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1" r:id="rId6"/>
    <p:sldId id="262" r:id="rId7"/>
    <p:sldId id="264" r:id="rId8"/>
    <p:sldId id="265" r:id="rId9"/>
    <p:sldId id="266" r:id="rId10"/>
    <p:sldId id="268" r:id="rId11"/>
    <p:sldId id="270" r:id="rId12"/>
    <p:sldId id="271" r:id="rId13"/>
    <p:sldId id="272" r:id="rId14"/>
    <p:sldId id="273" r:id="rId15"/>
    <p:sldId id="275" r:id="rId16"/>
    <p:sldId id="277" r:id="rId17"/>
    <p:sldId id="278" r:id="rId18"/>
    <p:sldId id="279" r:id="rId19"/>
    <p:sldId id="280" r:id="rId20"/>
    <p:sldId id="281" r:id="rId21"/>
    <p:sldId id="282" r:id="rId22"/>
    <p:sldId id="283" r:id="rId23"/>
    <p:sldId id="284" r:id="rId24"/>
    <p:sldId id="285" r:id="rId25"/>
    <p:sldId id="286" r:id="rId26"/>
    <p:sldId id="290" r:id="rId27"/>
    <p:sldId id="291"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9A6"/>
    <a:srgbClr val="7A0464"/>
    <a:srgbClr val="ED2998"/>
    <a:srgbClr val="D8871F"/>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5DFB56-B25D-4385-879F-2E0C5A9FA101}" type="datetimeFigureOut">
              <a:rPr lang="zh-CN" altLang="en-US" smtClean="0"/>
              <a:t>2019/9/12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21F513-5B96-4C94-8AAF-26CD3967473B}" type="slidenum">
              <a:rPr lang="zh-CN" altLang="en-US" smtClean="0"/>
              <a:t>‹#›</a:t>
            </a:fld>
            <a:endParaRPr lang="zh-CN" altLang="en-US"/>
          </a:p>
        </p:txBody>
      </p:sp>
    </p:spTree>
    <p:extLst>
      <p:ext uri="{BB962C8B-B14F-4D97-AF65-F5344CB8AC3E}">
        <p14:creationId xmlns:p14="http://schemas.microsoft.com/office/powerpoint/2010/main" val="1924086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21F513-5B96-4C94-8AAF-26CD3967473B}" type="slidenum">
              <a:rPr lang="zh-CN" altLang="en-US" smtClean="0"/>
              <a:t>1</a:t>
            </a:fld>
            <a:endParaRPr lang="zh-CN" altLang="en-US"/>
          </a:p>
        </p:txBody>
      </p:sp>
    </p:spTree>
    <p:extLst>
      <p:ext uri="{BB962C8B-B14F-4D97-AF65-F5344CB8AC3E}">
        <p14:creationId xmlns:p14="http://schemas.microsoft.com/office/powerpoint/2010/main" val="269609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77129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8079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DD85BDDC-0652-496A-BB8E-28D704772BD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208074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F5BB81E4-0A06-4620-BC78-D7BDAEFF8EF9}"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8787340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416C38D1-B2BE-413E-AA30-76D6C8A318A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3010344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156A9249-D617-4CC2-9D80-860C6969B6EC}"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055690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156A9249-D617-4CC2-9D80-860C6969B6EC}"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6195425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60408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BE8A25C2-0D90-49F6-A6F7-37F3A8FEBF51}"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3235724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33FA373F-394D-4945-AF55-FC857FB1A5F7}"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0130587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22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CC336808-C6CB-44B4-BF21-3C39EB82FE4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36003990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73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EE17EA78-AA5F-4596-931F-3C2566596B9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767310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579EEE61-6411-42CC-8D36-97057DBDD0A4}"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5156311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69109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171F78C7-5B58-4FD3-AEDE-11D4B538233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31088524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5409D5DA-563B-4E70-99A2-F262D60F5A2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30099438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B36D8F85-41A6-4DD6-AA48-706EFF37D0B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3474398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E8C1E830-39BD-4A39-972B-045F25C6D7F9}"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117043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34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FD3613FA-6C4F-4BC8-80C3-97D4E0B05775}"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41690305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71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EA1FF93D-368C-4FD9-83EF-188054E1D84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0183577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74504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71F497D5-1B80-4FC8-A26B-046D2A69E69E}"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42537438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7852C80A-9F45-462E-87CE-685426BA618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7607788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7852C80A-9F45-462E-87CE-685426BA618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5396983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75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32743BDE-53BB-490A-9323-FFE6A02950B1}"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6694883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21F513-5B96-4C94-8AAF-26CD3967473B}" type="slidenum">
              <a:rPr lang="zh-CN" altLang="en-US" smtClean="0"/>
              <a:t>27</a:t>
            </a:fld>
            <a:endParaRPr lang="zh-CN" altLang="en-US"/>
          </a:p>
        </p:txBody>
      </p:sp>
    </p:spTree>
    <p:extLst>
      <p:ext uri="{BB962C8B-B14F-4D97-AF65-F5344CB8AC3E}">
        <p14:creationId xmlns:p14="http://schemas.microsoft.com/office/powerpoint/2010/main" val="12246821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0" y="0"/>
            <a:ext cx="9144000" cy="740228"/>
          </a:xfrm>
          <a:prstGeom prst="rect">
            <a:avLst/>
          </a:prstGeom>
        </p:spPr>
      </p:pic>
    </p:spTree>
    <p:extLst>
      <p:ext uri="{BB962C8B-B14F-4D97-AF65-F5344CB8AC3E}">
        <p14:creationId xmlns:p14="http://schemas.microsoft.com/office/powerpoint/2010/main" val="1509863275"/>
      </p:ext>
    </p:extLst>
  </p:cSld>
  <p:clrMapOvr>
    <a:masterClrMapping/>
  </p:clrMapOvr>
  <p:transition spd="med" advClick="0" advTm="0">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591830388"/>
      </p:ext>
    </p:extLst>
  </p:cSld>
  <p:clrMapOvr>
    <a:masterClrMapping/>
  </p:clrMapOvr>
  <p:transition spd="med" advClick="0" advTm="0">
    <p:pull/>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8167852"/>
      </p:ext>
    </p:extLst>
  </p:cSld>
  <p:clrMapOvr>
    <a:masterClrMapping/>
  </p:clrMapOvr>
  <p:transition spd="med" advClick="0" advTm="0">
    <p:pull/>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51432693"/>
      </p:ext>
    </p:extLst>
  </p:cSld>
  <p:clrMapOvr>
    <a:masterClrMapping/>
  </p:clrMapOvr>
  <p:transition spd="med" advClick="0"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686599" y="4897279"/>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738135771"/>
      </p:ext>
    </p:extLst>
  </p:cSld>
  <p:clrMapOvr>
    <a:masterClrMapping/>
  </p:clrMapOvr>
  <p:transition spd="med" advClick="0" advTm="0">
    <p:pull/>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3472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ransition spd="med" advClick="0" advTm="0">
    <p:pull/>
  </p:transition>
  <p:timing>
    <p:tnLst>
      <p:par>
        <p:cTn id="1" dur="indefinite" restart="never" nodeType="tmRoot"/>
      </p:par>
    </p:tnLst>
  </p:timing>
  <p:txStyles>
    <p:titleStyle>
      <a:lvl1pPr algn="ctr" defTabSz="909361" rtl="0" fontAlgn="base">
        <a:spcBef>
          <a:spcPct val="0"/>
        </a:spcBef>
        <a:spcAft>
          <a:spcPct val="0"/>
        </a:spcAft>
        <a:defRPr sz="4421" kern="1200">
          <a:solidFill>
            <a:schemeClr val="tx1"/>
          </a:solidFill>
          <a:latin typeface="+mj-lt"/>
          <a:ea typeface="+mj-ea"/>
          <a:cs typeface="+mj-cs"/>
        </a:defRPr>
      </a:lvl1pPr>
      <a:lvl2pPr algn="ctr" defTabSz="909361" rtl="0" fontAlgn="base">
        <a:spcBef>
          <a:spcPct val="0"/>
        </a:spcBef>
        <a:spcAft>
          <a:spcPct val="0"/>
        </a:spcAft>
        <a:defRPr sz="4421">
          <a:solidFill>
            <a:schemeClr val="tx1"/>
          </a:solidFill>
          <a:latin typeface="Arial" pitchFamily="34" charset="0"/>
          <a:ea typeface="微软雅黑" pitchFamily="34" charset="-122"/>
        </a:defRPr>
      </a:lvl2pPr>
      <a:lvl3pPr algn="ctr" defTabSz="909361" rtl="0" fontAlgn="base">
        <a:spcBef>
          <a:spcPct val="0"/>
        </a:spcBef>
        <a:spcAft>
          <a:spcPct val="0"/>
        </a:spcAft>
        <a:defRPr sz="4421">
          <a:solidFill>
            <a:schemeClr val="tx1"/>
          </a:solidFill>
          <a:latin typeface="Arial" pitchFamily="34" charset="0"/>
          <a:ea typeface="微软雅黑" pitchFamily="34" charset="-122"/>
        </a:defRPr>
      </a:lvl3pPr>
      <a:lvl4pPr algn="ctr" defTabSz="909361" rtl="0" fontAlgn="base">
        <a:spcBef>
          <a:spcPct val="0"/>
        </a:spcBef>
        <a:spcAft>
          <a:spcPct val="0"/>
        </a:spcAft>
        <a:defRPr sz="4421">
          <a:solidFill>
            <a:schemeClr val="tx1"/>
          </a:solidFill>
          <a:latin typeface="Arial" pitchFamily="34" charset="0"/>
          <a:ea typeface="微软雅黑" pitchFamily="34" charset="-122"/>
        </a:defRPr>
      </a:lvl4pPr>
      <a:lvl5pPr algn="ctr" defTabSz="909361" rtl="0" fontAlgn="base">
        <a:spcBef>
          <a:spcPct val="0"/>
        </a:spcBef>
        <a:spcAft>
          <a:spcPct val="0"/>
        </a:spcAft>
        <a:defRPr sz="4421">
          <a:solidFill>
            <a:schemeClr val="tx1"/>
          </a:solidFill>
          <a:latin typeface="Arial" pitchFamily="34" charset="0"/>
          <a:ea typeface="微软雅黑" pitchFamily="34" charset="-122"/>
        </a:defRPr>
      </a:lvl5pPr>
      <a:lvl6pPr marL="430042" algn="ctr" defTabSz="909361" rtl="0" fontAlgn="base">
        <a:spcBef>
          <a:spcPct val="0"/>
        </a:spcBef>
        <a:spcAft>
          <a:spcPct val="0"/>
        </a:spcAft>
        <a:defRPr sz="4421">
          <a:solidFill>
            <a:schemeClr val="tx1"/>
          </a:solidFill>
          <a:latin typeface="Arial" pitchFamily="34" charset="0"/>
          <a:ea typeface="微软雅黑" pitchFamily="34" charset="-122"/>
        </a:defRPr>
      </a:lvl6pPr>
      <a:lvl7pPr marL="860085" algn="ctr" defTabSz="909361" rtl="0" fontAlgn="base">
        <a:spcBef>
          <a:spcPct val="0"/>
        </a:spcBef>
        <a:spcAft>
          <a:spcPct val="0"/>
        </a:spcAft>
        <a:defRPr sz="4421">
          <a:solidFill>
            <a:schemeClr val="tx1"/>
          </a:solidFill>
          <a:latin typeface="Arial" pitchFamily="34" charset="0"/>
          <a:ea typeface="微软雅黑" pitchFamily="34" charset="-122"/>
        </a:defRPr>
      </a:lvl7pPr>
      <a:lvl8pPr marL="1290127" algn="ctr" defTabSz="909361" rtl="0" fontAlgn="base">
        <a:spcBef>
          <a:spcPct val="0"/>
        </a:spcBef>
        <a:spcAft>
          <a:spcPct val="0"/>
        </a:spcAft>
        <a:defRPr sz="4421">
          <a:solidFill>
            <a:schemeClr val="tx1"/>
          </a:solidFill>
          <a:latin typeface="Arial" pitchFamily="34" charset="0"/>
          <a:ea typeface="微软雅黑" pitchFamily="34" charset="-122"/>
        </a:defRPr>
      </a:lvl8pPr>
      <a:lvl9pPr marL="1720169" algn="ctr" defTabSz="909361" rtl="0" fontAlgn="base">
        <a:spcBef>
          <a:spcPct val="0"/>
        </a:spcBef>
        <a:spcAft>
          <a:spcPct val="0"/>
        </a:spcAft>
        <a:defRPr sz="4421">
          <a:solidFill>
            <a:schemeClr val="tx1"/>
          </a:solidFill>
          <a:latin typeface="Arial" pitchFamily="34" charset="0"/>
          <a:ea typeface="微软雅黑" pitchFamily="34" charset="-122"/>
        </a:defRPr>
      </a:lvl9pPr>
    </p:titleStyle>
    <p:bodyStyle>
      <a:lvl1pPr marL="340450" indent="-340450" algn="l" defTabSz="909361" rtl="0" fontAlgn="base">
        <a:spcBef>
          <a:spcPct val="20000"/>
        </a:spcBef>
        <a:spcAft>
          <a:spcPct val="0"/>
        </a:spcAft>
        <a:buFont typeface="Arial" pitchFamily="34" charset="0"/>
        <a:buChar char="•"/>
        <a:defRPr sz="3198" kern="1200">
          <a:solidFill>
            <a:schemeClr val="tx1"/>
          </a:solidFill>
          <a:latin typeface="+mn-lt"/>
          <a:ea typeface="+mn-ea"/>
          <a:cs typeface="+mn-cs"/>
        </a:defRPr>
      </a:lvl1pPr>
      <a:lvl2pPr marL="739136" indent="-283708" algn="l" defTabSz="909361" rtl="0" fontAlgn="base">
        <a:spcBef>
          <a:spcPct val="20000"/>
        </a:spcBef>
        <a:spcAft>
          <a:spcPct val="0"/>
        </a:spcAft>
        <a:buFont typeface="Arial" pitchFamily="34" charset="0"/>
        <a:buChar char="–"/>
        <a:defRPr sz="2822" kern="1200">
          <a:solidFill>
            <a:schemeClr val="tx1"/>
          </a:solidFill>
          <a:latin typeface="+mn-lt"/>
          <a:ea typeface="+mn-ea"/>
          <a:cs typeface="+mn-cs"/>
        </a:defRPr>
      </a:lvl2pPr>
      <a:lvl3pPr marL="1137820" indent="-226967" algn="l" defTabSz="909361" rtl="0" fontAlgn="base">
        <a:spcBef>
          <a:spcPct val="20000"/>
        </a:spcBef>
        <a:spcAft>
          <a:spcPct val="0"/>
        </a:spcAft>
        <a:buFont typeface="Arial" pitchFamily="34" charset="0"/>
        <a:buChar char="•"/>
        <a:defRPr sz="2352" kern="1200">
          <a:solidFill>
            <a:schemeClr val="tx1"/>
          </a:solidFill>
          <a:latin typeface="+mn-lt"/>
          <a:ea typeface="+mn-ea"/>
          <a:cs typeface="+mn-cs"/>
        </a:defRPr>
      </a:lvl3pPr>
      <a:lvl4pPr marL="1591754" indent="-226967" algn="l" defTabSz="909361" rtl="0" fontAlgn="base">
        <a:spcBef>
          <a:spcPct val="20000"/>
        </a:spcBef>
        <a:spcAft>
          <a:spcPct val="0"/>
        </a:spcAft>
        <a:buFont typeface="Arial" pitchFamily="34" charset="0"/>
        <a:buChar char="–"/>
        <a:defRPr sz="1975" kern="1200">
          <a:solidFill>
            <a:schemeClr val="tx1"/>
          </a:solidFill>
          <a:latin typeface="+mn-lt"/>
          <a:ea typeface="+mn-ea"/>
          <a:cs typeface="+mn-cs"/>
        </a:defRPr>
      </a:lvl4pPr>
      <a:lvl5pPr marL="2047181" indent="-226967" algn="l" defTabSz="909361" rtl="0" fontAlgn="base">
        <a:spcBef>
          <a:spcPct val="20000"/>
        </a:spcBef>
        <a:spcAft>
          <a:spcPct val="0"/>
        </a:spcAft>
        <a:buFont typeface="Arial" pitchFamily="34"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30" name="组合 29"/>
          <p:cNvGrpSpPr/>
          <p:nvPr/>
        </p:nvGrpSpPr>
        <p:grpSpPr>
          <a:xfrm>
            <a:off x="1914525" y="887133"/>
            <a:ext cx="1287741" cy="1323439"/>
            <a:chOff x="1571625" y="988733"/>
            <a:chExt cx="1287741" cy="1323439"/>
          </a:xfrm>
        </p:grpSpPr>
        <p:grpSp>
          <p:nvGrpSpPr>
            <p:cNvPr id="22" name="组合 21"/>
            <p:cNvGrpSpPr/>
            <p:nvPr/>
          </p:nvGrpSpPr>
          <p:grpSpPr>
            <a:xfrm>
              <a:off x="1571625" y="988733"/>
              <a:ext cx="1287741" cy="1287741"/>
              <a:chOff x="1571625" y="988733"/>
              <a:chExt cx="1287741" cy="1287741"/>
            </a:xfrm>
          </p:grpSpPr>
          <p:sp>
            <p:nvSpPr>
              <p:cNvPr id="3" name="椭圆 2"/>
              <p:cNvSpPr/>
              <p:nvPr/>
            </p:nvSpPr>
            <p:spPr>
              <a:xfrm>
                <a:off x="1571625" y="988733"/>
                <a:ext cx="1287741" cy="1287741"/>
              </a:xfrm>
              <a:prstGeom prst="ellipse">
                <a:avLst/>
              </a:prstGeom>
              <a:solidFill>
                <a:srgbClr val="D887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14" name="椭圆 13"/>
              <p:cNvSpPr/>
              <p:nvPr/>
            </p:nvSpPr>
            <p:spPr>
              <a:xfrm>
                <a:off x="1637646" y="1054754"/>
                <a:ext cx="1155698" cy="115569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sp>
          <p:nvSpPr>
            <p:cNvPr id="26" name="文本框 25"/>
            <p:cNvSpPr txBox="1"/>
            <p:nvPr/>
          </p:nvSpPr>
          <p:spPr>
            <a:xfrm>
              <a:off x="1897138" y="988733"/>
              <a:ext cx="585417" cy="1323439"/>
            </a:xfrm>
            <a:prstGeom prst="rect">
              <a:avLst/>
            </a:prstGeom>
            <a:noFill/>
          </p:spPr>
          <p:txBody>
            <a:bodyPr wrap="none" rtlCol="0">
              <a:spAutoFit/>
            </a:bodyPr>
            <a:lstStyle/>
            <a:p>
              <a:r>
                <a:rPr lang="en-US" altLang="zh-CN" sz="8000" dirty="0" smtClean="0">
                  <a:solidFill>
                    <a:schemeClr val="bg1"/>
                  </a:solidFill>
                  <a:latin typeface="Agency FB" panose="020B0503020202020204" pitchFamily="34" charset="0"/>
                </a:rPr>
                <a:t>2</a:t>
              </a:r>
              <a:endParaRPr lang="zh-CN" altLang="en-US" sz="8000" dirty="0">
                <a:solidFill>
                  <a:schemeClr val="bg1"/>
                </a:solidFill>
                <a:latin typeface="Agency FB" panose="020B0503020202020204" pitchFamily="34" charset="0"/>
              </a:endParaRPr>
            </a:p>
          </p:txBody>
        </p:sp>
      </p:grpSp>
      <p:grpSp>
        <p:nvGrpSpPr>
          <p:cNvPr id="31" name="组合 30"/>
          <p:cNvGrpSpPr/>
          <p:nvPr/>
        </p:nvGrpSpPr>
        <p:grpSpPr>
          <a:xfrm>
            <a:off x="3329953" y="887133"/>
            <a:ext cx="1287741" cy="1323439"/>
            <a:chOff x="2987053" y="988733"/>
            <a:chExt cx="1287741" cy="1323439"/>
          </a:xfrm>
        </p:grpSpPr>
        <p:grpSp>
          <p:nvGrpSpPr>
            <p:cNvPr id="23" name="组合 22"/>
            <p:cNvGrpSpPr/>
            <p:nvPr/>
          </p:nvGrpSpPr>
          <p:grpSpPr>
            <a:xfrm>
              <a:off x="2987053" y="988733"/>
              <a:ext cx="1287741" cy="1287741"/>
              <a:chOff x="2987053" y="988733"/>
              <a:chExt cx="1287741" cy="1287741"/>
            </a:xfrm>
          </p:grpSpPr>
          <p:sp>
            <p:nvSpPr>
              <p:cNvPr id="10" name="椭圆 9"/>
              <p:cNvSpPr/>
              <p:nvPr/>
            </p:nvSpPr>
            <p:spPr>
              <a:xfrm>
                <a:off x="2987053" y="988733"/>
                <a:ext cx="1287741" cy="1287741"/>
              </a:xfrm>
              <a:prstGeom prst="ellipse">
                <a:avLst/>
              </a:prstGeom>
              <a:solidFill>
                <a:srgbClr val="ED29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15" name="椭圆 14"/>
              <p:cNvSpPr/>
              <p:nvPr/>
            </p:nvSpPr>
            <p:spPr>
              <a:xfrm>
                <a:off x="3053074" y="1058585"/>
                <a:ext cx="1155698" cy="115569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sp>
          <p:nvSpPr>
            <p:cNvPr id="27" name="文本框 26"/>
            <p:cNvSpPr txBox="1"/>
            <p:nvPr/>
          </p:nvSpPr>
          <p:spPr>
            <a:xfrm>
              <a:off x="3293516" y="988733"/>
              <a:ext cx="630301" cy="1323439"/>
            </a:xfrm>
            <a:prstGeom prst="rect">
              <a:avLst/>
            </a:prstGeom>
            <a:noFill/>
          </p:spPr>
          <p:txBody>
            <a:bodyPr wrap="none" rtlCol="0">
              <a:spAutoFit/>
            </a:bodyPr>
            <a:lstStyle/>
            <a:p>
              <a:r>
                <a:rPr lang="en-US" altLang="zh-CN" sz="8000" dirty="0" smtClean="0">
                  <a:solidFill>
                    <a:schemeClr val="bg1"/>
                  </a:solidFill>
                  <a:latin typeface="Agency FB" panose="020B0503020202020204" pitchFamily="34" charset="0"/>
                </a:rPr>
                <a:t>0</a:t>
              </a:r>
              <a:endParaRPr lang="zh-CN" altLang="en-US" sz="8000" dirty="0">
                <a:solidFill>
                  <a:schemeClr val="bg1"/>
                </a:solidFill>
                <a:latin typeface="Agency FB" panose="020B0503020202020204" pitchFamily="34" charset="0"/>
              </a:endParaRPr>
            </a:p>
          </p:txBody>
        </p:sp>
      </p:grpSp>
      <p:grpSp>
        <p:nvGrpSpPr>
          <p:cNvPr id="32" name="组合 31"/>
          <p:cNvGrpSpPr/>
          <p:nvPr/>
        </p:nvGrpSpPr>
        <p:grpSpPr>
          <a:xfrm>
            <a:off x="4745381" y="887133"/>
            <a:ext cx="1287741" cy="1323439"/>
            <a:chOff x="4402481" y="988733"/>
            <a:chExt cx="1287741" cy="1323439"/>
          </a:xfrm>
        </p:grpSpPr>
        <p:grpSp>
          <p:nvGrpSpPr>
            <p:cNvPr id="24" name="组合 23"/>
            <p:cNvGrpSpPr/>
            <p:nvPr/>
          </p:nvGrpSpPr>
          <p:grpSpPr>
            <a:xfrm>
              <a:off x="4402481" y="988733"/>
              <a:ext cx="1287741" cy="1287741"/>
              <a:chOff x="4402481" y="988733"/>
              <a:chExt cx="1287741" cy="1287741"/>
            </a:xfrm>
          </p:grpSpPr>
          <p:sp>
            <p:nvSpPr>
              <p:cNvPr id="11" name="椭圆 10"/>
              <p:cNvSpPr/>
              <p:nvPr/>
            </p:nvSpPr>
            <p:spPr>
              <a:xfrm>
                <a:off x="4402481" y="988733"/>
                <a:ext cx="1287741" cy="1287741"/>
              </a:xfrm>
              <a:prstGeom prst="ellipse">
                <a:avLst/>
              </a:prstGeom>
              <a:solidFill>
                <a:srgbClr val="7A0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20" name="椭圆 19"/>
              <p:cNvSpPr/>
              <p:nvPr/>
            </p:nvSpPr>
            <p:spPr>
              <a:xfrm>
                <a:off x="4468502" y="1058585"/>
                <a:ext cx="1155698" cy="115569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sp>
          <p:nvSpPr>
            <p:cNvPr id="28" name="文本框 27"/>
            <p:cNvSpPr txBox="1"/>
            <p:nvPr/>
          </p:nvSpPr>
          <p:spPr>
            <a:xfrm>
              <a:off x="4768161" y="988733"/>
              <a:ext cx="579005" cy="1323439"/>
            </a:xfrm>
            <a:prstGeom prst="rect">
              <a:avLst/>
            </a:prstGeom>
            <a:noFill/>
          </p:spPr>
          <p:txBody>
            <a:bodyPr wrap="none" rtlCol="0">
              <a:spAutoFit/>
            </a:bodyPr>
            <a:lstStyle/>
            <a:p>
              <a:r>
                <a:rPr lang="en-US" altLang="zh-CN" sz="8000" dirty="0" smtClean="0">
                  <a:solidFill>
                    <a:schemeClr val="bg1"/>
                  </a:solidFill>
                  <a:latin typeface="Agency FB" panose="020B0503020202020204" pitchFamily="34" charset="0"/>
                </a:rPr>
                <a:t>X</a:t>
              </a:r>
              <a:endParaRPr lang="zh-CN" altLang="en-US" sz="8000" dirty="0">
                <a:solidFill>
                  <a:schemeClr val="bg1"/>
                </a:solidFill>
                <a:latin typeface="Agency FB" panose="020B0503020202020204" pitchFamily="34" charset="0"/>
              </a:endParaRPr>
            </a:p>
          </p:txBody>
        </p:sp>
      </p:grpSp>
      <p:grpSp>
        <p:nvGrpSpPr>
          <p:cNvPr id="33" name="组合 32"/>
          <p:cNvGrpSpPr/>
          <p:nvPr/>
        </p:nvGrpSpPr>
        <p:grpSpPr>
          <a:xfrm>
            <a:off x="6160809" y="887133"/>
            <a:ext cx="1287741" cy="1323439"/>
            <a:chOff x="5817909" y="988733"/>
            <a:chExt cx="1287741" cy="1323439"/>
          </a:xfrm>
        </p:grpSpPr>
        <p:grpSp>
          <p:nvGrpSpPr>
            <p:cNvPr id="25" name="组合 24"/>
            <p:cNvGrpSpPr/>
            <p:nvPr/>
          </p:nvGrpSpPr>
          <p:grpSpPr>
            <a:xfrm>
              <a:off x="5817909" y="988733"/>
              <a:ext cx="1287741" cy="1287741"/>
              <a:chOff x="5817909" y="988733"/>
              <a:chExt cx="1287741" cy="1287741"/>
            </a:xfrm>
          </p:grpSpPr>
          <p:sp>
            <p:nvSpPr>
              <p:cNvPr id="12" name="椭圆 11"/>
              <p:cNvSpPr/>
              <p:nvPr/>
            </p:nvSpPr>
            <p:spPr>
              <a:xfrm>
                <a:off x="5817909" y="988733"/>
                <a:ext cx="1287741" cy="1287741"/>
              </a:xfrm>
              <a:prstGeom prst="ellipse">
                <a:avLst/>
              </a:prstGeom>
              <a:solidFill>
                <a:srgbClr val="007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21" name="椭圆 20"/>
              <p:cNvSpPr/>
              <p:nvPr/>
            </p:nvSpPr>
            <p:spPr>
              <a:xfrm>
                <a:off x="5883930" y="1058585"/>
                <a:ext cx="1155698" cy="115569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sp>
          <p:nvSpPr>
            <p:cNvPr id="29" name="文本框 28"/>
            <p:cNvSpPr txBox="1"/>
            <p:nvPr/>
          </p:nvSpPr>
          <p:spPr>
            <a:xfrm>
              <a:off x="6158170" y="988733"/>
              <a:ext cx="579005" cy="1323439"/>
            </a:xfrm>
            <a:prstGeom prst="rect">
              <a:avLst/>
            </a:prstGeom>
            <a:noFill/>
          </p:spPr>
          <p:txBody>
            <a:bodyPr wrap="none" rtlCol="0">
              <a:spAutoFit/>
            </a:bodyPr>
            <a:lstStyle/>
            <a:p>
              <a:r>
                <a:rPr lang="en-US" altLang="zh-CN" sz="8000" dirty="0" smtClean="0">
                  <a:solidFill>
                    <a:schemeClr val="bg1"/>
                  </a:solidFill>
                  <a:latin typeface="Agency FB" panose="020B0503020202020204" pitchFamily="34" charset="0"/>
                </a:rPr>
                <a:t>X</a:t>
              </a:r>
              <a:endParaRPr lang="zh-CN" altLang="en-US" sz="8000" dirty="0">
                <a:solidFill>
                  <a:schemeClr val="bg1"/>
                </a:solidFill>
                <a:latin typeface="Agency FB" panose="020B0503020202020204" pitchFamily="34" charset="0"/>
              </a:endParaRPr>
            </a:p>
          </p:txBody>
        </p:sp>
      </p:grpSp>
      <p:sp>
        <p:nvSpPr>
          <p:cNvPr id="34" name="文本框 33"/>
          <p:cNvSpPr txBox="1"/>
          <p:nvPr/>
        </p:nvSpPr>
        <p:spPr>
          <a:xfrm>
            <a:off x="2473309" y="2383759"/>
            <a:ext cx="4402167" cy="523220"/>
          </a:xfrm>
          <a:prstGeom prst="rect">
            <a:avLst/>
          </a:prstGeom>
          <a:noFill/>
        </p:spPr>
        <p:txBody>
          <a:bodyPr wrap="none" rtlCol="0">
            <a:spAutoFit/>
          </a:bodyPr>
          <a:lstStyle/>
          <a:p>
            <a:r>
              <a:rPr lang="zh-CN" altLang="en-US" sz="2800" b="1" dirty="0">
                <a:solidFill>
                  <a:srgbClr val="7030A0"/>
                </a:solidFill>
                <a:latin typeface="+mj-ea"/>
                <a:ea typeface="+mj-ea"/>
              </a:rPr>
              <a:t>小班下学期家长会</a:t>
            </a:r>
            <a:r>
              <a:rPr lang="en-US" altLang="zh-CN" sz="2800" b="1" dirty="0" err="1">
                <a:solidFill>
                  <a:srgbClr val="7030A0"/>
                </a:solidFill>
                <a:latin typeface="+mj-ea"/>
                <a:ea typeface="+mj-ea"/>
              </a:rPr>
              <a:t>ppt</a:t>
            </a:r>
            <a:r>
              <a:rPr lang="zh-CN" altLang="en-US" sz="2800" b="1" dirty="0">
                <a:solidFill>
                  <a:srgbClr val="7030A0"/>
                </a:solidFill>
                <a:latin typeface="+mj-ea"/>
                <a:ea typeface="+mj-ea"/>
              </a:rPr>
              <a:t>模板</a:t>
            </a:r>
            <a:endParaRPr lang="zh-CN" altLang="en-US" sz="2800" b="1" dirty="0">
              <a:solidFill>
                <a:srgbClr val="7030A0"/>
              </a:solidFill>
              <a:latin typeface="+mj-ea"/>
              <a:ea typeface="+mj-ea"/>
            </a:endParaRPr>
          </a:p>
        </p:txBody>
      </p:sp>
      <p:sp>
        <p:nvSpPr>
          <p:cNvPr id="35" name="文本框 34"/>
          <p:cNvSpPr txBox="1"/>
          <p:nvPr/>
        </p:nvSpPr>
        <p:spPr>
          <a:xfrm>
            <a:off x="2786697" y="2926029"/>
            <a:ext cx="3775393" cy="400110"/>
          </a:xfrm>
          <a:prstGeom prst="rect">
            <a:avLst/>
          </a:prstGeom>
          <a:noFill/>
        </p:spPr>
        <p:txBody>
          <a:bodyPr wrap="none" rtlCol="0">
            <a:spAutoFit/>
          </a:bodyPr>
          <a:lstStyle/>
          <a:p>
            <a:r>
              <a:rPr lang="en-US" altLang="zh-CN" sz="2000" dirty="0" smtClean="0">
                <a:solidFill>
                  <a:srgbClr val="002060"/>
                </a:solidFill>
              </a:rPr>
              <a:t>—</a:t>
            </a:r>
            <a:r>
              <a:rPr lang="zh-CN" altLang="en-US" sz="2000" dirty="0" smtClean="0">
                <a:solidFill>
                  <a:srgbClr val="002060"/>
                </a:solidFill>
              </a:rPr>
              <a:t>单击此处添加您的文字内容</a:t>
            </a:r>
            <a:r>
              <a:rPr lang="en-US" altLang="zh-CN" sz="2000" dirty="0" smtClean="0">
                <a:solidFill>
                  <a:srgbClr val="002060"/>
                </a:solidFill>
              </a:rPr>
              <a:t>—</a:t>
            </a:r>
            <a:endParaRPr lang="zh-CN" altLang="en-US" sz="2000" dirty="0">
              <a:solidFill>
                <a:srgbClr val="002060"/>
              </a:solidFill>
            </a:endParaRPr>
          </a:p>
        </p:txBody>
      </p:sp>
    </p:spTree>
    <p:extLst>
      <p:ext uri="{BB962C8B-B14F-4D97-AF65-F5344CB8AC3E}">
        <p14:creationId xmlns:p14="http://schemas.microsoft.com/office/powerpoint/2010/main" val="296837637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250" fill="hold"/>
                                        <p:tgtEl>
                                          <p:spTgt spid="30"/>
                                        </p:tgtEl>
                                        <p:attrNameLst>
                                          <p:attrName>ppt_x</p:attrName>
                                        </p:attrNameLst>
                                      </p:cBhvr>
                                      <p:tavLst>
                                        <p:tav tm="0">
                                          <p:val>
                                            <p:strVal val="#ppt_x"/>
                                          </p:val>
                                        </p:tav>
                                        <p:tav tm="100000">
                                          <p:val>
                                            <p:strVal val="#ppt_x"/>
                                          </p:val>
                                        </p:tav>
                                      </p:tavLst>
                                    </p:anim>
                                    <p:anim calcmode="lin" valueType="num">
                                      <p:cBhvr additive="base">
                                        <p:cTn id="8" dur="1250" fill="hold"/>
                                        <p:tgtEl>
                                          <p:spTgt spid="30"/>
                                        </p:tgtEl>
                                        <p:attrNameLst>
                                          <p:attrName>ppt_y</p:attrName>
                                        </p:attrNameLst>
                                      </p:cBhvr>
                                      <p:tavLst>
                                        <p:tav tm="0">
                                          <p:val>
                                            <p:strVal val="1+#ppt_h/2"/>
                                          </p:val>
                                        </p:tav>
                                        <p:tav tm="100000">
                                          <p:val>
                                            <p:strVal val="#ppt_y"/>
                                          </p:val>
                                        </p:tav>
                                      </p:tavLst>
                                    </p:anim>
                                  </p:childTnLst>
                                </p:cTn>
                              </p:par>
                              <p:par>
                                <p:cTn id="9" presetID="45" presetClass="entr" presetSubtype="0"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2000"/>
                                        <p:tgtEl>
                                          <p:spTgt spid="30"/>
                                        </p:tgtEl>
                                      </p:cBhvr>
                                    </p:animEffect>
                                    <p:anim calcmode="lin" valueType="num">
                                      <p:cBhvr>
                                        <p:cTn id="12" dur="2000" fill="hold"/>
                                        <p:tgtEl>
                                          <p:spTgt spid="30"/>
                                        </p:tgtEl>
                                        <p:attrNameLst>
                                          <p:attrName>ppt_w</p:attrName>
                                        </p:attrNameLst>
                                      </p:cBhvr>
                                      <p:tavLst>
                                        <p:tav tm="0" fmla="#ppt_w*sin(2.5*pi*$)">
                                          <p:val>
                                            <p:fltVal val="0"/>
                                          </p:val>
                                        </p:tav>
                                        <p:tav tm="100000">
                                          <p:val>
                                            <p:fltVal val="1"/>
                                          </p:val>
                                        </p:tav>
                                      </p:tavLst>
                                    </p:anim>
                                    <p:anim calcmode="lin" valueType="num">
                                      <p:cBhvr>
                                        <p:cTn id="13" dur="2000" fill="hold"/>
                                        <p:tgtEl>
                                          <p:spTgt spid="30"/>
                                        </p:tgtEl>
                                        <p:attrNameLst>
                                          <p:attrName>ppt_h</p:attrName>
                                        </p:attrNameLst>
                                      </p:cBhvr>
                                      <p:tavLst>
                                        <p:tav tm="0">
                                          <p:val>
                                            <p:strVal val="#ppt_h"/>
                                          </p:val>
                                        </p:tav>
                                        <p:tav tm="100000">
                                          <p:val>
                                            <p:strVal val="#ppt_h"/>
                                          </p:val>
                                        </p:tav>
                                      </p:tavLst>
                                    </p:anim>
                                  </p:childTnLst>
                                </p:cTn>
                              </p:par>
                              <p:par>
                                <p:cTn id="14" presetID="2" presetClass="entr" presetSubtype="4" fill="hold" nodeType="withEffect">
                                  <p:stCondLst>
                                    <p:cond delay="500"/>
                                  </p:stCondLst>
                                  <p:childTnLst>
                                    <p:set>
                                      <p:cBhvr>
                                        <p:cTn id="15" dur="1" fill="hold">
                                          <p:stCondLst>
                                            <p:cond delay="0"/>
                                          </p:stCondLst>
                                        </p:cTn>
                                        <p:tgtEl>
                                          <p:spTgt spid="31"/>
                                        </p:tgtEl>
                                        <p:attrNameLst>
                                          <p:attrName>style.visibility</p:attrName>
                                        </p:attrNameLst>
                                      </p:cBhvr>
                                      <p:to>
                                        <p:strVal val="visible"/>
                                      </p:to>
                                    </p:set>
                                    <p:anim calcmode="lin" valueType="num">
                                      <p:cBhvr additive="base">
                                        <p:cTn id="16" dur="1250" fill="hold"/>
                                        <p:tgtEl>
                                          <p:spTgt spid="31"/>
                                        </p:tgtEl>
                                        <p:attrNameLst>
                                          <p:attrName>ppt_x</p:attrName>
                                        </p:attrNameLst>
                                      </p:cBhvr>
                                      <p:tavLst>
                                        <p:tav tm="0">
                                          <p:val>
                                            <p:strVal val="#ppt_x"/>
                                          </p:val>
                                        </p:tav>
                                        <p:tav tm="100000">
                                          <p:val>
                                            <p:strVal val="#ppt_x"/>
                                          </p:val>
                                        </p:tav>
                                      </p:tavLst>
                                    </p:anim>
                                    <p:anim calcmode="lin" valueType="num">
                                      <p:cBhvr additive="base">
                                        <p:cTn id="17" dur="1250" fill="hold"/>
                                        <p:tgtEl>
                                          <p:spTgt spid="31"/>
                                        </p:tgtEl>
                                        <p:attrNameLst>
                                          <p:attrName>ppt_y</p:attrName>
                                        </p:attrNameLst>
                                      </p:cBhvr>
                                      <p:tavLst>
                                        <p:tav tm="0">
                                          <p:val>
                                            <p:strVal val="1+#ppt_h/2"/>
                                          </p:val>
                                        </p:tav>
                                        <p:tav tm="100000">
                                          <p:val>
                                            <p:strVal val="#ppt_y"/>
                                          </p:val>
                                        </p:tav>
                                      </p:tavLst>
                                    </p:anim>
                                  </p:childTnLst>
                                </p:cTn>
                              </p:par>
                              <p:par>
                                <p:cTn id="18" presetID="45" presetClass="entr" presetSubtype="0" fill="hold" nodeType="withEffect">
                                  <p:stCondLst>
                                    <p:cond delay="50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2000"/>
                                        <p:tgtEl>
                                          <p:spTgt spid="31"/>
                                        </p:tgtEl>
                                      </p:cBhvr>
                                    </p:animEffect>
                                    <p:anim calcmode="lin" valueType="num">
                                      <p:cBhvr>
                                        <p:cTn id="21" dur="2000" fill="hold"/>
                                        <p:tgtEl>
                                          <p:spTgt spid="31"/>
                                        </p:tgtEl>
                                        <p:attrNameLst>
                                          <p:attrName>ppt_w</p:attrName>
                                        </p:attrNameLst>
                                      </p:cBhvr>
                                      <p:tavLst>
                                        <p:tav tm="0" fmla="#ppt_w*sin(2.5*pi*$)">
                                          <p:val>
                                            <p:fltVal val="0"/>
                                          </p:val>
                                        </p:tav>
                                        <p:tav tm="100000">
                                          <p:val>
                                            <p:fltVal val="1"/>
                                          </p:val>
                                        </p:tav>
                                      </p:tavLst>
                                    </p:anim>
                                    <p:anim calcmode="lin" valueType="num">
                                      <p:cBhvr>
                                        <p:cTn id="22" dur="2000" fill="hold"/>
                                        <p:tgtEl>
                                          <p:spTgt spid="31"/>
                                        </p:tgtEl>
                                        <p:attrNameLst>
                                          <p:attrName>ppt_h</p:attrName>
                                        </p:attrNameLst>
                                      </p:cBhvr>
                                      <p:tavLst>
                                        <p:tav tm="0">
                                          <p:val>
                                            <p:strVal val="#ppt_h"/>
                                          </p:val>
                                        </p:tav>
                                        <p:tav tm="100000">
                                          <p:val>
                                            <p:strVal val="#ppt_h"/>
                                          </p:val>
                                        </p:tav>
                                      </p:tavLst>
                                    </p:anim>
                                  </p:childTnLst>
                                </p:cTn>
                              </p:par>
                              <p:par>
                                <p:cTn id="23" presetID="2" presetClass="entr" presetSubtype="4" fill="hold" nodeType="withEffect">
                                  <p:stCondLst>
                                    <p:cond delay="130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1250" fill="hold"/>
                                        <p:tgtEl>
                                          <p:spTgt spid="32"/>
                                        </p:tgtEl>
                                        <p:attrNameLst>
                                          <p:attrName>ppt_x</p:attrName>
                                        </p:attrNameLst>
                                      </p:cBhvr>
                                      <p:tavLst>
                                        <p:tav tm="0">
                                          <p:val>
                                            <p:strVal val="#ppt_x"/>
                                          </p:val>
                                        </p:tav>
                                        <p:tav tm="100000">
                                          <p:val>
                                            <p:strVal val="#ppt_x"/>
                                          </p:val>
                                        </p:tav>
                                      </p:tavLst>
                                    </p:anim>
                                    <p:anim calcmode="lin" valueType="num">
                                      <p:cBhvr additive="base">
                                        <p:cTn id="26" dur="1250" fill="hold"/>
                                        <p:tgtEl>
                                          <p:spTgt spid="32"/>
                                        </p:tgtEl>
                                        <p:attrNameLst>
                                          <p:attrName>ppt_y</p:attrName>
                                        </p:attrNameLst>
                                      </p:cBhvr>
                                      <p:tavLst>
                                        <p:tav tm="0">
                                          <p:val>
                                            <p:strVal val="1+#ppt_h/2"/>
                                          </p:val>
                                        </p:tav>
                                        <p:tav tm="100000">
                                          <p:val>
                                            <p:strVal val="#ppt_y"/>
                                          </p:val>
                                        </p:tav>
                                      </p:tavLst>
                                    </p:anim>
                                  </p:childTnLst>
                                </p:cTn>
                              </p:par>
                              <p:par>
                                <p:cTn id="27" presetID="45" presetClass="entr" presetSubtype="0" fill="hold" nodeType="withEffect">
                                  <p:stCondLst>
                                    <p:cond delay="13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2000"/>
                                        <p:tgtEl>
                                          <p:spTgt spid="32"/>
                                        </p:tgtEl>
                                      </p:cBhvr>
                                    </p:animEffect>
                                    <p:anim calcmode="lin" valueType="num">
                                      <p:cBhvr>
                                        <p:cTn id="30" dur="2000" fill="hold"/>
                                        <p:tgtEl>
                                          <p:spTgt spid="32"/>
                                        </p:tgtEl>
                                        <p:attrNameLst>
                                          <p:attrName>ppt_w</p:attrName>
                                        </p:attrNameLst>
                                      </p:cBhvr>
                                      <p:tavLst>
                                        <p:tav tm="0" fmla="#ppt_w*sin(2.5*pi*$)">
                                          <p:val>
                                            <p:fltVal val="0"/>
                                          </p:val>
                                        </p:tav>
                                        <p:tav tm="100000">
                                          <p:val>
                                            <p:fltVal val="1"/>
                                          </p:val>
                                        </p:tav>
                                      </p:tavLst>
                                    </p:anim>
                                    <p:anim calcmode="lin" valueType="num">
                                      <p:cBhvr>
                                        <p:cTn id="31" dur="2000" fill="hold"/>
                                        <p:tgtEl>
                                          <p:spTgt spid="32"/>
                                        </p:tgtEl>
                                        <p:attrNameLst>
                                          <p:attrName>ppt_h</p:attrName>
                                        </p:attrNameLst>
                                      </p:cBhvr>
                                      <p:tavLst>
                                        <p:tav tm="0">
                                          <p:val>
                                            <p:strVal val="#ppt_h"/>
                                          </p:val>
                                        </p:tav>
                                        <p:tav tm="100000">
                                          <p:val>
                                            <p:strVal val="#ppt_h"/>
                                          </p:val>
                                        </p:tav>
                                      </p:tavLst>
                                    </p:anim>
                                  </p:childTnLst>
                                </p:cTn>
                              </p:par>
                              <p:par>
                                <p:cTn id="32" presetID="2" presetClass="entr" presetSubtype="4" fill="hold" nodeType="withEffect">
                                  <p:stCondLst>
                                    <p:cond delay="2100"/>
                                  </p:stCondLst>
                                  <p:childTnLst>
                                    <p:set>
                                      <p:cBhvr>
                                        <p:cTn id="33" dur="1" fill="hold">
                                          <p:stCondLst>
                                            <p:cond delay="0"/>
                                          </p:stCondLst>
                                        </p:cTn>
                                        <p:tgtEl>
                                          <p:spTgt spid="33"/>
                                        </p:tgtEl>
                                        <p:attrNameLst>
                                          <p:attrName>style.visibility</p:attrName>
                                        </p:attrNameLst>
                                      </p:cBhvr>
                                      <p:to>
                                        <p:strVal val="visible"/>
                                      </p:to>
                                    </p:set>
                                    <p:anim calcmode="lin" valueType="num">
                                      <p:cBhvr additive="base">
                                        <p:cTn id="34" dur="1250" fill="hold"/>
                                        <p:tgtEl>
                                          <p:spTgt spid="33"/>
                                        </p:tgtEl>
                                        <p:attrNameLst>
                                          <p:attrName>ppt_x</p:attrName>
                                        </p:attrNameLst>
                                      </p:cBhvr>
                                      <p:tavLst>
                                        <p:tav tm="0">
                                          <p:val>
                                            <p:strVal val="#ppt_x"/>
                                          </p:val>
                                        </p:tav>
                                        <p:tav tm="100000">
                                          <p:val>
                                            <p:strVal val="#ppt_x"/>
                                          </p:val>
                                        </p:tav>
                                      </p:tavLst>
                                    </p:anim>
                                    <p:anim calcmode="lin" valueType="num">
                                      <p:cBhvr additive="base">
                                        <p:cTn id="35" dur="1250" fill="hold"/>
                                        <p:tgtEl>
                                          <p:spTgt spid="33"/>
                                        </p:tgtEl>
                                        <p:attrNameLst>
                                          <p:attrName>ppt_y</p:attrName>
                                        </p:attrNameLst>
                                      </p:cBhvr>
                                      <p:tavLst>
                                        <p:tav tm="0">
                                          <p:val>
                                            <p:strVal val="1+#ppt_h/2"/>
                                          </p:val>
                                        </p:tav>
                                        <p:tav tm="100000">
                                          <p:val>
                                            <p:strVal val="#ppt_y"/>
                                          </p:val>
                                        </p:tav>
                                      </p:tavLst>
                                    </p:anim>
                                  </p:childTnLst>
                                </p:cTn>
                              </p:par>
                              <p:par>
                                <p:cTn id="36" presetID="45" presetClass="entr" presetSubtype="0" fill="hold" nodeType="withEffect">
                                  <p:stCondLst>
                                    <p:cond delay="210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2000"/>
                                        <p:tgtEl>
                                          <p:spTgt spid="33"/>
                                        </p:tgtEl>
                                      </p:cBhvr>
                                    </p:animEffect>
                                    <p:anim calcmode="lin" valueType="num">
                                      <p:cBhvr>
                                        <p:cTn id="39" dur="2000" fill="hold"/>
                                        <p:tgtEl>
                                          <p:spTgt spid="33"/>
                                        </p:tgtEl>
                                        <p:attrNameLst>
                                          <p:attrName>ppt_w</p:attrName>
                                        </p:attrNameLst>
                                      </p:cBhvr>
                                      <p:tavLst>
                                        <p:tav tm="0" fmla="#ppt_w*sin(2.5*pi*$)">
                                          <p:val>
                                            <p:fltVal val="0"/>
                                          </p:val>
                                        </p:tav>
                                        <p:tav tm="100000">
                                          <p:val>
                                            <p:fltVal val="1"/>
                                          </p:val>
                                        </p:tav>
                                      </p:tavLst>
                                    </p:anim>
                                    <p:anim calcmode="lin" valueType="num">
                                      <p:cBhvr>
                                        <p:cTn id="40" dur="2000" fill="hold"/>
                                        <p:tgtEl>
                                          <p:spTgt spid="33"/>
                                        </p:tgtEl>
                                        <p:attrNameLst>
                                          <p:attrName>ppt_h</p:attrName>
                                        </p:attrNameLst>
                                      </p:cBhvr>
                                      <p:tavLst>
                                        <p:tav tm="0">
                                          <p:val>
                                            <p:strVal val="#ppt_h"/>
                                          </p:val>
                                        </p:tav>
                                        <p:tav tm="100000">
                                          <p:val>
                                            <p:strVal val="#ppt_h"/>
                                          </p:val>
                                        </p:tav>
                                      </p:tavLst>
                                    </p:anim>
                                  </p:childTnLst>
                                </p:cTn>
                              </p:par>
                            </p:childTnLst>
                          </p:cTn>
                        </p:par>
                        <p:par>
                          <p:cTn id="41" fill="hold">
                            <p:stCondLst>
                              <p:cond delay="4100"/>
                            </p:stCondLst>
                            <p:childTnLst>
                              <p:par>
                                <p:cTn id="42" presetID="2" presetClass="entr" presetSubtype="4" decel="28000" fill="hold" grpId="0" nodeType="afterEffect">
                                  <p:stCondLst>
                                    <p:cond delay="0"/>
                                  </p:stCondLst>
                                  <p:iterate type="lt">
                                    <p:tmPct val="12000"/>
                                  </p:iterate>
                                  <p:childTnLst>
                                    <p:set>
                                      <p:cBhvr>
                                        <p:cTn id="43" dur="1" fill="hold">
                                          <p:stCondLst>
                                            <p:cond delay="0"/>
                                          </p:stCondLst>
                                        </p:cTn>
                                        <p:tgtEl>
                                          <p:spTgt spid="34"/>
                                        </p:tgtEl>
                                        <p:attrNameLst>
                                          <p:attrName>style.visibility</p:attrName>
                                        </p:attrNameLst>
                                      </p:cBhvr>
                                      <p:to>
                                        <p:strVal val="visible"/>
                                      </p:to>
                                    </p:set>
                                    <p:anim calcmode="lin" valueType="num">
                                      <p:cBhvr additive="base">
                                        <p:cTn id="44" dur="500" fill="hold"/>
                                        <p:tgtEl>
                                          <p:spTgt spid="34"/>
                                        </p:tgtEl>
                                        <p:attrNameLst>
                                          <p:attrName>ppt_x</p:attrName>
                                        </p:attrNameLst>
                                      </p:cBhvr>
                                      <p:tavLst>
                                        <p:tav tm="0">
                                          <p:val>
                                            <p:strVal val="#ppt_x"/>
                                          </p:val>
                                        </p:tav>
                                        <p:tav tm="100000">
                                          <p:val>
                                            <p:strVal val="#ppt_x"/>
                                          </p:val>
                                        </p:tav>
                                      </p:tavLst>
                                    </p:anim>
                                    <p:anim calcmode="lin" valueType="num">
                                      <p:cBhvr additive="base">
                                        <p:cTn id="45" dur="500" fill="hold"/>
                                        <p:tgtEl>
                                          <p:spTgt spid="34"/>
                                        </p:tgtEl>
                                        <p:attrNameLst>
                                          <p:attrName>ppt_y</p:attrName>
                                        </p:attrNameLst>
                                      </p:cBhvr>
                                      <p:tavLst>
                                        <p:tav tm="0">
                                          <p:val>
                                            <p:strVal val="1+#ppt_h/2"/>
                                          </p:val>
                                        </p:tav>
                                        <p:tav tm="100000">
                                          <p:val>
                                            <p:strVal val="#ppt_y"/>
                                          </p:val>
                                        </p:tav>
                                      </p:tavLst>
                                    </p:anim>
                                  </p:childTnLst>
                                </p:cTn>
                              </p:par>
                            </p:childTnLst>
                          </p:cTn>
                        </p:par>
                        <p:par>
                          <p:cTn id="46" fill="hold">
                            <p:stCondLst>
                              <p:cond delay="5320"/>
                            </p:stCondLst>
                            <p:childTnLst>
                              <p:par>
                                <p:cTn id="47" presetID="42"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1000"/>
                                        <p:tgtEl>
                                          <p:spTgt spid="35"/>
                                        </p:tgtEl>
                                      </p:cBhvr>
                                    </p:animEffect>
                                    <p:anim calcmode="lin" valueType="num">
                                      <p:cBhvr>
                                        <p:cTn id="50" dur="1000" fill="hold"/>
                                        <p:tgtEl>
                                          <p:spTgt spid="35"/>
                                        </p:tgtEl>
                                        <p:attrNameLst>
                                          <p:attrName>ppt_x</p:attrName>
                                        </p:attrNameLst>
                                      </p:cBhvr>
                                      <p:tavLst>
                                        <p:tav tm="0">
                                          <p:val>
                                            <p:strVal val="#ppt_x"/>
                                          </p:val>
                                        </p:tav>
                                        <p:tav tm="100000">
                                          <p:val>
                                            <p:strVal val="#ppt_x"/>
                                          </p:val>
                                        </p:tav>
                                      </p:tavLst>
                                    </p:anim>
                                    <p:anim calcmode="lin" valueType="num">
                                      <p:cBhvr>
                                        <p:cTn id="51"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91" name="组合 90"/>
          <p:cNvGrpSpPr/>
          <p:nvPr/>
        </p:nvGrpSpPr>
        <p:grpSpPr>
          <a:xfrm>
            <a:off x="-1" y="31916"/>
            <a:ext cx="5330517" cy="5079669"/>
            <a:chOff x="175369" y="80153"/>
            <a:chExt cx="5492006" cy="5230924"/>
          </a:xfrm>
        </p:grpSpPr>
        <p:sp>
          <p:nvSpPr>
            <p:cNvPr id="10"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11"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90" name="组合 89"/>
          <p:cNvGrpSpPr/>
          <p:nvPr/>
        </p:nvGrpSpPr>
        <p:grpSpPr>
          <a:xfrm>
            <a:off x="0" y="31917"/>
            <a:ext cx="5065499" cy="5079668"/>
            <a:chOff x="117866" y="80153"/>
            <a:chExt cx="5267744" cy="5237586"/>
          </a:xfrm>
        </p:grpSpPr>
        <p:sp>
          <p:nvSpPr>
            <p:cNvPr id="12"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3"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4"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5"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6"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7"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8"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9"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8" name="Title 3"/>
          <p:cNvSpPr txBox="1">
            <a:spLocks/>
          </p:cNvSpPr>
          <p:nvPr/>
        </p:nvSpPr>
        <p:spPr>
          <a:xfrm>
            <a:off x="-1" y="31916"/>
            <a:ext cx="696687" cy="1748965"/>
          </a:xfrm>
          <a:prstGeom prst="rect">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l="100000" t="100000"/>
            </a:path>
            <a:tileRect r="-100000" b="-100000"/>
          </a:gradFill>
          <a:ln w="28575" cap="flat" cmpd="sng" algn="ctr">
            <a:solidFill>
              <a:schemeClr val="bg2"/>
            </a:solidFill>
            <a:prstDash val="solid"/>
          </a:ln>
          <a:effectLst>
            <a:outerShdw blurRad="50800" dist="38100" dir="2700000" algn="tl" rotWithShape="0">
              <a:prstClr val="black">
                <a:alpha val="40000"/>
              </a:prstClr>
            </a:outerShdw>
          </a:effectLst>
        </p:spPr>
        <p:txBody>
          <a:bodyPr anchor="ctr"/>
          <a:lstStyle>
            <a:defPPr>
              <a:defRPr lang="zh-CN"/>
            </a:defPPr>
            <a:lvl1pPr algn="ctr">
              <a:defRPr kern="0">
                <a:solidFill>
                  <a:schemeClr val="accent5">
                    <a:lumMod val="50000"/>
                  </a:schemeClr>
                </a:solidFill>
                <a:latin typeface="Calibri"/>
              </a:defRPr>
            </a:lvl1pPr>
          </a:lstStyle>
          <a:p>
            <a:pPr defTabSz="910314">
              <a:defRPr/>
            </a:pPr>
            <a:r>
              <a:rPr lang="zh-CN" altLang="en-US" sz="3762" dirty="0">
                <a:solidFill>
                  <a:prstClr val="white"/>
                </a:solidFill>
                <a:ea typeface="微软雅黑"/>
              </a:rPr>
              <a:t>目</a:t>
            </a:r>
            <a:endParaRPr lang="en-US" altLang="zh-CN" sz="3762" dirty="0">
              <a:solidFill>
                <a:prstClr val="white"/>
              </a:solidFill>
              <a:ea typeface="微软雅黑"/>
            </a:endParaRPr>
          </a:p>
          <a:p>
            <a:pPr defTabSz="910314">
              <a:defRPr/>
            </a:pPr>
            <a:r>
              <a:rPr lang="zh-CN" altLang="en-US" sz="3762" dirty="0">
                <a:solidFill>
                  <a:prstClr val="white"/>
                </a:solidFill>
                <a:ea typeface="微软雅黑"/>
              </a:rPr>
              <a:t>录</a:t>
            </a:r>
            <a:endParaRPr lang="en-US" altLang="zh-CN" sz="3762" dirty="0">
              <a:solidFill>
                <a:prstClr val="white"/>
              </a:solidFill>
              <a:ea typeface="微软雅黑"/>
            </a:endParaRPr>
          </a:p>
        </p:txBody>
      </p:sp>
      <p:sp>
        <p:nvSpPr>
          <p:cNvPr id="68" name="Title 3"/>
          <p:cNvSpPr txBox="1">
            <a:spLocks/>
          </p:cNvSpPr>
          <p:nvPr/>
        </p:nvSpPr>
        <p:spPr bwMode="auto">
          <a:xfrm>
            <a:off x="4375969" y="327884"/>
            <a:ext cx="599499" cy="4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3010" b="1" dirty="0">
                <a:solidFill>
                  <a:prstClr val="white"/>
                </a:solidFill>
                <a:latin typeface="微软雅黑" pitchFamily="34" charset="-122"/>
              </a:rPr>
              <a:t>1</a:t>
            </a:r>
          </a:p>
        </p:txBody>
      </p:sp>
      <p:grpSp>
        <p:nvGrpSpPr>
          <p:cNvPr id="8" name="组合 7"/>
          <p:cNvGrpSpPr/>
          <p:nvPr/>
        </p:nvGrpSpPr>
        <p:grpSpPr>
          <a:xfrm>
            <a:off x="5302180" y="495282"/>
            <a:ext cx="2897426" cy="903196"/>
            <a:chOff x="5637248" y="492648"/>
            <a:chExt cx="3080527" cy="960273"/>
          </a:xfrm>
        </p:grpSpPr>
        <p:sp>
          <p:nvSpPr>
            <p:cNvPr id="86" name="TextBox 85"/>
            <p:cNvSpPr txBox="1"/>
            <p:nvPr/>
          </p:nvSpPr>
          <p:spPr>
            <a:xfrm>
              <a:off x="5712198" y="492648"/>
              <a:ext cx="3005577" cy="960273"/>
            </a:xfrm>
            <a:prstGeom prst="rect">
              <a:avLst/>
            </a:prstGeom>
            <a:noFill/>
          </p:spPr>
          <p:txBody>
            <a:bodyPr wrap="square">
              <a:spAutoFit/>
            </a:bodyPr>
            <a:lstStyle/>
            <a:p>
              <a:pPr defTabSz="910314">
                <a:defRPr/>
              </a:pPr>
              <a:r>
                <a:rPr lang="zh-CN" altLang="en-US" sz="1317" b="1" dirty="0">
                  <a:solidFill>
                    <a:srgbClr val="00B0F0"/>
                  </a:solidFill>
                  <a:latin typeface="微软雅黑" pitchFamily="34" charset="-122"/>
                  <a:ea typeface="微软雅黑"/>
                </a:rPr>
                <a:t>业务简介标题</a:t>
              </a:r>
              <a:endParaRPr lang="en-US" altLang="zh-CN" sz="1317" b="1" dirty="0">
                <a:solidFill>
                  <a:srgbClr val="00B0F0"/>
                </a:solidFill>
                <a:latin typeface="微软雅黑" pitchFamily="34" charset="-122"/>
                <a:ea typeface="微软雅黑"/>
              </a:endParaRPr>
            </a:p>
            <a:p>
              <a:pPr defTabSz="910314">
                <a:lnSpc>
                  <a:spcPct val="150000"/>
                </a:lnSpc>
                <a:defRPr/>
              </a:pPr>
              <a:r>
                <a:rPr lang="zh-CN" altLang="en-US" sz="1129" dirty="0">
                  <a:latin typeface="微软雅黑" pitchFamily="34" charset="-122"/>
                  <a:ea typeface="微软雅黑"/>
                </a:rPr>
                <a:t>单击此处添加文本单击此处添加文本</a:t>
              </a:r>
              <a:endParaRPr lang="en-US" altLang="zh-CN" sz="1129" dirty="0">
                <a:latin typeface="微软雅黑" pitchFamily="34" charset="-122"/>
                <a:ea typeface="微软雅黑"/>
              </a:endParaRPr>
            </a:p>
            <a:p>
              <a:pPr defTabSz="910314">
                <a:defRPr/>
              </a:pPr>
              <a:r>
                <a:rPr lang="zh-CN" altLang="en-US" sz="1129" dirty="0">
                  <a:latin typeface="微软雅黑" pitchFamily="34" charset="-122"/>
                  <a:ea typeface="宋体" pitchFamily="2" charset="-122"/>
                </a:rPr>
                <a:t>单击此处添加文本单击此处添加文本</a:t>
              </a:r>
              <a:endParaRPr lang="en-US" altLang="zh-CN" sz="1129" dirty="0">
                <a:latin typeface="微软雅黑" pitchFamily="34" charset="-122"/>
                <a:ea typeface="宋体" pitchFamily="2" charset="-122"/>
              </a:endParaRPr>
            </a:p>
            <a:p>
              <a:pPr defTabSz="910314">
                <a:defRPr/>
              </a:pPr>
              <a:endParaRPr lang="en-US" altLang="zh-CN" sz="1129" dirty="0">
                <a:latin typeface="微软雅黑" pitchFamily="34" charset="-122"/>
                <a:ea typeface="宋体" pitchFamily="2" charset="-122"/>
              </a:endParaRPr>
            </a:p>
          </p:txBody>
        </p:sp>
        <p:sp>
          <p:nvSpPr>
            <p:cNvPr id="20" name="Freeform 65"/>
            <p:cNvSpPr>
              <a:spLocks/>
            </p:cNvSpPr>
            <p:nvPr/>
          </p:nvSpPr>
          <p:spPr bwMode="auto">
            <a:xfrm>
              <a:off x="5637248" y="550461"/>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92" name="Title 3"/>
          <p:cNvSpPr txBox="1">
            <a:spLocks/>
          </p:cNvSpPr>
          <p:nvPr/>
        </p:nvSpPr>
        <p:spPr bwMode="auto">
          <a:xfrm>
            <a:off x="3547957" y="913843"/>
            <a:ext cx="599499" cy="4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3010" b="1" dirty="0">
                <a:solidFill>
                  <a:prstClr val="white"/>
                </a:solidFill>
                <a:latin typeface="微软雅黑" pitchFamily="34" charset="-122"/>
              </a:rPr>
              <a:t>2</a:t>
            </a:r>
          </a:p>
        </p:txBody>
      </p:sp>
      <p:sp>
        <p:nvSpPr>
          <p:cNvPr id="93" name="Title 3"/>
          <p:cNvSpPr txBox="1">
            <a:spLocks/>
          </p:cNvSpPr>
          <p:nvPr/>
        </p:nvSpPr>
        <p:spPr bwMode="auto">
          <a:xfrm>
            <a:off x="2801009" y="1508135"/>
            <a:ext cx="599499" cy="4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3010" b="1" dirty="0">
                <a:solidFill>
                  <a:prstClr val="white"/>
                </a:solidFill>
                <a:latin typeface="微软雅黑" pitchFamily="34" charset="-122"/>
              </a:rPr>
              <a:t>3</a:t>
            </a:r>
          </a:p>
        </p:txBody>
      </p:sp>
      <p:sp>
        <p:nvSpPr>
          <p:cNvPr id="103" name="Title 3"/>
          <p:cNvSpPr txBox="1">
            <a:spLocks/>
          </p:cNvSpPr>
          <p:nvPr/>
        </p:nvSpPr>
        <p:spPr bwMode="auto">
          <a:xfrm>
            <a:off x="2051419" y="2219468"/>
            <a:ext cx="599499" cy="4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3010" b="1" dirty="0">
                <a:solidFill>
                  <a:prstClr val="white"/>
                </a:solidFill>
                <a:latin typeface="微软雅黑" pitchFamily="34" charset="-122"/>
              </a:rPr>
              <a:t>4</a:t>
            </a:r>
          </a:p>
        </p:txBody>
      </p:sp>
      <p:grpSp>
        <p:nvGrpSpPr>
          <p:cNvPr id="9" name="组合 8"/>
          <p:cNvGrpSpPr/>
          <p:nvPr/>
        </p:nvGrpSpPr>
        <p:grpSpPr>
          <a:xfrm>
            <a:off x="4764384" y="1407570"/>
            <a:ext cx="2897426" cy="903196"/>
            <a:chOff x="5065466" y="1462589"/>
            <a:chExt cx="3080527" cy="960273"/>
          </a:xfrm>
        </p:grpSpPr>
        <p:sp>
          <p:nvSpPr>
            <p:cNvPr id="107" name="TextBox 106"/>
            <p:cNvSpPr txBox="1"/>
            <p:nvPr/>
          </p:nvSpPr>
          <p:spPr>
            <a:xfrm>
              <a:off x="5140416" y="1462589"/>
              <a:ext cx="3005577" cy="960273"/>
            </a:xfrm>
            <a:prstGeom prst="rect">
              <a:avLst/>
            </a:prstGeom>
            <a:noFill/>
          </p:spPr>
          <p:txBody>
            <a:bodyPr wrap="square">
              <a:spAutoFit/>
            </a:bodyPr>
            <a:lstStyle/>
            <a:p>
              <a:pPr defTabSz="910314">
                <a:defRPr/>
              </a:pPr>
              <a:r>
                <a:rPr lang="zh-CN" altLang="en-US" sz="1317" b="1" dirty="0">
                  <a:solidFill>
                    <a:srgbClr val="7030A0"/>
                  </a:solidFill>
                  <a:latin typeface="微软雅黑" pitchFamily="34" charset="-122"/>
                  <a:ea typeface="微软雅黑"/>
                </a:rPr>
                <a:t>主要工作标题</a:t>
              </a:r>
              <a:endParaRPr lang="en-US" altLang="zh-CN" sz="1317" b="1" dirty="0">
                <a:solidFill>
                  <a:srgbClr val="7030A0"/>
                </a:solidFill>
                <a:latin typeface="微软雅黑" pitchFamily="34" charset="-122"/>
                <a:ea typeface="微软雅黑"/>
              </a:endParaRPr>
            </a:p>
            <a:p>
              <a:pPr defTabSz="910314">
                <a:lnSpc>
                  <a:spcPct val="150000"/>
                </a:lnSpc>
                <a:defRPr/>
              </a:pPr>
              <a:r>
                <a:rPr lang="zh-CN" altLang="en-US" sz="1129" dirty="0">
                  <a:latin typeface="微软雅黑" pitchFamily="34" charset="-122"/>
                  <a:ea typeface="微软雅黑"/>
                </a:rPr>
                <a:t>单击此处添加文本单击此处添加文本</a:t>
              </a:r>
              <a:endParaRPr lang="en-US" altLang="zh-CN" sz="1129" dirty="0">
                <a:latin typeface="微软雅黑" pitchFamily="34" charset="-122"/>
                <a:ea typeface="微软雅黑"/>
              </a:endParaRPr>
            </a:p>
            <a:p>
              <a:pPr defTabSz="910314">
                <a:defRPr/>
              </a:pPr>
              <a:r>
                <a:rPr lang="zh-CN" altLang="en-US" sz="1129" dirty="0">
                  <a:latin typeface="微软雅黑" pitchFamily="34" charset="-122"/>
                  <a:ea typeface="宋体" pitchFamily="2" charset="-122"/>
                </a:rPr>
                <a:t>单击此处添加文本单击此处添加文本</a:t>
              </a:r>
              <a:endParaRPr lang="en-US" altLang="zh-CN" sz="1129" dirty="0">
                <a:latin typeface="微软雅黑" pitchFamily="34" charset="-122"/>
                <a:ea typeface="宋体" pitchFamily="2" charset="-122"/>
              </a:endParaRPr>
            </a:p>
            <a:p>
              <a:pPr defTabSz="910314">
                <a:defRPr/>
              </a:pPr>
              <a:endParaRPr lang="en-US" altLang="zh-CN" sz="1129" dirty="0">
                <a:solidFill>
                  <a:prstClr val="black">
                    <a:lumMod val="65000"/>
                    <a:lumOff val="35000"/>
                  </a:prstClr>
                </a:solidFill>
                <a:latin typeface="微软雅黑" pitchFamily="34" charset="-122"/>
                <a:ea typeface="宋体" pitchFamily="2" charset="-122"/>
              </a:endParaRPr>
            </a:p>
          </p:txBody>
        </p:sp>
        <p:sp>
          <p:nvSpPr>
            <p:cNvPr id="108" name="Freeform 65"/>
            <p:cNvSpPr>
              <a:spLocks/>
            </p:cNvSpPr>
            <p:nvPr/>
          </p:nvSpPr>
          <p:spPr bwMode="auto">
            <a:xfrm>
              <a:off x="5065466" y="152040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7030A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21" name="组合 20"/>
          <p:cNvGrpSpPr/>
          <p:nvPr/>
        </p:nvGrpSpPr>
        <p:grpSpPr>
          <a:xfrm>
            <a:off x="4126198" y="2279525"/>
            <a:ext cx="2897426" cy="903196"/>
            <a:chOff x="4386950" y="2389646"/>
            <a:chExt cx="3080527" cy="960273"/>
          </a:xfrm>
        </p:grpSpPr>
        <p:sp>
          <p:nvSpPr>
            <p:cNvPr id="109" name="TextBox 108"/>
            <p:cNvSpPr txBox="1"/>
            <p:nvPr/>
          </p:nvSpPr>
          <p:spPr>
            <a:xfrm>
              <a:off x="4461900" y="2389646"/>
              <a:ext cx="3005577" cy="960273"/>
            </a:xfrm>
            <a:prstGeom prst="rect">
              <a:avLst/>
            </a:prstGeom>
            <a:noFill/>
          </p:spPr>
          <p:txBody>
            <a:bodyPr wrap="square">
              <a:spAutoFit/>
            </a:bodyPr>
            <a:lstStyle/>
            <a:p>
              <a:pPr defTabSz="910314">
                <a:defRPr/>
              </a:pPr>
              <a:r>
                <a:rPr lang="zh-CN" altLang="en-US" sz="1317" b="1" dirty="0">
                  <a:solidFill>
                    <a:srgbClr val="FF6600"/>
                  </a:solidFill>
                  <a:latin typeface="微软雅黑" pitchFamily="34" charset="-122"/>
                  <a:ea typeface="微软雅黑"/>
                </a:rPr>
                <a:t>总结报告标题</a:t>
              </a:r>
              <a:endParaRPr lang="en-US" altLang="zh-CN" sz="1317" b="1" dirty="0">
                <a:solidFill>
                  <a:srgbClr val="FF6600"/>
                </a:solidFill>
                <a:latin typeface="微软雅黑" pitchFamily="34" charset="-122"/>
                <a:ea typeface="微软雅黑"/>
              </a:endParaRPr>
            </a:p>
            <a:p>
              <a:pPr defTabSz="910314">
                <a:lnSpc>
                  <a:spcPct val="150000"/>
                </a:lnSpc>
                <a:defRPr/>
              </a:pPr>
              <a:r>
                <a:rPr lang="zh-CN" altLang="en-US" sz="1129" dirty="0">
                  <a:latin typeface="微软雅黑" pitchFamily="34" charset="-122"/>
                  <a:ea typeface="微软雅黑"/>
                </a:rPr>
                <a:t>单击此处添加文本单击此处添加文本</a:t>
              </a:r>
              <a:endParaRPr lang="en-US" altLang="zh-CN" sz="1129" dirty="0">
                <a:latin typeface="微软雅黑" pitchFamily="34" charset="-122"/>
                <a:ea typeface="微软雅黑"/>
              </a:endParaRPr>
            </a:p>
            <a:p>
              <a:pPr defTabSz="910314">
                <a:defRPr/>
              </a:pPr>
              <a:r>
                <a:rPr lang="zh-CN" altLang="en-US" sz="1129" dirty="0">
                  <a:latin typeface="微软雅黑" pitchFamily="34" charset="-122"/>
                  <a:ea typeface="宋体" pitchFamily="2" charset="-122"/>
                </a:rPr>
                <a:t>单击此处添加文本单击此处添加文本</a:t>
              </a:r>
              <a:endParaRPr lang="en-US" altLang="zh-CN" sz="1129" dirty="0">
                <a:latin typeface="微软雅黑" pitchFamily="34" charset="-122"/>
                <a:ea typeface="宋体" pitchFamily="2" charset="-122"/>
              </a:endParaRPr>
            </a:p>
            <a:p>
              <a:pPr defTabSz="910314">
                <a:defRPr/>
              </a:pPr>
              <a:endParaRPr lang="en-US" altLang="zh-CN" sz="1129" dirty="0">
                <a:solidFill>
                  <a:prstClr val="black">
                    <a:lumMod val="65000"/>
                    <a:lumOff val="35000"/>
                  </a:prstClr>
                </a:solidFill>
                <a:latin typeface="微软雅黑" pitchFamily="34" charset="-122"/>
                <a:ea typeface="宋体" pitchFamily="2" charset="-122"/>
              </a:endParaRPr>
            </a:p>
          </p:txBody>
        </p:sp>
        <p:sp>
          <p:nvSpPr>
            <p:cNvPr id="110" name="Freeform 65"/>
            <p:cNvSpPr>
              <a:spLocks/>
            </p:cNvSpPr>
            <p:nvPr/>
          </p:nvSpPr>
          <p:spPr bwMode="auto">
            <a:xfrm>
              <a:off x="4386950" y="2447459"/>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chemeClr val="accent1"/>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22" name="组合 21"/>
          <p:cNvGrpSpPr/>
          <p:nvPr/>
        </p:nvGrpSpPr>
        <p:grpSpPr>
          <a:xfrm>
            <a:off x="3517401" y="3183181"/>
            <a:ext cx="2897426" cy="903196"/>
            <a:chOff x="3739681" y="3350409"/>
            <a:chExt cx="3080527" cy="960273"/>
          </a:xfrm>
        </p:grpSpPr>
        <p:sp>
          <p:nvSpPr>
            <p:cNvPr id="111" name="TextBox 110"/>
            <p:cNvSpPr txBox="1"/>
            <p:nvPr/>
          </p:nvSpPr>
          <p:spPr>
            <a:xfrm>
              <a:off x="3814631" y="3350409"/>
              <a:ext cx="3005577" cy="960273"/>
            </a:xfrm>
            <a:prstGeom prst="rect">
              <a:avLst/>
            </a:prstGeom>
            <a:noFill/>
          </p:spPr>
          <p:txBody>
            <a:bodyPr wrap="square">
              <a:spAutoFit/>
            </a:bodyPr>
            <a:lstStyle/>
            <a:p>
              <a:pPr defTabSz="910314">
                <a:defRPr/>
              </a:pPr>
              <a:r>
                <a:rPr lang="zh-CN" altLang="en-US" sz="1317" b="1" dirty="0">
                  <a:latin typeface="微软雅黑" pitchFamily="34" charset="-122"/>
                  <a:ea typeface="微软雅黑"/>
                </a:rPr>
                <a:t>发展计划标题</a:t>
              </a:r>
              <a:endParaRPr lang="en-US" altLang="zh-CN" sz="1317" b="1" dirty="0">
                <a:latin typeface="微软雅黑" pitchFamily="34" charset="-122"/>
                <a:ea typeface="微软雅黑"/>
              </a:endParaRPr>
            </a:p>
            <a:p>
              <a:pPr defTabSz="910314">
                <a:lnSpc>
                  <a:spcPct val="150000"/>
                </a:lnSpc>
                <a:defRPr/>
              </a:pPr>
              <a:r>
                <a:rPr lang="zh-CN" altLang="en-US" sz="1129" dirty="0">
                  <a:latin typeface="微软雅黑" pitchFamily="34" charset="-122"/>
                  <a:ea typeface="微软雅黑"/>
                </a:rPr>
                <a:t>单击此处添加文本</a:t>
              </a:r>
              <a:r>
                <a:rPr lang="zh-CN" altLang="en-US" sz="1129" dirty="0">
                  <a:latin typeface="微软雅黑" pitchFamily="34" charset="-122"/>
                  <a:ea typeface="宋体" pitchFamily="2" charset="-122"/>
                </a:rPr>
                <a:t>单击此处添加文本</a:t>
              </a:r>
              <a:endParaRPr lang="en-US" altLang="zh-CN" sz="1129" dirty="0">
                <a:latin typeface="微软雅黑" pitchFamily="34" charset="-122"/>
                <a:ea typeface="微软雅黑"/>
              </a:endParaRPr>
            </a:p>
            <a:p>
              <a:pPr defTabSz="910314">
                <a:defRPr/>
              </a:pPr>
              <a:r>
                <a:rPr lang="zh-CN" altLang="en-US" sz="1129" dirty="0">
                  <a:latin typeface="微软雅黑" pitchFamily="34" charset="-122"/>
                  <a:ea typeface="宋体" pitchFamily="2" charset="-122"/>
                </a:rPr>
                <a:t>单击此处添加文本单击此处添加文本</a:t>
              </a:r>
              <a:endParaRPr lang="en-US" altLang="zh-CN" sz="1129" dirty="0">
                <a:latin typeface="微软雅黑" pitchFamily="34" charset="-122"/>
                <a:ea typeface="宋体" pitchFamily="2" charset="-122"/>
              </a:endParaRPr>
            </a:p>
            <a:p>
              <a:pPr defTabSz="910314">
                <a:defRPr/>
              </a:pPr>
              <a:endParaRPr lang="en-US" altLang="zh-CN" sz="1129" dirty="0">
                <a:latin typeface="微软雅黑" pitchFamily="34" charset="-122"/>
                <a:ea typeface="宋体" pitchFamily="2" charset="-122"/>
              </a:endParaRPr>
            </a:p>
          </p:txBody>
        </p:sp>
        <p:sp>
          <p:nvSpPr>
            <p:cNvPr id="112" name="Freeform 65"/>
            <p:cNvSpPr>
              <a:spLocks/>
            </p:cNvSpPr>
            <p:nvPr/>
          </p:nvSpPr>
          <p:spPr bwMode="auto">
            <a:xfrm>
              <a:off x="3739681" y="340822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chemeClr val="accent2"/>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23" name="组合 22"/>
          <p:cNvGrpSpPr/>
          <p:nvPr/>
        </p:nvGrpSpPr>
        <p:grpSpPr>
          <a:xfrm>
            <a:off x="8045944" y="4138923"/>
            <a:ext cx="617169" cy="617169"/>
            <a:chOff x="7008498" y="4342329"/>
            <a:chExt cx="656171" cy="656171"/>
          </a:xfrm>
        </p:grpSpPr>
        <p:grpSp>
          <p:nvGrpSpPr>
            <p:cNvPr id="431" name="组合 430"/>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432" name="椭圆 431"/>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433" name="椭圆 432"/>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438" name="组合 437"/>
            <p:cNvGrpSpPr/>
            <p:nvPr/>
          </p:nvGrpSpPr>
          <p:grpSpPr>
            <a:xfrm>
              <a:off x="7193414" y="4427385"/>
              <a:ext cx="286339" cy="498320"/>
              <a:chOff x="10990263" y="1525588"/>
              <a:chExt cx="1228725" cy="2138362"/>
            </a:xfrm>
            <a:solidFill>
              <a:schemeClr val="bg1"/>
            </a:solidFill>
            <a:effectLst/>
          </p:grpSpPr>
          <p:sp>
            <p:nvSpPr>
              <p:cNvPr id="43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sp>
            <p:nvSpPr>
              <p:cNvPr id="440" name="任意多边形 43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grpSp>
        <p:nvGrpSpPr>
          <p:cNvPr id="26" name="组合 25"/>
          <p:cNvGrpSpPr/>
          <p:nvPr/>
        </p:nvGrpSpPr>
        <p:grpSpPr>
          <a:xfrm>
            <a:off x="6384415" y="4159011"/>
            <a:ext cx="617169" cy="617169"/>
            <a:chOff x="7021166" y="4387903"/>
            <a:chExt cx="656171" cy="656171"/>
          </a:xfrm>
        </p:grpSpPr>
        <p:grpSp>
          <p:nvGrpSpPr>
            <p:cNvPr id="38" name="组合 37"/>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9" name="椭圆 38"/>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40" name="椭圆 39"/>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
          <p:nvSpPr>
            <p:cNvPr id="437" name="任意多边形 436"/>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4" name="组合 3"/>
          <p:cNvGrpSpPr/>
          <p:nvPr/>
        </p:nvGrpSpPr>
        <p:grpSpPr>
          <a:xfrm>
            <a:off x="5571679" y="4148420"/>
            <a:ext cx="617169" cy="617169"/>
            <a:chOff x="6157069" y="4376643"/>
            <a:chExt cx="656171" cy="656171"/>
          </a:xfrm>
        </p:grpSpPr>
        <p:grpSp>
          <p:nvGrpSpPr>
            <p:cNvPr id="42" name="组合 41"/>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3" name="椭圆 42"/>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44" name="椭圆 43"/>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
          <p:nvSpPr>
            <p:cNvPr id="41"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10314">
                <a:defRPr/>
              </a:pPr>
              <a:endParaRPr lang="en-US" sz="1787"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7221010" y="4149514"/>
            <a:ext cx="617169" cy="617169"/>
            <a:chOff x="7910629" y="4377806"/>
            <a:chExt cx="656171" cy="656171"/>
          </a:xfrm>
        </p:grpSpPr>
        <p:grpSp>
          <p:nvGrpSpPr>
            <p:cNvPr id="48" name="组合 47"/>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9" name="椭圆 48"/>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50" name="椭圆 49"/>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434" name="组合 433"/>
            <p:cNvGrpSpPr/>
            <p:nvPr/>
          </p:nvGrpSpPr>
          <p:grpSpPr>
            <a:xfrm>
              <a:off x="8030376" y="4502416"/>
              <a:ext cx="416676" cy="405480"/>
              <a:chOff x="5970999" y="1635369"/>
              <a:chExt cx="302366" cy="294242"/>
            </a:xfrm>
            <a:solidFill>
              <a:schemeClr val="bg1"/>
            </a:solidFill>
            <a:effectLst/>
          </p:grpSpPr>
          <p:sp>
            <p:nvSpPr>
              <p:cNvPr id="435"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b="1">
                  <a:ln w="12700">
                    <a:solidFill>
                      <a:srgbClr val="C00000">
                        <a:satMod val="155000"/>
                      </a:srgbClr>
                    </a:solidFill>
                    <a:prstDash val="solid"/>
                  </a:ln>
                  <a:solidFill>
                    <a:srgbClr val="FF0000">
                      <a:tint val="85000"/>
                      <a:satMod val="155000"/>
                    </a:srgbClr>
                  </a:solidFill>
                  <a:effectLst>
                    <a:outerShdw blurRad="41275" dist="20320" dir="1800000" algn="tl" rotWithShape="0">
                      <a:srgbClr val="000000">
                        <a:alpha val="40000"/>
                      </a:srgbClr>
                    </a:outerShdw>
                  </a:effectLst>
                  <a:latin typeface="Arial"/>
                  <a:ea typeface="微软雅黑"/>
                </a:endParaRPr>
              </a:p>
            </p:txBody>
          </p:sp>
          <p:sp>
            <p:nvSpPr>
              <p:cNvPr id="436"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spTree>
    <p:extLst>
      <p:ext uri="{BB962C8B-B14F-4D97-AF65-F5344CB8AC3E}">
        <p14:creationId xmlns:p14="http://schemas.microsoft.com/office/powerpoint/2010/main" val="63890030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1" nodeType="afterEffect">
                                  <p:stCondLst>
                                    <p:cond delay="0"/>
                                  </p:stCondLst>
                                  <p:childTnLst>
                                    <p:animEffect transition="out" filter="fade">
                                      <p:cBhvr>
                                        <p:cTn id="11" dur="500" tmFilter="0, 0; .2, .5; .8, .5; 1, 0"/>
                                        <p:tgtEl>
                                          <p:spTgt spid="58"/>
                                        </p:tgtEl>
                                      </p:cBhvr>
                                    </p:animEffect>
                                    <p:animScale>
                                      <p:cBhvr>
                                        <p:cTn id="12" dur="250" autoRev="1" fill="hold"/>
                                        <p:tgtEl>
                                          <p:spTgt spid="58"/>
                                        </p:tgtEl>
                                      </p:cBhvr>
                                      <p:by x="105000" y="105000"/>
                                    </p:animScale>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90"/>
                                        </p:tgtEl>
                                        <p:attrNameLst>
                                          <p:attrName>style.visibility</p:attrName>
                                        </p:attrNameLst>
                                      </p:cBhvr>
                                      <p:to>
                                        <p:strVal val="visible"/>
                                      </p:to>
                                    </p:set>
                                    <p:animEffect transition="in" filter="wipe(up)">
                                      <p:cBhvr>
                                        <p:cTn id="16" dur="1000"/>
                                        <p:tgtEl>
                                          <p:spTgt spid="90"/>
                                        </p:tgtEl>
                                      </p:cBhvr>
                                    </p:animEffect>
                                  </p:childTnLst>
                                </p:cTn>
                              </p:par>
                              <p:par>
                                <p:cTn id="17" presetID="22" presetClass="entr" presetSubtype="1" fill="hold" nodeType="withEffect">
                                  <p:stCondLst>
                                    <p:cond delay="0"/>
                                  </p:stCondLst>
                                  <p:childTnLst>
                                    <p:set>
                                      <p:cBhvr>
                                        <p:cTn id="18" dur="1" fill="hold">
                                          <p:stCondLst>
                                            <p:cond delay="0"/>
                                          </p:stCondLst>
                                        </p:cTn>
                                        <p:tgtEl>
                                          <p:spTgt spid="91"/>
                                        </p:tgtEl>
                                        <p:attrNameLst>
                                          <p:attrName>style.visibility</p:attrName>
                                        </p:attrNameLst>
                                      </p:cBhvr>
                                      <p:to>
                                        <p:strVal val="visible"/>
                                      </p:to>
                                    </p:set>
                                    <p:animEffect transition="in" filter="wipe(up)">
                                      <p:cBhvr>
                                        <p:cTn id="19" dur="1000"/>
                                        <p:tgtEl>
                                          <p:spTgt spid="9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par>
                                <p:cTn id="24" presetID="10" presetClass="entr" presetSubtype="0" fill="hold" grpId="0" nodeType="withEffect">
                                  <p:stCondLst>
                                    <p:cond delay="200"/>
                                  </p:stCondLst>
                                  <p:childTnLst>
                                    <p:set>
                                      <p:cBhvr>
                                        <p:cTn id="25" dur="1" fill="hold">
                                          <p:stCondLst>
                                            <p:cond delay="0"/>
                                          </p:stCondLst>
                                        </p:cTn>
                                        <p:tgtEl>
                                          <p:spTgt spid="92"/>
                                        </p:tgtEl>
                                        <p:attrNameLst>
                                          <p:attrName>style.visibility</p:attrName>
                                        </p:attrNameLst>
                                      </p:cBhvr>
                                      <p:to>
                                        <p:strVal val="visible"/>
                                      </p:to>
                                    </p:set>
                                    <p:animEffect transition="in" filter="fade">
                                      <p:cBhvr>
                                        <p:cTn id="26" dur="500"/>
                                        <p:tgtEl>
                                          <p:spTgt spid="92"/>
                                        </p:tgtEl>
                                      </p:cBhvr>
                                    </p:animEffect>
                                  </p:childTnLst>
                                </p:cTn>
                              </p:par>
                              <p:par>
                                <p:cTn id="27" presetID="10" presetClass="entr" presetSubtype="0" fill="hold" grpId="0" nodeType="withEffect">
                                  <p:stCondLst>
                                    <p:cond delay="400"/>
                                  </p:stCondLst>
                                  <p:childTnLst>
                                    <p:set>
                                      <p:cBhvr>
                                        <p:cTn id="28" dur="1" fill="hold">
                                          <p:stCondLst>
                                            <p:cond delay="0"/>
                                          </p:stCondLst>
                                        </p:cTn>
                                        <p:tgtEl>
                                          <p:spTgt spid="93"/>
                                        </p:tgtEl>
                                        <p:attrNameLst>
                                          <p:attrName>style.visibility</p:attrName>
                                        </p:attrNameLst>
                                      </p:cBhvr>
                                      <p:to>
                                        <p:strVal val="visible"/>
                                      </p:to>
                                    </p:set>
                                    <p:animEffect transition="in" filter="fade">
                                      <p:cBhvr>
                                        <p:cTn id="29" dur="500"/>
                                        <p:tgtEl>
                                          <p:spTgt spid="93"/>
                                        </p:tgtEl>
                                      </p:cBhvr>
                                    </p:animEffect>
                                  </p:childTnLst>
                                </p:cTn>
                              </p:par>
                              <p:par>
                                <p:cTn id="30" presetID="10" presetClass="entr" presetSubtype="0" fill="hold" grpId="0" nodeType="withEffect">
                                  <p:stCondLst>
                                    <p:cond delay="600"/>
                                  </p:stCondLst>
                                  <p:childTnLst>
                                    <p:set>
                                      <p:cBhvr>
                                        <p:cTn id="31" dur="1" fill="hold">
                                          <p:stCondLst>
                                            <p:cond delay="0"/>
                                          </p:stCondLst>
                                        </p:cTn>
                                        <p:tgtEl>
                                          <p:spTgt spid="103"/>
                                        </p:tgtEl>
                                        <p:attrNameLst>
                                          <p:attrName>style.visibility</p:attrName>
                                        </p:attrNameLst>
                                      </p:cBhvr>
                                      <p:to>
                                        <p:strVal val="visible"/>
                                      </p:to>
                                    </p:set>
                                    <p:animEffect transition="in" filter="fade">
                                      <p:cBhvr>
                                        <p:cTn id="32" dur="500"/>
                                        <p:tgtEl>
                                          <p:spTgt spid="103"/>
                                        </p:tgtEl>
                                      </p:cBhvr>
                                    </p:animEffect>
                                  </p:childTnLst>
                                </p:cTn>
                              </p:par>
                            </p:childTnLst>
                          </p:cTn>
                        </p:par>
                        <p:par>
                          <p:cTn id="33" fill="hold">
                            <p:stCondLst>
                              <p:cond delay="3100"/>
                            </p:stCondLst>
                            <p:childTnLst>
                              <p:par>
                                <p:cTn id="34" presetID="42"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30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6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1000"/>
                                        <p:tgtEl>
                                          <p:spTgt spid="21"/>
                                        </p:tgtEl>
                                      </p:cBhvr>
                                    </p:animEffect>
                                    <p:anim calcmode="lin" valueType="num">
                                      <p:cBhvr>
                                        <p:cTn id="47" dur="1000" fill="hold"/>
                                        <p:tgtEl>
                                          <p:spTgt spid="21"/>
                                        </p:tgtEl>
                                        <p:attrNameLst>
                                          <p:attrName>ppt_x</p:attrName>
                                        </p:attrNameLst>
                                      </p:cBhvr>
                                      <p:tavLst>
                                        <p:tav tm="0">
                                          <p:val>
                                            <p:strVal val="#ppt_x"/>
                                          </p:val>
                                        </p:tav>
                                        <p:tav tm="100000">
                                          <p:val>
                                            <p:strVal val="#ppt_x"/>
                                          </p:val>
                                        </p:tav>
                                      </p:tavLst>
                                    </p:anim>
                                    <p:anim calcmode="lin" valueType="num">
                                      <p:cBhvr>
                                        <p:cTn id="48" dur="1000" fill="hold"/>
                                        <p:tgtEl>
                                          <p:spTgt spid="2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90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31" presetClass="entr" presetSubtype="0"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 calcmode="lin" valueType="num">
                                      <p:cBhvr>
                                        <p:cTn id="59" dur="500" fill="hold"/>
                                        <p:tgtEl>
                                          <p:spTgt spid="4"/>
                                        </p:tgtEl>
                                        <p:attrNameLst>
                                          <p:attrName>style.rotation</p:attrName>
                                        </p:attrNameLst>
                                      </p:cBhvr>
                                      <p:tavLst>
                                        <p:tav tm="0">
                                          <p:val>
                                            <p:fltVal val="90"/>
                                          </p:val>
                                        </p:tav>
                                        <p:tav tm="100000">
                                          <p:val>
                                            <p:fltVal val="0"/>
                                          </p:val>
                                        </p:tav>
                                      </p:tavLst>
                                    </p:anim>
                                    <p:animEffect transition="in" filter="fade">
                                      <p:cBhvr>
                                        <p:cTn id="60" dur="500"/>
                                        <p:tgtEl>
                                          <p:spTgt spid="4"/>
                                        </p:tgtEl>
                                      </p:cBhvr>
                                    </p:animEffect>
                                  </p:childTnLst>
                                </p:cTn>
                              </p:par>
                              <p:par>
                                <p:cTn id="61" presetID="31" presetClass="entr" presetSubtype="0" fill="hold" nodeType="withEffect">
                                  <p:stCondLst>
                                    <p:cond delay="300"/>
                                  </p:stCondLst>
                                  <p:childTnLst>
                                    <p:set>
                                      <p:cBhvr>
                                        <p:cTn id="62" dur="1" fill="hold">
                                          <p:stCondLst>
                                            <p:cond delay="0"/>
                                          </p:stCondLst>
                                        </p:cTn>
                                        <p:tgtEl>
                                          <p:spTgt spid="26"/>
                                        </p:tgtEl>
                                        <p:attrNameLst>
                                          <p:attrName>style.visibility</p:attrName>
                                        </p:attrNameLst>
                                      </p:cBhvr>
                                      <p:to>
                                        <p:strVal val="visible"/>
                                      </p:to>
                                    </p:set>
                                    <p:anim calcmode="lin" valueType="num">
                                      <p:cBhvr>
                                        <p:cTn id="63" dur="1000" fill="hold"/>
                                        <p:tgtEl>
                                          <p:spTgt spid="26"/>
                                        </p:tgtEl>
                                        <p:attrNameLst>
                                          <p:attrName>ppt_w</p:attrName>
                                        </p:attrNameLst>
                                      </p:cBhvr>
                                      <p:tavLst>
                                        <p:tav tm="0">
                                          <p:val>
                                            <p:fltVal val="0"/>
                                          </p:val>
                                        </p:tav>
                                        <p:tav tm="100000">
                                          <p:val>
                                            <p:strVal val="#ppt_w"/>
                                          </p:val>
                                        </p:tav>
                                      </p:tavLst>
                                    </p:anim>
                                    <p:anim calcmode="lin" valueType="num">
                                      <p:cBhvr>
                                        <p:cTn id="64" dur="1000" fill="hold"/>
                                        <p:tgtEl>
                                          <p:spTgt spid="26"/>
                                        </p:tgtEl>
                                        <p:attrNameLst>
                                          <p:attrName>ppt_h</p:attrName>
                                        </p:attrNameLst>
                                      </p:cBhvr>
                                      <p:tavLst>
                                        <p:tav tm="0">
                                          <p:val>
                                            <p:fltVal val="0"/>
                                          </p:val>
                                        </p:tav>
                                        <p:tav tm="100000">
                                          <p:val>
                                            <p:strVal val="#ppt_h"/>
                                          </p:val>
                                        </p:tav>
                                      </p:tavLst>
                                    </p:anim>
                                    <p:anim calcmode="lin" valueType="num">
                                      <p:cBhvr>
                                        <p:cTn id="65" dur="1000" fill="hold"/>
                                        <p:tgtEl>
                                          <p:spTgt spid="26"/>
                                        </p:tgtEl>
                                        <p:attrNameLst>
                                          <p:attrName>style.rotation</p:attrName>
                                        </p:attrNameLst>
                                      </p:cBhvr>
                                      <p:tavLst>
                                        <p:tav tm="0">
                                          <p:val>
                                            <p:fltVal val="90"/>
                                          </p:val>
                                        </p:tav>
                                        <p:tav tm="100000">
                                          <p:val>
                                            <p:fltVal val="0"/>
                                          </p:val>
                                        </p:tav>
                                      </p:tavLst>
                                    </p:anim>
                                    <p:animEffect transition="in" filter="fade">
                                      <p:cBhvr>
                                        <p:cTn id="66" dur="1000"/>
                                        <p:tgtEl>
                                          <p:spTgt spid="26"/>
                                        </p:tgtEl>
                                      </p:cBhvr>
                                    </p:animEffect>
                                  </p:childTnLst>
                                </p:cTn>
                              </p:par>
                              <p:par>
                                <p:cTn id="67" presetID="31" presetClass="entr" presetSubtype="0" fill="hold" nodeType="withEffect">
                                  <p:stCondLst>
                                    <p:cond delay="600"/>
                                  </p:stCondLst>
                                  <p:childTnLst>
                                    <p:set>
                                      <p:cBhvr>
                                        <p:cTn id="68" dur="1" fill="hold">
                                          <p:stCondLst>
                                            <p:cond delay="0"/>
                                          </p:stCondLst>
                                        </p:cTn>
                                        <p:tgtEl>
                                          <p:spTgt spid="25"/>
                                        </p:tgtEl>
                                        <p:attrNameLst>
                                          <p:attrName>style.visibility</p:attrName>
                                        </p:attrNameLst>
                                      </p:cBhvr>
                                      <p:to>
                                        <p:strVal val="visible"/>
                                      </p:to>
                                    </p:set>
                                    <p:anim calcmode="lin" valueType="num">
                                      <p:cBhvr>
                                        <p:cTn id="69" dur="1000" fill="hold"/>
                                        <p:tgtEl>
                                          <p:spTgt spid="25"/>
                                        </p:tgtEl>
                                        <p:attrNameLst>
                                          <p:attrName>ppt_w</p:attrName>
                                        </p:attrNameLst>
                                      </p:cBhvr>
                                      <p:tavLst>
                                        <p:tav tm="0">
                                          <p:val>
                                            <p:fltVal val="0"/>
                                          </p:val>
                                        </p:tav>
                                        <p:tav tm="100000">
                                          <p:val>
                                            <p:strVal val="#ppt_w"/>
                                          </p:val>
                                        </p:tav>
                                      </p:tavLst>
                                    </p:anim>
                                    <p:anim calcmode="lin" valueType="num">
                                      <p:cBhvr>
                                        <p:cTn id="70" dur="1000" fill="hold"/>
                                        <p:tgtEl>
                                          <p:spTgt spid="25"/>
                                        </p:tgtEl>
                                        <p:attrNameLst>
                                          <p:attrName>ppt_h</p:attrName>
                                        </p:attrNameLst>
                                      </p:cBhvr>
                                      <p:tavLst>
                                        <p:tav tm="0">
                                          <p:val>
                                            <p:fltVal val="0"/>
                                          </p:val>
                                        </p:tav>
                                        <p:tav tm="100000">
                                          <p:val>
                                            <p:strVal val="#ppt_h"/>
                                          </p:val>
                                        </p:tav>
                                      </p:tavLst>
                                    </p:anim>
                                    <p:anim calcmode="lin" valueType="num">
                                      <p:cBhvr>
                                        <p:cTn id="71" dur="1000" fill="hold"/>
                                        <p:tgtEl>
                                          <p:spTgt spid="25"/>
                                        </p:tgtEl>
                                        <p:attrNameLst>
                                          <p:attrName>style.rotation</p:attrName>
                                        </p:attrNameLst>
                                      </p:cBhvr>
                                      <p:tavLst>
                                        <p:tav tm="0">
                                          <p:val>
                                            <p:fltVal val="90"/>
                                          </p:val>
                                        </p:tav>
                                        <p:tav tm="100000">
                                          <p:val>
                                            <p:fltVal val="0"/>
                                          </p:val>
                                        </p:tav>
                                      </p:tavLst>
                                    </p:anim>
                                    <p:animEffect transition="in" filter="fade">
                                      <p:cBhvr>
                                        <p:cTn id="72" dur="1000"/>
                                        <p:tgtEl>
                                          <p:spTgt spid="25"/>
                                        </p:tgtEl>
                                      </p:cBhvr>
                                    </p:animEffect>
                                  </p:childTnLst>
                                </p:cTn>
                              </p:par>
                              <p:par>
                                <p:cTn id="73" presetID="31" presetClass="entr" presetSubtype="0" fill="hold" nodeType="withEffect">
                                  <p:stCondLst>
                                    <p:cond delay="900"/>
                                  </p:stCondLst>
                                  <p:childTnLst>
                                    <p:set>
                                      <p:cBhvr>
                                        <p:cTn id="74" dur="1" fill="hold">
                                          <p:stCondLst>
                                            <p:cond delay="0"/>
                                          </p:stCondLst>
                                        </p:cTn>
                                        <p:tgtEl>
                                          <p:spTgt spid="23"/>
                                        </p:tgtEl>
                                        <p:attrNameLst>
                                          <p:attrName>style.visibility</p:attrName>
                                        </p:attrNameLst>
                                      </p:cBhvr>
                                      <p:to>
                                        <p:strVal val="visible"/>
                                      </p:to>
                                    </p:set>
                                    <p:anim calcmode="lin" valueType="num">
                                      <p:cBhvr>
                                        <p:cTn id="75" dur="1000" fill="hold"/>
                                        <p:tgtEl>
                                          <p:spTgt spid="23"/>
                                        </p:tgtEl>
                                        <p:attrNameLst>
                                          <p:attrName>ppt_w</p:attrName>
                                        </p:attrNameLst>
                                      </p:cBhvr>
                                      <p:tavLst>
                                        <p:tav tm="0">
                                          <p:val>
                                            <p:fltVal val="0"/>
                                          </p:val>
                                        </p:tav>
                                        <p:tav tm="100000">
                                          <p:val>
                                            <p:strVal val="#ppt_w"/>
                                          </p:val>
                                        </p:tav>
                                      </p:tavLst>
                                    </p:anim>
                                    <p:anim calcmode="lin" valueType="num">
                                      <p:cBhvr>
                                        <p:cTn id="76" dur="1000" fill="hold"/>
                                        <p:tgtEl>
                                          <p:spTgt spid="23"/>
                                        </p:tgtEl>
                                        <p:attrNameLst>
                                          <p:attrName>ppt_h</p:attrName>
                                        </p:attrNameLst>
                                      </p:cBhvr>
                                      <p:tavLst>
                                        <p:tav tm="0">
                                          <p:val>
                                            <p:fltVal val="0"/>
                                          </p:val>
                                        </p:tav>
                                        <p:tav tm="100000">
                                          <p:val>
                                            <p:strVal val="#ppt_h"/>
                                          </p:val>
                                        </p:tav>
                                      </p:tavLst>
                                    </p:anim>
                                    <p:anim calcmode="lin" valueType="num">
                                      <p:cBhvr>
                                        <p:cTn id="77" dur="1000" fill="hold"/>
                                        <p:tgtEl>
                                          <p:spTgt spid="23"/>
                                        </p:tgtEl>
                                        <p:attrNameLst>
                                          <p:attrName>style.rotation</p:attrName>
                                        </p:attrNameLst>
                                      </p:cBhvr>
                                      <p:tavLst>
                                        <p:tav tm="0">
                                          <p:val>
                                            <p:fltVal val="90"/>
                                          </p:val>
                                        </p:tav>
                                        <p:tav tm="100000">
                                          <p:val>
                                            <p:fltVal val="0"/>
                                          </p:val>
                                        </p:tav>
                                      </p:tavLst>
                                    </p:anim>
                                    <p:animEffect transition="in" filter="fade">
                                      <p:cBhvr>
                                        <p:cTn id="78"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8" grpId="1" animBg="1"/>
      <p:bldP spid="68" grpId="0"/>
      <p:bldP spid="92" grpId="0"/>
      <p:bldP spid="93" grpId="0"/>
      <p:bldP spid="10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 name="矩形 9"/>
          <p:cNvSpPr>
            <a:spLocks noChangeArrowheads="1"/>
          </p:cNvSpPr>
          <p:nvPr/>
        </p:nvSpPr>
        <p:spPr bwMode="auto">
          <a:xfrm>
            <a:off x="5181552" y="3220030"/>
            <a:ext cx="3352103" cy="610695"/>
          </a:xfrm>
          <a:prstGeom prst="rect">
            <a:avLst/>
          </a:prstGeom>
          <a:solidFill>
            <a:srgbClr val="7030A0"/>
          </a:solidFill>
          <a:ln w="25400" cap="flat" cmpd="sng">
            <a:noFill/>
            <a:miter lim="800000"/>
            <a:headEnd/>
            <a:tailEnd/>
          </a:ln>
        </p:spPr>
        <p:txBody>
          <a:bodyPr anchor="ctr"/>
          <a:lstStyle/>
          <a:p>
            <a:pPr algn="ctr" defTabSz="910314">
              <a:defRPr/>
            </a:pPr>
            <a:r>
              <a:rPr lang="zh-CN" altLang="en-US" sz="3762" dirty="0">
                <a:solidFill>
                  <a:srgbClr val="ECECEC"/>
                </a:solidFill>
                <a:latin typeface="宋体" pitchFamily="2" charset="-122"/>
                <a:ea typeface="微软雅黑"/>
                <a:sym typeface="宋体" pitchFamily="2" charset="-122"/>
              </a:rPr>
              <a:t>业务简介</a:t>
            </a:r>
          </a:p>
        </p:txBody>
      </p:sp>
      <p:sp>
        <p:nvSpPr>
          <p:cNvPr id="5" name="椭圆 5"/>
          <p:cNvSpPr>
            <a:spLocks noChangeArrowheads="1"/>
          </p:cNvSpPr>
          <p:nvPr/>
        </p:nvSpPr>
        <p:spPr bwMode="auto">
          <a:xfrm>
            <a:off x="5944547" y="890728"/>
            <a:ext cx="1827605" cy="1829099"/>
          </a:xfrm>
          <a:prstGeom prst="ellipse">
            <a:avLst/>
          </a:prstGeom>
          <a:solidFill>
            <a:srgbClr val="7030A0"/>
          </a:solidFill>
          <a:ln w="76200">
            <a:solidFill>
              <a:srgbClr val="F6F6F6"/>
            </a:solidFill>
            <a:round/>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6" name="椭圆 4"/>
          <p:cNvSpPr>
            <a:spLocks noChangeArrowheads="1"/>
          </p:cNvSpPr>
          <p:nvPr/>
        </p:nvSpPr>
        <p:spPr bwMode="auto">
          <a:xfrm>
            <a:off x="6147614" y="1093795"/>
            <a:ext cx="1421471" cy="1422965"/>
          </a:xfrm>
          <a:prstGeom prst="ellipse">
            <a:avLst/>
          </a:prstGeom>
          <a:gradFill flip="none" rotWithShape="1">
            <a:gsLst>
              <a:gs pos="0">
                <a:schemeClr val="accent4"/>
              </a:gs>
              <a:gs pos="100000">
                <a:schemeClr val="accent4">
                  <a:lumMod val="20000"/>
                  <a:lumOff val="80000"/>
                </a:schemeClr>
              </a:gs>
            </a:gsLst>
            <a:path path="circle">
              <a:fillToRect l="100000" t="100000"/>
            </a:path>
            <a:tileRect r="-100000" b="-100000"/>
          </a:gradFill>
          <a:ln w="76200" cap="flat" cmpd="sng">
            <a:solidFill>
              <a:srgbClr val="F6F6F6"/>
            </a:solidFill>
            <a:round/>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7" name="椭圆 3"/>
          <p:cNvSpPr>
            <a:spLocks noChangeArrowheads="1"/>
          </p:cNvSpPr>
          <p:nvPr/>
        </p:nvSpPr>
        <p:spPr bwMode="auto">
          <a:xfrm>
            <a:off x="6350681" y="1296863"/>
            <a:ext cx="1015336" cy="1016830"/>
          </a:xfrm>
          <a:prstGeom prst="ellipse">
            <a:avLst/>
          </a:prstGeom>
          <a:solidFill>
            <a:schemeClr val="accent4">
              <a:lumMod val="60000"/>
              <a:lumOff val="40000"/>
            </a:schemeClr>
          </a:solidFill>
          <a:ln w="76200" cap="flat" cmpd="sng">
            <a:solidFill>
              <a:srgbClr val="F6F6F6"/>
            </a:solidFill>
            <a:round/>
            <a:headEnd/>
            <a:tailEnd/>
          </a:ln>
        </p:spPr>
        <p:txBody>
          <a:bodyPr anchor="ctr"/>
          <a:lstStyle/>
          <a:p>
            <a:pPr algn="ctr" defTabSz="910314">
              <a:defRPr/>
            </a:pPr>
            <a:r>
              <a:rPr lang="en-US" altLang="zh-CN" sz="7525" b="1" dirty="0">
                <a:solidFill>
                  <a:srgbClr val="F8F8F8"/>
                </a:solidFill>
                <a:latin typeface="Arial"/>
                <a:ea typeface="微软雅黑"/>
                <a:sym typeface="Arial" pitchFamily="34" charset="0"/>
              </a:rPr>
              <a:t>1</a:t>
            </a:r>
            <a:endParaRPr lang="zh-CN" altLang="en-US" sz="7525" b="1" dirty="0">
              <a:solidFill>
                <a:srgbClr val="F8F8F8"/>
              </a:solidFill>
              <a:latin typeface="Arial"/>
              <a:ea typeface="微软雅黑"/>
              <a:sym typeface="Arial" pitchFamily="34" charset="0"/>
            </a:endParaRPr>
          </a:p>
        </p:txBody>
      </p:sp>
      <p:sp>
        <p:nvSpPr>
          <p:cNvPr id="8" name="矩形 20"/>
          <p:cNvSpPr>
            <a:spLocks noChangeArrowheads="1"/>
          </p:cNvSpPr>
          <p:nvPr/>
        </p:nvSpPr>
        <p:spPr bwMode="auto">
          <a:xfrm>
            <a:off x="5181552" y="3830725"/>
            <a:ext cx="3352103" cy="439672"/>
          </a:xfrm>
          <a:prstGeom prst="rect">
            <a:avLst/>
          </a:prstGeom>
          <a:noFill/>
          <a:ln>
            <a:noFill/>
          </a:ln>
          <a:extLst/>
        </p:spPr>
        <p:txBody>
          <a:bodyPr>
            <a:spAutoFit/>
          </a:bodyPr>
          <a:lstStyle/>
          <a:p>
            <a:pPr algn="ctr" defTabSz="910314">
              <a:defRPr/>
            </a:pPr>
            <a:r>
              <a:rPr lang="en-US" altLang="zh-CN" sz="2257" dirty="0">
                <a:solidFill>
                  <a:srgbClr val="00B0F0"/>
                </a:solidFill>
                <a:latin typeface="微软雅黑" pitchFamily="34" charset="-122"/>
                <a:ea typeface="微软雅黑" pitchFamily="34" charset="-122"/>
                <a:sym typeface="微软雅黑" pitchFamily="34" charset="-122"/>
              </a:rPr>
              <a:t>BUSINESS PROFILE</a:t>
            </a:r>
            <a:endParaRPr lang="zh-CN" altLang="en-US" sz="2257" dirty="0">
              <a:solidFill>
                <a:srgbClr val="00B0F0"/>
              </a:solidFill>
              <a:latin typeface="微软雅黑" pitchFamily="34" charset="-122"/>
              <a:ea typeface="微软雅黑" pitchFamily="34" charset="-122"/>
              <a:sym typeface="微软雅黑" pitchFamily="34" charset="-122"/>
            </a:endParaRPr>
          </a:p>
        </p:txBody>
      </p:sp>
      <p:grpSp>
        <p:nvGrpSpPr>
          <p:cNvPr id="77" name="组合 76"/>
          <p:cNvGrpSpPr/>
          <p:nvPr/>
        </p:nvGrpSpPr>
        <p:grpSpPr>
          <a:xfrm>
            <a:off x="453346" y="382355"/>
            <a:ext cx="617169" cy="617169"/>
            <a:chOff x="6157069" y="4376643"/>
            <a:chExt cx="656171" cy="656171"/>
          </a:xfrm>
        </p:grpSpPr>
        <p:grpSp>
          <p:nvGrpSpPr>
            <p:cNvPr id="78" name="组合 77"/>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80" name="椭圆 79"/>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81" name="椭圆 80"/>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
          <p:nvSpPr>
            <p:cNvPr id="79"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10314">
                <a:defRPr/>
              </a:pPr>
              <a:endParaRPr lang="en-US" sz="1787"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 y="31916"/>
            <a:ext cx="5330517" cy="5079669"/>
            <a:chOff x="175369" y="80153"/>
            <a:chExt cx="5492006" cy="5230924"/>
          </a:xfrm>
        </p:grpSpPr>
        <p:sp>
          <p:nvSpPr>
            <p:cNvPr id="38"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39"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0" name="组合 39"/>
          <p:cNvGrpSpPr/>
          <p:nvPr/>
        </p:nvGrpSpPr>
        <p:grpSpPr>
          <a:xfrm>
            <a:off x="0" y="31917"/>
            <a:ext cx="5065499" cy="5079668"/>
            <a:chOff x="117866" y="80153"/>
            <a:chExt cx="5267744" cy="5237586"/>
          </a:xfrm>
        </p:grpSpPr>
        <p:sp>
          <p:nvSpPr>
            <p:cNvPr id="41"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Tree>
    <p:extLst>
      <p:ext uri="{BB962C8B-B14F-4D97-AF65-F5344CB8AC3E}">
        <p14:creationId xmlns:p14="http://schemas.microsoft.com/office/powerpoint/2010/main" val="192573867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up)">
                                      <p:cBhvr>
                                        <p:cTn id="7" dur="1000"/>
                                        <p:tgtEl>
                                          <p:spTgt spid="40"/>
                                        </p:tgtEl>
                                      </p:cBhvr>
                                    </p:animEffect>
                                  </p:childTnLst>
                                </p:cTn>
                              </p:par>
                              <p:par>
                                <p:cTn id="8" presetID="22" presetClass="entr" presetSubtype="1" fill="hold"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up)">
                                      <p:cBhvr>
                                        <p:cTn id="10" dur="1000"/>
                                        <p:tgtEl>
                                          <p:spTgt spid="37"/>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77"/>
                                        </p:tgtEl>
                                        <p:attrNameLst>
                                          <p:attrName>style.visibility</p:attrName>
                                        </p:attrNameLst>
                                      </p:cBhvr>
                                      <p:to>
                                        <p:strVal val="visible"/>
                                      </p:to>
                                    </p:set>
                                    <p:anim calcmode="lin" valueType="num">
                                      <p:cBhvr>
                                        <p:cTn id="14" dur="500" fill="hold"/>
                                        <p:tgtEl>
                                          <p:spTgt spid="77"/>
                                        </p:tgtEl>
                                        <p:attrNameLst>
                                          <p:attrName>ppt_w</p:attrName>
                                        </p:attrNameLst>
                                      </p:cBhvr>
                                      <p:tavLst>
                                        <p:tav tm="0">
                                          <p:val>
                                            <p:fltVal val="0"/>
                                          </p:val>
                                        </p:tav>
                                        <p:tav tm="100000">
                                          <p:val>
                                            <p:strVal val="#ppt_w"/>
                                          </p:val>
                                        </p:tav>
                                      </p:tavLst>
                                    </p:anim>
                                    <p:anim calcmode="lin" valueType="num">
                                      <p:cBhvr>
                                        <p:cTn id="15" dur="500" fill="hold"/>
                                        <p:tgtEl>
                                          <p:spTgt spid="77"/>
                                        </p:tgtEl>
                                        <p:attrNameLst>
                                          <p:attrName>ppt_h</p:attrName>
                                        </p:attrNameLst>
                                      </p:cBhvr>
                                      <p:tavLst>
                                        <p:tav tm="0">
                                          <p:val>
                                            <p:fltVal val="0"/>
                                          </p:val>
                                        </p:tav>
                                        <p:tav tm="100000">
                                          <p:val>
                                            <p:strVal val="#ppt_h"/>
                                          </p:val>
                                        </p:tav>
                                      </p:tavLst>
                                    </p:anim>
                                    <p:anim calcmode="lin" valueType="num">
                                      <p:cBhvr>
                                        <p:cTn id="16" dur="500" fill="hold"/>
                                        <p:tgtEl>
                                          <p:spTgt spid="77"/>
                                        </p:tgtEl>
                                        <p:attrNameLst>
                                          <p:attrName>style.rotation</p:attrName>
                                        </p:attrNameLst>
                                      </p:cBhvr>
                                      <p:tavLst>
                                        <p:tav tm="0">
                                          <p:val>
                                            <p:fltVal val="90"/>
                                          </p:val>
                                        </p:tav>
                                        <p:tav tm="100000">
                                          <p:val>
                                            <p:fltVal val="0"/>
                                          </p:val>
                                        </p:tav>
                                      </p:tavLst>
                                    </p:anim>
                                    <p:animEffect transition="in" filter="fade">
                                      <p:cBhvr>
                                        <p:cTn id="17" dur="500"/>
                                        <p:tgtEl>
                                          <p:spTgt spid="77"/>
                                        </p:tgtEl>
                                      </p:cBhvr>
                                    </p:animEffect>
                                  </p:childTnLst>
                                </p:cTn>
                              </p:par>
                              <p:par>
                                <p:cTn id="18" presetID="21" presetClass="entr" presetSubtype="1" fill="hold" grpId="0" nodeType="withEffect">
                                  <p:stCondLst>
                                    <p:cond delay="1000"/>
                                  </p:stCondLst>
                                  <p:childTnLst>
                                    <p:set>
                                      <p:cBhvr>
                                        <p:cTn id="19" dur="1" fill="hold">
                                          <p:stCondLst>
                                            <p:cond delay="0"/>
                                          </p:stCondLst>
                                        </p:cTn>
                                        <p:tgtEl>
                                          <p:spTgt spid="5"/>
                                        </p:tgtEl>
                                        <p:attrNameLst>
                                          <p:attrName>style.visibility</p:attrName>
                                        </p:attrNameLst>
                                      </p:cBhvr>
                                      <p:to>
                                        <p:strVal val="visible"/>
                                      </p:to>
                                    </p:set>
                                    <p:animEffect transition="in" filter="wheel(1)">
                                      <p:cBhvr>
                                        <p:cTn id="20" dur="2000"/>
                                        <p:tgtEl>
                                          <p:spTgt spid="5"/>
                                        </p:tgtEl>
                                      </p:cBhvr>
                                    </p:animEffect>
                                  </p:childTnLst>
                                </p:cTn>
                              </p:par>
                              <p:par>
                                <p:cTn id="21" presetID="21" presetClass="entr" presetSubtype="1" fill="hold" nodeType="withEffect">
                                  <p:stCondLst>
                                    <p:cond delay="1500"/>
                                  </p:stCondLst>
                                  <p:childTnLst>
                                    <p:set>
                                      <p:cBhvr>
                                        <p:cTn id="22" dur="1" fill="hold">
                                          <p:stCondLst>
                                            <p:cond delay="0"/>
                                          </p:stCondLst>
                                        </p:cTn>
                                        <p:tgtEl>
                                          <p:spTgt spid="6"/>
                                        </p:tgtEl>
                                        <p:attrNameLst>
                                          <p:attrName>style.visibility</p:attrName>
                                        </p:attrNameLst>
                                      </p:cBhvr>
                                      <p:to>
                                        <p:strVal val="visible"/>
                                      </p:to>
                                    </p:set>
                                    <p:animEffect transition="in" filter="wheel(1)">
                                      <p:cBhvr>
                                        <p:cTn id="23" dur="2000"/>
                                        <p:tgtEl>
                                          <p:spTgt spid="6"/>
                                        </p:tgtEl>
                                      </p:cBhvr>
                                    </p:animEffect>
                                  </p:childTnLst>
                                </p:cTn>
                              </p:par>
                              <p:par>
                                <p:cTn id="24" presetID="21" presetClass="entr" presetSubtype="1" fill="hold" grpId="0" nodeType="withEffect">
                                  <p:stCondLst>
                                    <p:cond delay="2000"/>
                                  </p:stCondLst>
                                  <p:childTnLst>
                                    <p:set>
                                      <p:cBhvr>
                                        <p:cTn id="25" dur="1" fill="hold">
                                          <p:stCondLst>
                                            <p:cond delay="0"/>
                                          </p:stCondLst>
                                        </p:cTn>
                                        <p:tgtEl>
                                          <p:spTgt spid="7"/>
                                        </p:tgtEl>
                                        <p:attrNameLst>
                                          <p:attrName>style.visibility</p:attrName>
                                        </p:attrNameLst>
                                      </p:cBhvr>
                                      <p:to>
                                        <p:strVal val="visible"/>
                                      </p:to>
                                    </p:set>
                                    <p:animEffect transition="in" filter="wheel(1)">
                                      <p:cBhvr>
                                        <p:cTn id="26" dur="2000"/>
                                        <p:tgtEl>
                                          <p:spTgt spid="7"/>
                                        </p:tgtEl>
                                      </p:cBhvr>
                                    </p:animEffect>
                                  </p:childTnLst>
                                </p:cTn>
                              </p:par>
                            </p:childTnLst>
                          </p:cTn>
                        </p:par>
                        <p:par>
                          <p:cTn id="27" fill="hold" nodeType="afterGroup">
                            <p:stCondLst>
                              <p:cond delay="5000"/>
                            </p:stCondLst>
                            <p:childTnLst>
                              <p:par>
                                <p:cTn id="28" presetID="42" presetClass="entr" presetSubtype="0" fill="hold" grpId="0"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p:cBhvr>
                                        <p:cTn id="30" dur="750"/>
                                        <p:tgtEl>
                                          <p:spTgt spid="2"/>
                                        </p:tgtEl>
                                      </p:cBhvr>
                                    </p:animEffect>
                                    <p:anim calcmode="lin" valueType="num">
                                      <p:cBhvr>
                                        <p:cTn id="31" dur="750" fill="hold"/>
                                        <p:tgtEl>
                                          <p:spTgt spid="2"/>
                                        </p:tgtEl>
                                        <p:attrNameLst>
                                          <p:attrName>ppt_x</p:attrName>
                                        </p:attrNameLst>
                                      </p:cBhvr>
                                      <p:tavLst>
                                        <p:tav tm="0">
                                          <p:val>
                                            <p:strVal val="#ppt_x"/>
                                          </p:val>
                                        </p:tav>
                                        <p:tav tm="100000">
                                          <p:val>
                                            <p:strVal val="#ppt_x"/>
                                          </p:val>
                                        </p:tav>
                                      </p:tavLst>
                                    </p:anim>
                                    <p:anim calcmode="lin" valueType="num">
                                      <p:cBhvr>
                                        <p:cTn id="32" dur="750" fill="hold"/>
                                        <p:tgtEl>
                                          <p:spTgt spid="2"/>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250"/>
                                  </p:stCondLst>
                                  <p:childTnLst>
                                    <p:set>
                                      <p:cBhvr>
                                        <p:cTn id="34" dur="1" fill="hold">
                                          <p:stCondLst>
                                            <p:cond delay="0"/>
                                          </p:stCondLst>
                                        </p:cTn>
                                        <p:tgtEl>
                                          <p:spTgt spid="8"/>
                                        </p:tgtEl>
                                        <p:attrNameLst>
                                          <p:attrName>style.visibility</p:attrName>
                                        </p:attrNameLst>
                                      </p:cBhvr>
                                      <p:to>
                                        <p:strVal val="visible"/>
                                      </p:to>
                                    </p:set>
                                    <p:animEffect>
                                      <p:cBhvr>
                                        <p:cTn id="35" dur="750"/>
                                        <p:tgtEl>
                                          <p:spTgt spid="8"/>
                                        </p:tgtEl>
                                      </p:cBhvr>
                                    </p:animEffect>
                                    <p:anim calcmode="lin" valueType="num">
                                      <p:cBhvr>
                                        <p:cTn id="36" dur="750" fill="hold"/>
                                        <p:tgtEl>
                                          <p:spTgt spid="8"/>
                                        </p:tgtEl>
                                        <p:attrNameLst>
                                          <p:attrName>ppt_x</p:attrName>
                                        </p:attrNameLst>
                                      </p:cBhvr>
                                      <p:tavLst>
                                        <p:tav tm="0">
                                          <p:val>
                                            <p:strVal val="#ppt_x"/>
                                          </p:val>
                                        </p:tav>
                                        <p:tav tm="100000">
                                          <p:val>
                                            <p:strVal val="#ppt_x"/>
                                          </p:val>
                                        </p:tav>
                                      </p:tavLst>
                                    </p:anim>
                                    <p:anim calcmode="lin" valueType="num">
                                      <p:cBhvr>
                                        <p:cTn id="37"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5" grpId="0" bldLvl="0" animBg="1" autoUpdateAnimBg="0"/>
      <p:bldP spid="7" grpId="0" bldLvl="0" animBg="1" autoUpdateAnimBg="0"/>
      <p:bldP spid="8" grpId="0" bldLvl="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6"/>
          <p:cNvSpPr>
            <a:spLocks/>
          </p:cNvSpPr>
          <p:nvPr/>
        </p:nvSpPr>
        <p:spPr bwMode="auto">
          <a:xfrm>
            <a:off x="2285372" y="4196243"/>
            <a:ext cx="889650" cy="598077"/>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chemeClr val="accent3"/>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sp>
        <p:nvSpPr>
          <p:cNvPr id="42" name="Freeform 8"/>
          <p:cNvSpPr>
            <a:spLocks/>
          </p:cNvSpPr>
          <p:nvPr/>
        </p:nvSpPr>
        <p:spPr bwMode="auto">
          <a:xfrm>
            <a:off x="1395720" y="938583"/>
            <a:ext cx="2704490" cy="3162678"/>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sp>
        <p:nvSpPr>
          <p:cNvPr id="45" name="Freeform 9"/>
          <p:cNvSpPr>
            <a:spLocks/>
          </p:cNvSpPr>
          <p:nvPr/>
        </p:nvSpPr>
        <p:spPr bwMode="auto">
          <a:xfrm>
            <a:off x="2083227" y="938585"/>
            <a:ext cx="1850383" cy="1142383"/>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chemeClr val="accent1"/>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sp>
        <p:nvSpPr>
          <p:cNvPr id="48" name="Freeform 10"/>
          <p:cNvSpPr>
            <a:spLocks/>
          </p:cNvSpPr>
          <p:nvPr/>
        </p:nvSpPr>
        <p:spPr bwMode="auto">
          <a:xfrm>
            <a:off x="3058399" y="1586042"/>
            <a:ext cx="1041811" cy="1650475"/>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chemeClr val="accent2"/>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sp>
        <p:nvSpPr>
          <p:cNvPr id="51" name="Freeform 11"/>
          <p:cNvSpPr>
            <a:spLocks/>
          </p:cNvSpPr>
          <p:nvPr/>
        </p:nvSpPr>
        <p:spPr bwMode="auto">
          <a:xfrm>
            <a:off x="1382391" y="1111970"/>
            <a:ext cx="1142884" cy="1683397"/>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chemeClr val="bg2"/>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grpSp>
        <p:nvGrpSpPr>
          <p:cNvPr id="56" name="组合 41"/>
          <p:cNvGrpSpPr>
            <a:grpSpLocks/>
          </p:cNvGrpSpPr>
          <p:nvPr/>
        </p:nvGrpSpPr>
        <p:grpSpPr bwMode="auto">
          <a:xfrm>
            <a:off x="1479275" y="1575899"/>
            <a:ext cx="806790" cy="1059911"/>
            <a:chOff x="1681435" y="1637023"/>
            <a:chExt cx="1152128" cy="1534657"/>
          </a:xfrm>
        </p:grpSpPr>
        <p:sp>
          <p:nvSpPr>
            <p:cNvPr id="59" name="TextBox 58"/>
            <p:cNvSpPr txBox="1"/>
            <p:nvPr/>
          </p:nvSpPr>
          <p:spPr>
            <a:xfrm>
              <a:off x="2007772" y="1637023"/>
              <a:ext cx="540699" cy="678662"/>
            </a:xfrm>
            <a:prstGeom prst="rect">
              <a:avLst/>
            </a:prstGeom>
            <a:noFill/>
          </p:spPr>
          <p:txBody>
            <a:bodyPr wrap="none">
              <a:spAutoFit/>
            </a:bodyPr>
            <a:lstStyle/>
            <a:p>
              <a:pPr defTabSz="849297">
                <a:defRPr/>
              </a:pPr>
              <a:r>
                <a:rPr lang="en-US" altLang="zh-CN" sz="2446" b="1" dirty="0">
                  <a:solidFill>
                    <a:srgbClr val="F8F8F8"/>
                  </a:solidFill>
                  <a:latin typeface="微软雅黑"/>
                  <a:ea typeface="微软雅黑"/>
                </a:rPr>
                <a:t>1</a:t>
              </a:r>
              <a:endParaRPr lang="zh-CN" altLang="en-US" sz="2446" b="1" dirty="0">
                <a:solidFill>
                  <a:srgbClr val="F8F8F8"/>
                </a:solidFill>
                <a:latin typeface="微软雅黑"/>
                <a:ea typeface="微软雅黑"/>
              </a:endParaRPr>
            </a:p>
          </p:txBody>
        </p:sp>
        <p:sp>
          <p:nvSpPr>
            <p:cNvPr id="62" name="TextBox 61"/>
            <p:cNvSpPr txBox="1"/>
            <p:nvPr/>
          </p:nvSpPr>
          <p:spPr>
            <a:xfrm>
              <a:off x="1681435" y="2157585"/>
              <a:ext cx="1152128" cy="1014095"/>
            </a:xfrm>
            <a:prstGeom prst="rect">
              <a:avLst/>
            </a:prstGeom>
            <a:noFill/>
          </p:spPr>
          <p:txBody>
            <a:bodyPr>
              <a:spAutoFit/>
            </a:bodyPr>
            <a:lstStyle/>
            <a:p>
              <a:pPr algn="ctr" defTabSz="849297">
                <a:defRPr/>
              </a:pPr>
              <a:r>
                <a:rPr lang="zh-CN" altLang="en-US" sz="1317" dirty="0">
                  <a:solidFill>
                    <a:srgbClr val="F8F8F8"/>
                  </a:solidFill>
                  <a:latin typeface="微软雅黑"/>
                  <a:ea typeface="微软雅黑"/>
                </a:rPr>
                <a:t>请输入您的文字</a:t>
              </a:r>
            </a:p>
          </p:txBody>
        </p:sp>
      </p:grpSp>
      <p:grpSp>
        <p:nvGrpSpPr>
          <p:cNvPr id="65" name="组合 44"/>
          <p:cNvGrpSpPr>
            <a:grpSpLocks/>
          </p:cNvGrpSpPr>
          <p:nvPr/>
        </p:nvGrpSpPr>
        <p:grpSpPr bwMode="auto">
          <a:xfrm>
            <a:off x="2626060" y="1011527"/>
            <a:ext cx="805397" cy="843574"/>
            <a:chOff x="3362324" y="871906"/>
            <a:chExt cx="1152128" cy="1221464"/>
          </a:xfrm>
        </p:grpSpPr>
        <p:sp>
          <p:nvSpPr>
            <p:cNvPr id="71" name="TextBox 70"/>
            <p:cNvSpPr txBox="1"/>
            <p:nvPr/>
          </p:nvSpPr>
          <p:spPr>
            <a:xfrm>
              <a:off x="3615473" y="871906"/>
              <a:ext cx="498063" cy="594756"/>
            </a:xfrm>
            <a:prstGeom prst="rect">
              <a:avLst/>
            </a:prstGeom>
            <a:noFill/>
          </p:spPr>
          <p:txBody>
            <a:bodyPr wrap="none">
              <a:spAutoFit/>
            </a:bodyPr>
            <a:lstStyle/>
            <a:p>
              <a:pPr defTabSz="849297">
                <a:defRPr/>
              </a:pPr>
              <a:r>
                <a:rPr lang="en-US" altLang="zh-CN" sz="2069" b="1" dirty="0">
                  <a:solidFill>
                    <a:srgbClr val="F8F8F8"/>
                  </a:solidFill>
                  <a:latin typeface="微软雅黑"/>
                  <a:ea typeface="微软雅黑"/>
                </a:rPr>
                <a:t>2</a:t>
              </a:r>
              <a:endParaRPr lang="zh-CN" altLang="en-US" sz="2069" b="1" dirty="0">
                <a:solidFill>
                  <a:srgbClr val="F8F8F8"/>
                </a:solidFill>
                <a:latin typeface="微软雅黑"/>
                <a:ea typeface="微软雅黑"/>
              </a:endParaRPr>
            </a:p>
          </p:txBody>
        </p:sp>
        <p:sp>
          <p:nvSpPr>
            <p:cNvPr id="72" name="TextBox 71"/>
            <p:cNvSpPr txBox="1"/>
            <p:nvPr/>
          </p:nvSpPr>
          <p:spPr>
            <a:xfrm>
              <a:off x="3362324" y="1414683"/>
              <a:ext cx="1152128" cy="678687"/>
            </a:xfrm>
            <a:prstGeom prst="rect">
              <a:avLst/>
            </a:prstGeom>
            <a:noFill/>
          </p:spPr>
          <p:txBody>
            <a:bodyPr>
              <a:spAutoFit/>
            </a:bodyPr>
            <a:lstStyle/>
            <a:p>
              <a:pPr algn="ctr" defTabSz="849297">
                <a:defRPr/>
              </a:pPr>
              <a:r>
                <a:rPr lang="zh-CN" altLang="en-US" sz="1223" dirty="0">
                  <a:solidFill>
                    <a:srgbClr val="F8F8F8"/>
                  </a:solidFill>
                  <a:latin typeface="微软雅黑"/>
                  <a:ea typeface="微软雅黑"/>
                </a:rPr>
                <a:t>请输入您的文字</a:t>
              </a:r>
            </a:p>
          </p:txBody>
        </p:sp>
      </p:grpSp>
      <p:grpSp>
        <p:nvGrpSpPr>
          <p:cNvPr id="73" name="组合 47"/>
          <p:cNvGrpSpPr>
            <a:grpSpLocks/>
          </p:cNvGrpSpPr>
          <p:nvPr/>
        </p:nvGrpSpPr>
        <p:grpSpPr bwMode="auto">
          <a:xfrm>
            <a:off x="3197361" y="1942391"/>
            <a:ext cx="806790" cy="1124012"/>
            <a:chOff x="4138032" y="2168050"/>
            <a:chExt cx="1152128" cy="1625369"/>
          </a:xfrm>
        </p:grpSpPr>
        <p:sp>
          <p:nvSpPr>
            <p:cNvPr id="74" name="TextBox 73"/>
            <p:cNvSpPr txBox="1"/>
            <p:nvPr/>
          </p:nvSpPr>
          <p:spPr>
            <a:xfrm>
              <a:off x="4464369" y="2168050"/>
              <a:ext cx="540699" cy="677786"/>
            </a:xfrm>
            <a:prstGeom prst="rect">
              <a:avLst/>
            </a:prstGeom>
            <a:noFill/>
          </p:spPr>
          <p:txBody>
            <a:bodyPr wrap="none">
              <a:spAutoFit/>
            </a:bodyPr>
            <a:lstStyle/>
            <a:p>
              <a:pPr defTabSz="849297">
                <a:defRPr/>
              </a:pPr>
              <a:r>
                <a:rPr lang="en-US" altLang="zh-CN" sz="2446" b="1" dirty="0">
                  <a:solidFill>
                    <a:srgbClr val="F8F8F8"/>
                  </a:solidFill>
                  <a:latin typeface="微软雅黑"/>
                  <a:ea typeface="微软雅黑"/>
                </a:rPr>
                <a:t>3</a:t>
              </a:r>
              <a:endParaRPr lang="zh-CN" altLang="en-US" sz="2446" b="1" dirty="0">
                <a:solidFill>
                  <a:srgbClr val="F8F8F8"/>
                </a:solidFill>
                <a:latin typeface="微软雅黑"/>
                <a:ea typeface="微软雅黑"/>
              </a:endParaRPr>
            </a:p>
          </p:txBody>
        </p:sp>
        <p:sp>
          <p:nvSpPr>
            <p:cNvPr id="75" name="TextBox 74"/>
            <p:cNvSpPr txBox="1"/>
            <p:nvPr/>
          </p:nvSpPr>
          <p:spPr>
            <a:xfrm>
              <a:off x="4138032" y="2780633"/>
              <a:ext cx="1152128" cy="1012786"/>
            </a:xfrm>
            <a:prstGeom prst="rect">
              <a:avLst/>
            </a:prstGeom>
            <a:noFill/>
          </p:spPr>
          <p:txBody>
            <a:bodyPr>
              <a:spAutoFit/>
            </a:bodyPr>
            <a:lstStyle/>
            <a:p>
              <a:pPr algn="ctr" defTabSz="849297">
                <a:defRPr/>
              </a:pPr>
              <a:r>
                <a:rPr lang="zh-CN" altLang="en-US" sz="1317" dirty="0">
                  <a:solidFill>
                    <a:srgbClr val="F8F8F8"/>
                  </a:solidFill>
                  <a:latin typeface="微软雅黑"/>
                  <a:ea typeface="微软雅黑"/>
                </a:rPr>
                <a:t>请输入您的文字</a:t>
              </a:r>
            </a:p>
          </p:txBody>
        </p:sp>
      </p:grpSp>
      <p:grpSp>
        <p:nvGrpSpPr>
          <p:cNvPr id="76" name="组合 50"/>
          <p:cNvGrpSpPr>
            <a:grpSpLocks/>
          </p:cNvGrpSpPr>
          <p:nvPr/>
        </p:nvGrpSpPr>
        <p:grpSpPr bwMode="auto">
          <a:xfrm>
            <a:off x="2352948" y="2979165"/>
            <a:ext cx="806790" cy="1054338"/>
            <a:chOff x="2930276" y="3668024"/>
            <a:chExt cx="1152128" cy="1525022"/>
          </a:xfrm>
        </p:grpSpPr>
        <p:sp>
          <p:nvSpPr>
            <p:cNvPr id="77" name="TextBox 76"/>
            <p:cNvSpPr txBox="1"/>
            <p:nvPr/>
          </p:nvSpPr>
          <p:spPr>
            <a:xfrm>
              <a:off x="3256613" y="3668024"/>
              <a:ext cx="540699" cy="677966"/>
            </a:xfrm>
            <a:prstGeom prst="rect">
              <a:avLst/>
            </a:prstGeom>
            <a:noFill/>
          </p:spPr>
          <p:txBody>
            <a:bodyPr wrap="none">
              <a:spAutoFit/>
            </a:bodyPr>
            <a:lstStyle/>
            <a:p>
              <a:pPr defTabSz="849297">
                <a:defRPr/>
              </a:pPr>
              <a:r>
                <a:rPr lang="en-US" altLang="zh-CN" sz="2446" b="1" dirty="0">
                  <a:solidFill>
                    <a:srgbClr val="F8F8F8"/>
                  </a:solidFill>
                  <a:latin typeface="微软雅黑"/>
                  <a:ea typeface="微软雅黑"/>
                </a:rPr>
                <a:t>4</a:t>
              </a:r>
              <a:endParaRPr lang="zh-CN" altLang="en-US" sz="2446" b="1" dirty="0">
                <a:solidFill>
                  <a:srgbClr val="F8F8F8"/>
                </a:solidFill>
                <a:latin typeface="微软雅黑"/>
                <a:ea typeface="微软雅黑"/>
              </a:endParaRPr>
            </a:p>
          </p:txBody>
        </p:sp>
        <p:sp>
          <p:nvSpPr>
            <p:cNvPr id="78" name="TextBox 77"/>
            <p:cNvSpPr txBox="1"/>
            <p:nvPr/>
          </p:nvSpPr>
          <p:spPr>
            <a:xfrm>
              <a:off x="2930276" y="4179990"/>
              <a:ext cx="1152128" cy="1013056"/>
            </a:xfrm>
            <a:prstGeom prst="rect">
              <a:avLst/>
            </a:prstGeom>
            <a:noFill/>
          </p:spPr>
          <p:txBody>
            <a:bodyPr>
              <a:spAutoFit/>
            </a:bodyPr>
            <a:lstStyle/>
            <a:p>
              <a:pPr algn="ctr" defTabSz="849297">
                <a:defRPr/>
              </a:pPr>
              <a:r>
                <a:rPr lang="zh-CN" altLang="en-US" sz="1317" dirty="0">
                  <a:solidFill>
                    <a:srgbClr val="F8F8F8"/>
                  </a:solidFill>
                  <a:latin typeface="微软雅黑"/>
                  <a:ea typeface="微软雅黑"/>
                </a:rPr>
                <a:t>请输入您的文字</a:t>
              </a:r>
            </a:p>
          </p:txBody>
        </p:sp>
      </p:grpSp>
      <p:sp>
        <p:nvSpPr>
          <p:cNvPr id="79" name="TextBox 78"/>
          <p:cNvSpPr txBox="1"/>
          <p:nvPr/>
        </p:nvSpPr>
        <p:spPr>
          <a:xfrm>
            <a:off x="2315327" y="4323904"/>
            <a:ext cx="805397" cy="264972"/>
          </a:xfrm>
          <a:prstGeom prst="rect">
            <a:avLst/>
          </a:prstGeom>
          <a:noFill/>
        </p:spPr>
        <p:txBody>
          <a:bodyPr lIns="63669" tIns="31834" rIns="63669" bIns="31834">
            <a:spAutoFit/>
          </a:bodyPr>
          <a:lstStyle/>
          <a:p>
            <a:pPr algn="ctr" defTabSz="849297">
              <a:defRPr/>
            </a:pPr>
            <a:r>
              <a:rPr lang="zh-CN" altLang="en-US" sz="1317" b="1" dirty="0">
                <a:solidFill>
                  <a:srgbClr val="F8F8F8"/>
                </a:solidFill>
                <a:latin typeface="微软雅黑"/>
                <a:ea typeface="微软雅黑"/>
              </a:rPr>
              <a:t>标题</a:t>
            </a:r>
          </a:p>
        </p:txBody>
      </p:sp>
      <p:sp>
        <p:nvSpPr>
          <p:cNvPr id="80" name="TextBox 79"/>
          <p:cNvSpPr txBox="1"/>
          <p:nvPr/>
        </p:nvSpPr>
        <p:spPr>
          <a:xfrm>
            <a:off x="5362735" y="1178704"/>
            <a:ext cx="2820283" cy="628932"/>
          </a:xfrm>
          <a:prstGeom prst="rect">
            <a:avLst/>
          </a:prstGeom>
          <a:noFill/>
        </p:spPr>
        <p:txBody>
          <a:bodyPr lIns="63669" tIns="31834" rIns="63669" bIns="31834">
            <a:spAutoFit/>
          </a:bodyPr>
          <a:lstStyle/>
          <a:p>
            <a:pPr defTabSz="849297">
              <a:lnSpc>
                <a:spcPct val="150000"/>
              </a:lnSpc>
              <a:defRPr/>
            </a:pPr>
            <a:r>
              <a:rPr lang="zh-CN" altLang="en-US" sz="1223" dirty="0">
                <a:solidFill>
                  <a:srgbClr val="262626"/>
                </a:solidFill>
                <a:latin typeface="微软雅黑"/>
                <a:ea typeface="微软雅黑"/>
              </a:rPr>
              <a:t>请输入您的文字请输入您的文字</a:t>
            </a:r>
            <a:endParaRPr lang="en-US" altLang="zh-CN" sz="1223" dirty="0">
              <a:solidFill>
                <a:srgbClr val="262626"/>
              </a:solidFill>
              <a:latin typeface="微软雅黑"/>
              <a:ea typeface="微软雅黑"/>
            </a:endParaRPr>
          </a:p>
          <a:p>
            <a:pPr defTabSz="849297">
              <a:lnSpc>
                <a:spcPct val="150000"/>
              </a:lnSpc>
              <a:defRPr/>
            </a:pPr>
            <a:r>
              <a:rPr lang="zh-CN" altLang="en-US" sz="1223" dirty="0">
                <a:solidFill>
                  <a:srgbClr val="262626"/>
                </a:solidFill>
                <a:latin typeface="微软雅黑"/>
                <a:ea typeface="微软雅黑"/>
              </a:rPr>
              <a:t>请输入您的文字请输入您的文字</a:t>
            </a:r>
          </a:p>
        </p:txBody>
      </p:sp>
      <p:grpSp>
        <p:nvGrpSpPr>
          <p:cNvPr id="81" name="组合 55"/>
          <p:cNvGrpSpPr/>
          <p:nvPr/>
        </p:nvGrpSpPr>
        <p:grpSpPr>
          <a:xfrm>
            <a:off x="4522095" y="1179254"/>
            <a:ext cx="673111" cy="665059"/>
            <a:chOff x="6409426" y="1173624"/>
            <a:chExt cx="962086" cy="962084"/>
          </a:xfrm>
          <a:solidFill>
            <a:schemeClr val="bg2"/>
          </a:solidFill>
        </p:grpSpPr>
        <p:sp>
          <p:nvSpPr>
            <p:cNvPr id="82" name="椭圆 81"/>
            <p:cNvSpPr/>
            <p:nvPr/>
          </p:nvSpPr>
          <p:spPr bwMode="auto">
            <a:xfrm>
              <a:off x="6409426" y="1173624"/>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defTabSz="849297">
                <a:defRPr/>
              </a:pPr>
              <a:endParaRPr lang="zh-CN" altLang="en-US" sz="1317">
                <a:solidFill>
                  <a:prstClr val="black"/>
                </a:solidFill>
                <a:latin typeface="Arial"/>
                <a:ea typeface="微软雅黑"/>
              </a:endParaRPr>
            </a:p>
          </p:txBody>
        </p:sp>
        <p:sp>
          <p:nvSpPr>
            <p:cNvPr id="83" name="TextBox 82"/>
            <p:cNvSpPr txBox="1"/>
            <p:nvPr/>
          </p:nvSpPr>
          <p:spPr>
            <a:xfrm>
              <a:off x="6653351" y="1318965"/>
              <a:ext cx="541181" cy="678054"/>
            </a:xfrm>
            <a:prstGeom prst="rect">
              <a:avLst/>
            </a:prstGeom>
            <a:noFill/>
          </p:spPr>
          <p:txBody>
            <a:bodyPr wrap="none">
              <a:spAutoFit/>
            </a:bodyPr>
            <a:lstStyle/>
            <a:p>
              <a:pPr defTabSz="849297">
                <a:defRPr/>
              </a:pPr>
              <a:r>
                <a:rPr lang="en-US" altLang="zh-CN" sz="2446" b="1" dirty="0">
                  <a:solidFill>
                    <a:srgbClr val="F8F8F8"/>
                  </a:solidFill>
                  <a:latin typeface="微软雅黑"/>
                  <a:ea typeface="微软雅黑"/>
                </a:rPr>
                <a:t>1</a:t>
              </a:r>
              <a:endParaRPr lang="zh-CN" altLang="en-US" sz="2446" b="1" dirty="0">
                <a:solidFill>
                  <a:srgbClr val="F8F8F8"/>
                </a:solidFill>
                <a:latin typeface="微软雅黑"/>
                <a:ea typeface="微软雅黑"/>
              </a:endParaRPr>
            </a:p>
          </p:txBody>
        </p:sp>
      </p:grpSp>
      <p:grpSp>
        <p:nvGrpSpPr>
          <p:cNvPr id="84" name="组合 58"/>
          <p:cNvGrpSpPr/>
          <p:nvPr/>
        </p:nvGrpSpPr>
        <p:grpSpPr>
          <a:xfrm>
            <a:off x="4522095" y="2062550"/>
            <a:ext cx="673111" cy="665059"/>
            <a:chOff x="6409426" y="2394908"/>
            <a:chExt cx="962086" cy="962084"/>
          </a:xfrm>
          <a:solidFill>
            <a:schemeClr val="accent1"/>
          </a:solidFill>
        </p:grpSpPr>
        <p:sp>
          <p:nvSpPr>
            <p:cNvPr id="85" name="椭圆 84"/>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defTabSz="849297">
                <a:defRPr/>
              </a:pPr>
              <a:endParaRPr lang="zh-CN" altLang="en-US" sz="1317">
                <a:solidFill>
                  <a:prstClr val="black"/>
                </a:solidFill>
                <a:latin typeface="Arial"/>
                <a:ea typeface="微软雅黑"/>
              </a:endParaRPr>
            </a:p>
          </p:txBody>
        </p:sp>
        <p:sp>
          <p:nvSpPr>
            <p:cNvPr id="86" name="TextBox 85"/>
            <p:cNvSpPr txBox="1"/>
            <p:nvPr/>
          </p:nvSpPr>
          <p:spPr>
            <a:xfrm>
              <a:off x="6635865" y="2536281"/>
              <a:ext cx="561800" cy="719980"/>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849297">
                <a:defRPr/>
              </a:pPr>
              <a:r>
                <a:rPr lang="en-US" altLang="zh-CN" sz="2634" dirty="0">
                  <a:latin typeface="微软雅黑"/>
                  <a:ea typeface="微软雅黑"/>
                </a:rPr>
                <a:t>2</a:t>
              </a:r>
              <a:endParaRPr lang="zh-CN" altLang="en-US" sz="2634" dirty="0">
                <a:latin typeface="微软雅黑"/>
                <a:ea typeface="微软雅黑"/>
              </a:endParaRPr>
            </a:p>
          </p:txBody>
        </p:sp>
      </p:grpSp>
      <p:grpSp>
        <p:nvGrpSpPr>
          <p:cNvPr id="87" name="组合 61"/>
          <p:cNvGrpSpPr/>
          <p:nvPr/>
        </p:nvGrpSpPr>
        <p:grpSpPr>
          <a:xfrm>
            <a:off x="4522090" y="2924044"/>
            <a:ext cx="673111" cy="665059"/>
            <a:chOff x="6409429" y="3568104"/>
            <a:chExt cx="962087" cy="962084"/>
          </a:xfrm>
          <a:solidFill>
            <a:schemeClr val="accent2"/>
          </a:solidFill>
        </p:grpSpPr>
        <p:sp>
          <p:nvSpPr>
            <p:cNvPr id="88" name="椭圆 87"/>
            <p:cNvSpPr/>
            <p:nvPr/>
          </p:nvSpPr>
          <p:spPr bwMode="auto">
            <a:xfrm>
              <a:off x="6409429" y="3568104"/>
              <a:ext cx="962087"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defTabSz="849297">
                <a:defRPr/>
              </a:pPr>
              <a:endParaRPr lang="zh-CN" altLang="en-US" sz="1317">
                <a:solidFill>
                  <a:prstClr val="black"/>
                </a:solidFill>
                <a:latin typeface="Arial"/>
                <a:ea typeface="微软雅黑"/>
              </a:endParaRPr>
            </a:p>
          </p:txBody>
        </p:sp>
        <p:sp>
          <p:nvSpPr>
            <p:cNvPr id="89" name="TextBox 88"/>
            <p:cNvSpPr txBox="1"/>
            <p:nvPr/>
          </p:nvSpPr>
          <p:spPr>
            <a:xfrm>
              <a:off x="6635870" y="3702117"/>
              <a:ext cx="561800" cy="719980"/>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849297">
                <a:defRPr/>
              </a:pPr>
              <a:r>
                <a:rPr lang="en-US" altLang="zh-CN" sz="2634" dirty="0">
                  <a:latin typeface="微软雅黑"/>
                  <a:ea typeface="微软雅黑"/>
                </a:rPr>
                <a:t>3</a:t>
              </a:r>
              <a:endParaRPr lang="zh-CN" altLang="en-US" sz="2634" dirty="0">
                <a:latin typeface="微软雅黑"/>
                <a:ea typeface="微软雅黑"/>
              </a:endParaRPr>
            </a:p>
          </p:txBody>
        </p:sp>
      </p:grpSp>
      <p:grpSp>
        <p:nvGrpSpPr>
          <p:cNvPr id="90" name="组合 64"/>
          <p:cNvGrpSpPr/>
          <p:nvPr/>
        </p:nvGrpSpPr>
        <p:grpSpPr>
          <a:xfrm>
            <a:off x="4522095" y="3772924"/>
            <a:ext cx="673111" cy="665059"/>
            <a:chOff x="6409426" y="4869160"/>
            <a:chExt cx="962086" cy="962084"/>
          </a:xfrm>
          <a:solidFill>
            <a:srgbClr val="7030A0"/>
          </a:solidFill>
        </p:grpSpPr>
        <p:sp>
          <p:nvSpPr>
            <p:cNvPr id="91" name="椭圆 90"/>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defTabSz="849297">
                <a:defRPr/>
              </a:pPr>
              <a:endParaRPr lang="zh-CN" altLang="en-US" sz="1317">
                <a:solidFill>
                  <a:prstClr val="black"/>
                </a:solidFill>
                <a:latin typeface="Arial"/>
                <a:ea typeface="微软雅黑"/>
              </a:endParaRPr>
            </a:p>
          </p:txBody>
        </p:sp>
        <p:sp>
          <p:nvSpPr>
            <p:cNvPr id="92" name="TextBox 91"/>
            <p:cNvSpPr txBox="1"/>
            <p:nvPr/>
          </p:nvSpPr>
          <p:spPr>
            <a:xfrm>
              <a:off x="6616829" y="5005505"/>
              <a:ext cx="561800" cy="719980"/>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849297">
                <a:defRPr/>
              </a:pPr>
              <a:r>
                <a:rPr lang="en-US" altLang="zh-CN" sz="2634" dirty="0">
                  <a:latin typeface="微软雅黑"/>
                  <a:ea typeface="微软雅黑"/>
                </a:rPr>
                <a:t>4</a:t>
              </a:r>
              <a:endParaRPr lang="zh-CN" altLang="en-US" sz="2634" dirty="0">
                <a:latin typeface="微软雅黑"/>
                <a:ea typeface="微软雅黑"/>
              </a:endParaRPr>
            </a:p>
          </p:txBody>
        </p:sp>
      </p:grpSp>
      <p:sp>
        <p:nvSpPr>
          <p:cNvPr id="93" name="TextBox 92"/>
          <p:cNvSpPr txBox="1"/>
          <p:nvPr/>
        </p:nvSpPr>
        <p:spPr>
          <a:xfrm>
            <a:off x="5362735" y="2038543"/>
            <a:ext cx="2820283" cy="628932"/>
          </a:xfrm>
          <a:prstGeom prst="rect">
            <a:avLst/>
          </a:prstGeom>
          <a:noFill/>
        </p:spPr>
        <p:txBody>
          <a:bodyPr lIns="63669" tIns="31834" rIns="63669" bIns="31834">
            <a:spAutoFit/>
          </a:bodyPr>
          <a:lstStyle/>
          <a:p>
            <a:pPr defTabSz="849297">
              <a:lnSpc>
                <a:spcPct val="150000"/>
              </a:lnSpc>
              <a:defRPr/>
            </a:pPr>
            <a:r>
              <a:rPr lang="zh-CN" altLang="en-US" sz="1223" dirty="0">
                <a:solidFill>
                  <a:srgbClr val="262626"/>
                </a:solidFill>
                <a:latin typeface="微软雅黑"/>
                <a:ea typeface="微软雅黑"/>
              </a:rPr>
              <a:t>请输入您的文字请输入您的文字</a:t>
            </a:r>
            <a:endParaRPr lang="en-US" altLang="zh-CN" sz="1223" dirty="0">
              <a:solidFill>
                <a:srgbClr val="262626"/>
              </a:solidFill>
              <a:latin typeface="微软雅黑"/>
              <a:ea typeface="微软雅黑"/>
            </a:endParaRPr>
          </a:p>
          <a:p>
            <a:pPr defTabSz="849297">
              <a:lnSpc>
                <a:spcPct val="150000"/>
              </a:lnSpc>
              <a:defRPr/>
            </a:pPr>
            <a:r>
              <a:rPr lang="zh-CN" altLang="en-US" sz="1223" dirty="0">
                <a:solidFill>
                  <a:srgbClr val="262626"/>
                </a:solidFill>
                <a:latin typeface="微软雅黑"/>
                <a:ea typeface="微软雅黑"/>
              </a:rPr>
              <a:t>请输入您的文字请输入您的文字</a:t>
            </a:r>
          </a:p>
        </p:txBody>
      </p:sp>
      <p:sp>
        <p:nvSpPr>
          <p:cNvPr id="94" name="TextBox 93"/>
          <p:cNvSpPr txBox="1"/>
          <p:nvPr/>
        </p:nvSpPr>
        <p:spPr>
          <a:xfrm>
            <a:off x="5362735" y="2909821"/>
            <a:ext cx="2820283" cy="628932"/>
          </a:xfrm>
          <a:prstGeom prst="rect">
            <a:avLst/>
          </a:prstGeom>
          <a:noFill/>
        </p:spPr>
        <p:txBody>
          <a:bodyPr lIns="63669" tIns="31834" rIns="63669" bIns="31834">
            <a:spAutoFit/>
          </a:bodyPr>
          <a:lstStyle/>
          <a:p>
            <a:pPr defTabSz="849297">
              <a:lnSpc>
                <a:spcPct val="150000"/>
              </a:lnSpc>
              <a:defRPr/>
            </a:pPr>
            <a:r>
              <a:rPr lang="zh-CN" altLang="en-US" sz="1223" dirty="0">
                <a:solidFill>
                  <a:srgbClr val="262626"/>
                </a:solidFill>
                <a:latin typeface="微软雅黑"/>
                <a:ea typeface="微软雅黑"/>
              </a:rPr>
              <a:t>请输入您的文字请输入您的文字</a:t>
            </a:r>
            <a:endParaRPr lang="en-US" altLang="zh-CN" sz="1223" dirty="0">
              <a:solidFill>
                <a:srgbClr val="262626"/>
              </a:solidFill>
              <a:latin typeface="微软雅黑"/>
              <a:ea typeface="微软雅黑"/>
            </a:endParaRPr>
          </a:p>
          <a:p>
            <a:pPr defTabSz="849297">
              <a:lnSpc>
                <a:spcPct val="150000"/>
              </a:lnSpc>
              <a:defRPr/>
            </a:pPr>
            <a:r>
              <a:rPr lang="zh-CN" altLang="en-US" sz="1223" dirty="0">
                <a:solidFill>
                  <a:srgbClr val="262626"/>
                </a:solidFill>
                <a:latin typeface="微软雅黑"/>
                <a:ea typeface="微软雅黑"/>
              </a:rPr>
              <a:t>请输入您的文字请输入您的文字</a:t>
            </a:r>
          </a:p>
        </p:txBody>
      </p:sp>
      <p:sp>
        <p:nvSpPr>
          <p:cNvPr id="95" name="TextBox 94"/>
          <p:cNvSpPr txBox="1"/>
          <p:nvPr/>
        </p:nvSpPr>
        <p:spPr>
          <a:xfrm>
            <a:off x="5362735" y="3765103"/>
            <a:ext cx="2820283" cy="628932"/>
          </a:xfrm>
          <a:prstGeom prst="rect">
            <a:avLst/>
          </a:prstGeom>
          <a:noFill/>
        </p:spPr>
        <p:txBody>
          <a:bodyPr lIns="63669" tIns="31834" rIns="63669" bIns="31834">
            <a:spAutoFit/>
          </a:bodyPr>
          <a:lstStyle/>
          <a:p>
            <a:pPr defTabSz="849297">
              <a:lnSpc>
                <a:spcPct val="150000"/>
              </a:lnSpc>
              <a:defRPr/>
            </a:pPr>
            <a:r>
              <a:rPr lang="zh-CN" altLang="en-US" sz="1223" dirty="0">
                <a:solidFill>
                  <a:srgbClr val="262626"/>
                </a:solidFill>
                <a:latin typeface="微软雅黑"/>
                <a:ea typeface="微软雅黑"/>
              </a:rPr>
              <a:t>请输入您的文字请输入您的文字</a:t>
            </a:r>
            <a:endParaRPr lang="en-US" altLang="zh-CN" sz="1223" dirty="0">
              <a:solidFill>
                <a:srgbClr val="262626"/>
              </a:solidFill>
              <a:latin typeface="微软雅黑"/>
              <a:ea typeface="微软雅黑"/>
            </a:endParaRPr>
          </a:p>
          <a:p>
            <a:pPr defTabSz="849297">
              <a:lnSpc>
                <a:spcPct val="150000"/>
              </a:lnSpc>
              <a:defRPr/>
            </a:pPr>
            <a:r>
              <a:rPr lang="zh-CN" altLang="en-US" sz="1223" dirty="0">
                <a:solidFill>
                  <a:srgbClr val="262626"/>
                </a:solidFill>
                <a:latin typeface="微软雅黑"/>
                <a:ea typeface="微软雅黑"/>
              </a:rPr>
              <a:t>请输入您的文字请输入您的文字</a:t>
            </a:r>
          </a:p>
        </p:txBody>
      </p:sp>
      <p:sp>
        <p:nvSpPr>
          <p:cNvPr id="47"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49" name="组合 48"/>
          <p:cNvGrpSpPr/>
          <p:nvPr/>
        </p:nvGrpSpPr>
        <p:grpSpPr>
          <a:xfrm>
            <a:off x="331635" y="679277"/>
            <a:ext cx="8682581" cy="63818"/>
            <a:chOff x="288133" y="483063"/>
            <a:chExt cx="8772740" cy="64666"/>
          </a:xfrm>
        </p:grpSpPr>
        <p:sp>
          <p:nvSpPr>
            <p:cNvPr id="50" name="任意多边形 49"/>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52" name="直接连接符 51"/>
            <p:cNvCxnSpPr>
              <a:stCxn id="50"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53" name="组合 52"/>
          <p:cNvGrpSpPr/>
          <p:nvPr/>
        </p:nvGrpSpPr>
        <p:grpSpPr>
          <a:xfrm>
            <a:off x="1" y="305046"/>
            <a:ext cx="603004" cy="332759"/>
            <a:chOff x="0" y="252065"/>
            <a:chExt cx="641111" cy="392113"/>
          </a:xfrm>
        </p:grpSpPr>
        <p:sp>
          <p:nvSpPr>
            <p:cNvPr id="5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5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57" name="五边形 56"/>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41232082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wipe(down)">
                                      <p:cBhvr>
                                        <p:cTn id="12" dur="500"/>
                                        <p:tgtEl>
                                          <p:spTgt spid="49"/>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47"/>
                                        </p:tgtEl>
                                        <p:attrNameLst>
                                          <p:attrName>style.visibility</p:attrName>
                                        </p:attrNameLst>
                                      </p:cBhvr>
                                      <p:to>
                                        <p:strVal val="visible"/>
                                      </p:to>
                                    </p:set>
                                    <p:anim calcmode="lin" valueType="num">
                                      <p:cBhvr>
                                        <p:cTn id="16"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7"/>
                                        </p:tgtEl>
                                        <p:attrNameLst>
                                          <p:attrName>ppt_y</p:attrName>
                                        </p:attrNameLst>
                                      </p:cBhvr>
                                      <p:tavLst>
                                        <p:tav tm="0">
                                          <p:val>
                                            <p:strVal val="#ppt_y"/>
                                          </p:val>
                                        </p:tav>
                                        <p:tav tm="100000">
                                          <p:val>
                                            <p:strVal val="#ppt_y"/>
                                          </p:val>
                                        </p:tav>
                                      </p:tavLst>
                                    </p:anim>
                                    <p:anim calcmode="lin" valueType="num">
                                      <p:cBhvr>
                                        <p:cTn id="18"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47"/>
                                        </p:tgtEl>
                                      </p:cBhvr>
                                    </p:animEffect>
                                  </p:childTnLst>
                                </p:cTn>
                              </p:par>
                            </p:childTnLst>
                          </p:cTn>
                        </p:par>
                        <p:par>
                          <p:cTn id="21" fill="hold">
                            <p:stCondLst>
                              <p:cond delay="1450"/>
                            </p:stCondLst>
                            <p:childTnLst>
                              <p:par>
                                <p:cTn id="22" presetID="22" presetClass="entr" presetSubtype="4" fill="hold" nodeType="after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wipe(down)">
                                      <p:cBhvr>
                                        <p:cTn id="24" dur="300"/>
                                        <p:tgtEl>
                                          <p:spTgt spid="51"/>
                                        </p:tgtEl>
                                      </p:cBhvr>
                                    </p:animEffect>
                                  </p:childTnLst>
                                </p:cTn>
                              </p:par>
                            </p:childTnLst>
                          </p:cTn>
                        </p:par>
                        <p:par>
                          <p:cTn id="25" fill="hold">
                            <p:stCondLst>
                              <p:cond delay="1750"/>
                            </p:stCondLst>
                            <p:childTnLst>
                              <p:par>
                                <p:cTn id="26" presetID="22" presetClass="entr" presetSubtype="8"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wipe(left)">
                                      <p:cBhvr>
                                        <p:cTn id="28" dur="300"/>
                                        <p:tgtEl>
                                          <p:spTgt spid="45"/>
                                        </p:tgtEl>
                                      </p:cBhvr>
                                    </p:animEffect>
                                  </p:childTnLst>
                                </p:cTn>
                              </p:par>
                            </p:childTnLst>
                          </p:cTn>
                        </p:par>
                        <p:par>
                          <p:cTn id="29" fill="hold">
                            <p:stCondLst>
                              <p:cond delay="2050"/>
                            </p:stCondLst>
                            <p:childTnLst>
                              <p:par>
                                <p:cTn id="30" presetID="22" presetClass="entr" presetSubtype="1"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wipe(up)">
                                      <p:cBhvr>
                                        <p:cTn id="32" dur="300"/>
                                        <p:tgtEl>
                                          <p:spTgt spid="48"/>
                                        </p:tgtEl>
                                      </p:cBhvr>
                                    </p:animEffect>
                                  </p:childTnLst>
                                </p:cTn>
                              </p:par>
                            </p:childTnLst>
                          </p:cTn>
                        </p:par>
                        <p:par>
                          <p:cTn id="33" fill="hold">
                            <p:stCondLst>
                              <p:cond delay="2350"/>
                            </p:stCondLst>
                            <p:childTnLst>
                              <p:par>
                                <p:cTn id="34" presetID="22" presetClass="entr" presetSubtype="1" fill="hold" nodeType="after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wipe(up)">
                                      <p:cBhvr>
                                        <p:cTn id="36" dur="300"/>
                                        <p:tgtEl>
                                          <p:spTgt spid="42"/>
                                        </p:tgtEl>
                                      </p:cBhvr>
                                    </p:animEffect>
                                  </p:childTnLst>
                                </p:cTn>
                              </p:par>
                            </p:childTnLst>
                          </p:cTn>
                        </p:par>
                        <p:par>
                          <p:cTn id="37" fill="hold">
                            <p:stCondLst>
                              <p:cond delay="2650"/>
                            </p:stCondLst>
                            <p:childTnLst>
                              <p:par>
                                <p:cTn id="38" presetID="31" presetClass="entr" presetSubtype="0" fill="hold" nodeType="afterEffect">
                                  <p:stCondLst>
                                    <p:cond delay="0"/>
                                  </p:stCondLst>
                                  <p:childTnLst>
                                    <p:set>
                                      <p:cBhvr>
                                        <p:cTn id="39" dur="1" fill="hold">
                                          <p:stCondLst>
                                            <p:cond delay="0"/>
                                          </p:stCondLst>
                                        </p:cTn>
                                        <p:tgtEl>
                                          <p:spTgt spid="56"/>
                                        </p:tgtEl>
                                        <p:attrNameLst>
                                          <p:attrName>style.visibility</p:attrName>
                                        </p:attrNameLst>
                                      </p:cBhvr>
                                      <p:to>
                                        <p:strVal val="visible"/>
                                      </p:to>
                                    </p:set>
                                    <p:anim calcmode="lin" valueType="num">
                                      <p:cBhvr>
                                        <p:cTn id="40" dur="500" fill="hold"/>
                                        <p:tgtEl>
                                          <p:spTgt spid="56"/>
                                        </p:tgtEl>
                                        <p:attrNameLst>
                                          <p:attrName>ppt_w</p:attrName>
                                        </p:attrNameLst>
                                      </p:cBhvr>
                                      <p:tavLst>
                                        <p:tav tm="0">
                                          <p:val>
                                            <p:fltVal val="0"/>
                                          </p:val>
                                        </p:tav>
                                        <p:tav tm="100000">
                                          <p:val>
                                            <p:strVal val="#ppt_w"/>
                                          </p:val>
                                        </p:tav>
                                      </p:tavLst>
                                    </p:anim>
                                    <p:anim calcmode="lin" valueType="num">
                                      <p:cBhvr>
                                        <p:cTn id="41" dur="500" fill="hold"/>
                                        <p:tgtEl>
                                          <p:spTgt spid="56"/>
                                        </p:tgtEl>
                                        <p:attrNameLst>
                                          <p:attrName>ppt_h</p:attrName>
                                        </p:attrNameLst>
                                      </p:cBhvr>
                                      <p:tavLst>
                                        <p:tav tm="0">
                                          <p:val>
                                            <p:fltVal val="0"/>
                                          </p:val>
                                        </p:tav>
                                        <p:tav tm="100000">
                                          <p:val>
                                            <p:strVal val="#ppt_h"/>
                                          </p:val>
                                        </p:tav>
                                      </p:tavLst>
                                    </p:anim>
                                    <p:anim calcmode="lin" valueType="num">
                                      <p:cBhvr>
                                        <p:cTn id="42" dur="500" fill="hold"/>
                                        <p:tgtEl>
                                          <p:spTgt spid="56"/>
                                        </p:tgtEl>
                                        <p:attrNameLst>
                                          <p:attrName>style.rotation</p:attrName>
                                        </p:attrNameLst>
                                      </p:cBhvr>
                                      <p:tavLst>
                                        <p:tav tm="0">
                                          <p:val>
                                            <p:fltVal val="90"/>
                                          </p:val>
                                        </p:tav>
                                        <p:tav tm="100000">
                                          <p:val>
                                            <p:fltVal val="0"/>
                                          </p:val>
                                        </p:tav>
                                      </p:tavLst>
                                    </p:anim>
                                    <p:animEffect transition="in" filter="fade">
                                      <p:cBhvr>
                                        <p:cTn id="43" dur="500"/>
                                        <p:tgtEl>
                                          <p:spTgt spid="56"/>
                                        </p:tgtEl>
                                      </p:cBhvr>
                                    </p:animEffect>
                                  </p:childTnLst>
                                </p:cTn>
                              </p:par>
                              <p:par>
                                <p:cTn id="44" presetID="31" presetClass="entr" presetSubtype="0" fill="hold" nodeType="withEffect">
                                  <p:stCondLst>
                                    <p:cond delay="0"/>
                                  </p:stCondLst>
                                  <p:childTnLst>
                                    <p:set>
                                      <p:cBhvr>
                                        <p:cTn id="45" dur="1" fill="hold">
                                          <p:stCondLst>
                                            <p:cond delay="0"/>
                                          </p:stCondLst>
                                        </p:cTn>
                                        <p:tgtEl>
                                          <p:spTgt spid="65"/>
                                        </p:tgtEl>
                                        <p:attrNameLst>
                                          <p:attrName>style.visibility</p:attrName>
                                        </p:attrNameLst>
                                      </p:cBhvr>
                                      <p:to>
                                        <p:strVal val="visible"/>
                                      </p:to>
                                    </p:set>
                                    <p:anim calcmode="lin" valueType="num">
                                      <p:cBhvr>
                                        <p:cTn id="46" dur="500" fill="hold"/>
                                        <p:tgtEl>
                                          <p:spTgt spid="65"/>
                                        </p:tgtEl>
                                        <p:attrNameLst>
                                          <p:attrName>ppt_w</p:attrName>
                                        </p:attrNameLst>
                                      </p:cBhvr>
                                      <p:tavLst>
                                        <p:tav tm="0">
                                          <p:val>
                                            <p:fltVal val="0"/>
                                          </p:val>
                                        </p:tav>
                                        <p:tav tm="100000">
                                          <p:val>
                                            <p:strVal val="#ppt_w"/>
                                          </p:val>
                                        </p:tav>
                                      </p:tavLst>
                                    </p:anim>
                                    <p:anim calcmode="lin" valueType="num">
                                      <p:cBhvr>
                                        <p:cTn id="47" dur="500" fill="hold"/>
                                        <p:tgtEl>
                                          <p:spTgt spid="65"/>
                                        </p:tgtEl>
                                        <p:attrNameLst>
                                          <p:attrName>ppt_h</p:attrName>
                                        </p:attrNameLst>
                                      </p:cBhvr>
                                      <p:tavLst>
                                        <p:tav tm="0">
                                          <p:val>
                                            <p:fltVal val="0"/>
                                          </p:val>
                                        </p:tav>
                                        <p:tav tm="100000">
                                          <p:val>
                                            <p:strVal val="#ppt_h"/>
                                          </p:val>
                                        </p:tav>
                                      </p:tavLst>
                                    </p:anim>
                                    <p:anim calcmode="lin" valueType="num">
                                      <p:cBhvr>
                                        <p:cTn id="48" dur="500" fill="hold"/>
                                        <p:tgtEl>
                                          <p:spTgt spid="65"/>
                                        </p:tgtEl>
                                        <p:attrNameLst>
                                          <p:attrName>style.rotation</p:attrName>
                                        </p:attrNameLst>
                                      </p:cBhvr>
                                      <p:tavLst>
                                        <p:tav tm="0">
                                          <p:val>
                                            <p:fltVal val="90"/>
                                          </p:val>
                                        </p:tav>
                                        <p:tav tm="100000">
                                          <p:val>
                                            <p:fltVal val="0"/>
                                          </p:val>
                                        </p:tav>
                                      </p:tavLst>
                                    </p:anim>
                                    <p:animEffect transition="in" filter="fade">
                                      <p:cBhvr>
                                        <p:cTn id="49" dur="500"/>
                                        <p:tgtEl>
                                          <p:spTgt spid="65"/>
                                        </p:tgtEl>
                                      </p:cBhvr>
                                    </p:animEffect>
                                  </p:childTnLst>
                                </p:cTn>
                              </p:par>
                              <p:par>
                                <p:cTn id="50" presetID="31" presetClass="entr" presetSubtype="0" fill="hold" nodeType="withEffect">
                                  <p:stCondLst>
                                    <p:cond delay="0"/>
                                  </p:stCondLst>
                                  <p:childTnLst>
                                    <p:set>
                                      <p:cBhvr>
                                        <p:cTn id="51" dur="1" fill="hold">
                                          <p:stCondLst>
                                            <p:cond delay="0"/>
                                          </p:stCondLst>
                                        </p:cTn>
                                        <p:tgtEl>
                                          <p:spTgt spid="73"/>
                                        </p:tgtEl>
                                        <p:attrNameLst>
                                          <p:attrName>style.visibility</p:attrName>
                                        </p:attrNameLst>
                                      </p:cBhvr>
                                      <p:to>
                                        <p:strVal val="visible"/>
                                      </p:to>
                                    </p:set>
                                    <p:anim calcmode="lin" valueType="num">
                                      <p:cBhvr>
                                        <p:cTn id="52" dur="500" fill="hold"/>
                                        <p:tgtEl>
                                          <p:spTgt spid="73"/>
                                        </p:tgtEl>
                                        <p:attrNameLst>
                                          <p:attrName>ppt_w</p:attrName>
                                        </p:attrNameLst>
                                      </p:cBhvr>
                                      <p:tavLst>
                                        <p:tav tm="0">
                                          <p:val>
                                            <p:fltVal val="0"/>
                                          </p:val>
                                        </p:tav>
                                        <p:tav tm="100000">
                                          <p:val>
                                            <p:strVal val="#ppt_w"/>
                                          </p:val>
                                        </p:tav>
                                      </p:tavLst>
                                    </p:anim>
                                    <p:anim calcmode="lin" valueType="num">
                                      <p:cBhvr>
                                        <p:cTn id="53" dur="500" fill="hold"/>
                                        <p:tgtEl>
                                          <p:spTgt spid="73"/>
                                        </p:tgtEl>
                                        <p:attrNameLst>
                                          <p:attrName>ppt_h</p:attrName>
                                        </p:attrNameLst>
                                      </p:cBhvr>
                                      <p:tavLst>
                                        <p:tav tm="0">
                                          <p:val>
                                            <p:fltVal val="0"/>
                                          </p:val>
                                        </p:tav>
                                        <p:tav tm="100000">
                                          <p:val>
                                            <p:strVal val="#ppt_h"/>
                                          </p:val>
                                        </p:tav>
                                      </p:tavLst>
                                    </p:anim>
                                    <p:anim calcmode="lin" valueType="num">
                                      <p:cBhvr>
                                        <p:cTn id="54" dur="500" fill="hold"/>
                                        <p:tgtEl>
                                          <p:spTgt spid="73"/>
                                        </p:tgtEl>
                                        <p:attrNameLst>
                                          <p:attrName>style.rotation</p:attrName>
                                        </p:attrNameLst>
                                      </p:cBhvr>
                                      <p:tavLst>
                                        <p:tav tm="0">
                                          <p:val>
                                            <p:fltVal val="90"/>
                                          </p:val>
                                        </p:tav>
                                        <p:tav tm="100000">
                                          <p:val>
                                            <p:fltVal val="0"/>
                                          </p:val>
                                        </p:tav>
                                      </p:tavLst>
                                    </p:anim>
                                    <p:animEffect transition="in" filter="fade">
                                      <p:cBhvr>
                                        <p:cTn id="55" dur="500"/>
                                        <p:tgtEl>
                                          <p:spTgt spid="73"/>
                                        </p:tgtEl>
                                      </p:cBhvr>
                                    </p:animEffect>
                                  </p:childTnLst>
                                </p:cTn>
                              </p:par>
                              <p:par>
                                <p:cTn id="56" presetID="31" presetClass="entr" presetSubtype="0" fill="hold" nodeType="withEffect">
                                  <p:stCondLst>
                                    <p:cond delay="0"/>
                                  </p:stCondLst>
                                  <p:childTnLst>
                                    <p:set>
                                      <p:cBhvr>
                                        <p:cTn id="57" dur="1" fill="hold">
                                          <p:stCondLst>
                                            <p:cond delay="0"/>
                                          </p:stCondLst>
                                        </p:cTn>
                                        <p:tgtEl>
                                          <p:spTgt spid="76"/>
                                        </p:tgtEl>
                                        <p:attrNameLst>
                                          <p:attrName>style.visibility</p:attrName>
                                        </p:attrNameLst>
                                      </p:cBhvr>
                                      <p:to>
                                        <p:strVal val="visible"/>
                                      </p:to>
                                    </p:set>
                                    <p:anim calcmode="lin" valueType="num">
                                      <p:cBhvr>
                                        <p:cTn id="58" dur="500" fill="hold"/>
                                        <p:tgtEl>
                                          <p:spTgt spid="76"/>
                                        </p:tgtEl>
                                        <p:attrNameLst>
                                          <p:attrName>ppt_w</p:attrName>
                                        </p:attrNameLst>
                                      </p:cBhvr>
                                      <p:tavLst>
                                        <p:tav tm="0">
                                          <p:val>
                                            <p:fltVal val="0"/>
                                          </p:val>
                                        </p:tav>
                                        <p:tav tm="100000">
                                          <p:val>
                                            <p:strVal val="#ppt_w"/>
                                          </p:val>
                                        </p:tav>
                                      </p:tavLst>
                                    </p:anim>
                                    <p:anim calcmode="lin" valueType="num">
                                      <p:cBhvr>
                                        <p:cTn id="59" dur="500" fill="hold"/>
                                        <p:tgtEl>
                                          <p:spTgt spid="76"/>
                                        </p:tgtEl>
                                        <p:attrNameLst>
                                          <p:attrName>ppt_h</p:attrName>
                                        </p:attrNameLst>
                                      </p:cBhvr>
                                      <p:tavLst>
                                        <p:tav tm="0">
                                          <p:val>
                                            <p:fltVal val="0"/>
                                          </p:val>
                                        </p:tav>
                                        <p:tav tm="100000">
                                          <p:val>
                                            <p:strVal val="#ppt_h"/>
                                          </p:val>
                                        </p:tav>
                                      </p:tavLst>
                                    </p:anim>
                                    <p:anim calcmode="lin" valueType="num">
                                      <p:cBhvr>
                                        <p:cTn id="60" dur="500" fill="hold"/>
                                        <p:tgtEl>
                                          <p:spTgt spid="76"/>
                                        </p:tgtEl>
                                        <p:attrNameLst>
                                          <p:attrName>style.rotation</p:attrName>
                                        </p:attrNameLst>
                                      </p:cBhvr>
                                      <p:tavLst>
                                        <p:tav tm="0">
                                          <p:val>
                                            <p:fltVal val="90"/>
                                          </p:val>
                                        </p:tav>
                                        <p:tav tm="100000">
                                          <p:val>
                                            <p:fltVal val="0"/>
                                          </p:val>
                                        </p:tav>
                                      </p:tavLst>
                                    </p:anim>
                                    <p:animEffect transition="in" filter="fade">
                                      <p:cBhvr>
                                        <p:cTn id="61" dur="500"/>
                                        <p:tgtEl>
                                          <p:spTgt spid="76"/>
                                        </p:tgtEl>
                                      </p:cBhvr>
                                    </p:animEffect>
                                  </p:childTnLst>
                                </p:cTn>
                              </p:par>
                            </p:childTnLst>
                          </p:cTn>
                        </p:par>
                        <p:par>
                          <p:cTn id="62" fill="hold">
                            <p:stCondLst>
                              <p:cond delay="3150"/>
                            </p:stCondLst>
                            <p:childTnLst>
                              <p:par>
                                <p:cTn id="63" presetID="42" presetClass="entr" presetSubtype="0" fill="hold" nodeType="after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1000"/>
                                        <p:tgtEl>
                                          <p:spTgt spid="36"/>
                                        </p:tgtEl>
                                      </p:cBhvr>
                                    </p:animEffect>
                                    <p:anim calcmode="lin" valueType="num">
                                      <p:cBhvr>
                                        <p:cTn id="66" dur="1000" fill="hold"/>
                                        <p:tgtEl>
                                          <p:spTgt spid="36"/>
                                        </p:tgtEl>
                                        <p:attrNameLst>
                                          <p:attrName>ppt_x</p:attrName>
                                        </p:attrNameLst>
                                      </p:cBhvr>
                                      <p:tavLst>
                                        <p:tav tm="0">
                                          <p:val>
                                            <p:strVal val="#ppt_x"/>
                                          </p:val>
                                        </p:tav>
                                        <p:tav tm="100000">
                                          <p:val>
                                            <p:strVal val="#ppt_x"/>
                                          </p:val>
                                        </p:tav>
                                      </p:tavLst>
                                    </p:anim>
                                    <p:anim calcmode="lin" valueType="num">
                                      <p:cBhvr>
                                        <p:cTn id="67" dur="1000" fill="hold"/>
                                        <p:tgtEl>
                                          <p:spTgt spid="36"/>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1000"/>
                                        <p:tgtEl>
                                          <p:spTgt spid="79"/>
                                        </p:tgtEl>
                                      </p:cBhvr>
                                    </p:animEffect>
                                    <p:anim calcmode="lin" valueType="num">
                                      <p:cBhvr>
                                        <p:cTn id="71" dur="1000" fill="hold"/>
                                        <p:tgtEl>
                                          <p:spTgt spid="79"/>
                                        </p:tgtEl>
                                        <p:attrNameLst>
                                          <p:attrName>ppt_x</p:attrName>
                                        </p:attrNameLst>
                                      </p:cBhvr>
                                      <p:tavLst>
                                        <p:tav tm="0">
                                          <p:val>
                                            <p:strVal val="#ppt_x"/>
                                          </p:val>
                                        </p:tav>
                                        <p:tav tm="100000">
                                          <p:val>
                                            <p:strVal val="#ppt_x"/>
                                          </p:val>
                                        </p:tav>
                                      </p:tavLst>
                                    </p:anim>
                                    <p:anim calcmode="lin" valueType="num">
                                      <p:cBhvr>
                                        <p:cTn id="72" dur="10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150"/>
                            </p:stCondLst>
                            <p:childTnLst>
                              <p:par>
                                <p:cTn id="74" presetID="21" presetClass="entr" presetSubtype="1"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wheel(1)">
                                      <p:cBhvr>
                                        <p:cTn id="76" dur="500"/>
                                        <p:tgtEl>
                                          <p:spTgt spid="81"/>
                                        </p:tgtEl>
                                      </p:cBhvr>
                                    </p:animEffect>
                                  </p:childTnLst>
                                </p:cTn>
                              </p:par>
                            </p:childTnLst>
                          </p:cTn>
                        </p:par>
                        <p:par>
                          <p:cTn id="77" fill="hold">
                            <p:stCondLst>
                              <p:cond delay="4650"/>
                            </p:stCondLst>
                            <p:childTnLst>
                              <p:par>
                                <p:cTn id="78" presetID="22" presetClass="entr" presetSubtype="8" fill="hold" grpId="0" nodeType="after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childTnLst>
                          </p:cTn>
                        </p:par>
                        <p:par>
                          <p:cTn id="81" fill="hold">
                            <p:stCondLst>
                              <p:cond delay="5150"/>
                            </p:stCondLst>
                            <p:childTnLst>
                              <p:par>
                                <p:cTn id="82" presetID="21" presetClass="entr" presetSubtype="1" fill="hold" nodeType="afterEffect">
                                  <p:stCondLst>
                                    <p:cond delay="0"/>
                                  </p:stCondLst>
                                  <p:childTnLst>
                                    <p:set>
                                      <p:cBhvr>
                                        <p:cTn id="83" dur="1" fill="hold">
                                          <p:stCondLst>
                                            <p:cond delay="0"/>
                                          </p:stCondLst>
                                        </p:cTn>
                                        <p:tgtEl>
                                          <p:spTgt spid="84"/>
                                        </p:tgtEl>
                                        <p:attrNameLst>
                                          <p:attrName>style.visibility</p:attrName>
                                        </p:attrNameLst>
                                      </p:cBhvr>
                                      <p:to>
                                        <p:strVal val="visible"/>
                                      </p:to>
                                    </p:set>
                                    <p:animEffect transition="in" filter="wheel(1)">
                                      <p:cBhvr>
                                        <p:cTn id="84" dur="500"/>
                                        <p:tgtEl>
                                          <p:spTgt spid="84"/>
                                        </p:tgtEl>
                                      </p:cBhvr>
                                    </p:animEffect>
                                  </p:childTnLst>
                                </p:cTn>
                              </p:par>
                            </p:childTnLst>
                          </p:cTn>
                        </p:par>
                        <p:par>
                          <p:cTn id="85" fill="hold">
                            <p:stCondLst>
                              <p:cond delay="5650"/>
                            </p:stCondLst>
                            <p:childTnLst>
                              <p:par>
                                <p:cTn id="86" presetID="22" presetClass="entr" presetSubtype="8" fill="hold" grpId="0" nodeType="afterEffect">
                                  <p:stCondLst>
                                    <p:cond delay="0"/>
                                  </p:stCondLst>
                                  <p:childTnLst>
                                    <p:set>
                                      <p:cBhvr>
                                        <p:cTn id="87" dur="1" fill="hold">
                                          <p:stCondLst>
                                            <p:cond delay="0"/>
                                          </p:stCondLst>
                                        </p:cTn>
                                        <p:tgtEl>
                                          <p:spTgt spid="93"/>
                                        </p:tgtEl>
                                        <p:attrNameLst>
                                          <p:attrName>style.visibility</p:attrName>
                                        </p:attrNameLst>
                                      </p:cBhvr>
                                      <p:to>
                                        <p:strVal val="visible"/>
                                      </p:to>
                                    </p:set>
                                    <p:animEffect transition="in" filter="wipe(left)">
                                      <p:cBhvr>
                                        <p:cTn id="88" dur="500"/>
                                        <p:tgtEl>
                                          <p:spTgt spid="93"/>
                                        </p:tgtEl>
                                      </p:cBhvr>
                                    </p:animEffect>
                                  </p:childTnLst>
                                </p:cTn>
                              </p:par>
                            </p:childTnLst>
                          </p:cTn>
                        </p:par>
                        <p:par>
                          <p:cTn id="89" fill="hold">
                            <p:stCondLst>
                              <p:cond delay="6150"/>
                            </p:stCondLst>
                            <p:childTnLst>
                              <p:par>
                                <p:cTn id="90" presetID="21" presetClass="entr" presetSubtype="1" fill="hold" nodeType="afterEffect">
                                  <p:stCondLst>
                                    <p:cond delay="0"/>
                                  </p:stCondLst>
                                  <p:childTnLst>
                                    <p:set>
                                      <p:cBhvr>
                                        <p:cTn id="91" dur="1" fill="hold">
                                          <p:stCondLst>
                                            <p:cond delay="0"/>
                                          </p:stCondLst>
                                        </p:cTn>
                                        <p:tgtEl>
                                          <p:spTgt spid="87"/>
                                        </p:tgtEl>
                                        <p:attrNameLst>
                                          <p:attrName>style.visibility</p:attrName>
                                        </p:attrNameLst>
                                      </p:cBhvr>
                                      <p:to>
                                        <p:strVal val="visible"/>
                                      </p:to>
                                    </p:set>
                                    <p:animEffect transition="in" filter="wheel(1)">
                                      <p:cBhvr>
                                        <p:cTn id="92" dur="500"/>
                                        <p:tgtEl>
                                          <p:spTgt spid="87"/>
                                        </p:tgtEl>
                                      </p:cBhvr>
                                    </p:animEffect>
                                  </p:childTnLst>
                                </p:cTn>
                              </p:par>
                            </p:childTnLst>
                          </p:cTn>
                        </p:par>
                        <p:par>
                          <p:cTn id="93" fill="hold">
                            <p:stCondLst>
                              <p:cond delay="6650"/>
                            </p:stCondLst>
                            <p:childTnLst>
                              <p:par>
                                <p:cTn id="94" presetID="22" presetClass="entr" presetSubtype="8" fill="hold" grpId="0" nodeType="afterEffect">
                                  <p:stCondLst>
                                    <p:cond delay="0"/>
                                  </p:stCondLst>
                                  <p:childTnLst>
                                    <p:set>
                                      <p:cBhvr>
                                        <p:cTn id="95" dur="1" fill="hold">
                                          <p:stCondLst>
                                            <p:cond delay="0"/>
                                          </p:stCondLst>
                                        </p:cTn>
                                        <p:tgtEl>
                                          <p:spTgt spid="94"/>
                                        </p:tgtEl>
                                        <p:attrNameLst>
                                          <p:attrName>style.visibility</p:attrName>
                                        </p:attrNameLst>
                                      </p:cBhvr>
                                      <p:to>
                                        <p:strVal val="visible"/>
                                      </p:to>
                                    </p:set>
                                    <p:animEffect transition="in" filter="wipe(left)">
                                      <p:cBhvr>
                                        <p:cTn id="96" dur="500"/>
                                        <p:tgtEl>
                                          <p:spTgt spid="94"/>
                                        </p:tgtEl>
                                      </p:cBhvr>
                                    </p:animEffect>
                                  </p:childTnLst>
                                </p:cTn>
                              </p:par>
                            </p:childTnLst>
                          </p:cTn>
                        </p:par>
                        <p:par>
                          <p:cTn id="97" fill="hold">
                            <p:stCondLst>
                              <p:cond delay="7150"/>
                            </p:stCondLst>
                            <p:childTnLst>
                              <p:par>
                                <p:cTn id="98" presetID="21" presetClass="entr" presetSubtype="1" fill="hold" nodeType="afterEffect">
                                  <p:stCondLst>
                                    <p:cond delay="0"/>
                                  </p:stCondLst>
                                  <p:childTnLst>
                                    <p:set>
                                      <p:cBhvr>
                                        <p:cTn id="99" dur="1" fill="hold">
                                          <p:stCondLst>
                                            <p:cond delay="0"/>
                                          </p:stCondLst>
                                        </p:cTn>
                                        <p:tgtEl>
                                          <p:spTgt spid="90"/>
                                        </p:tgtEl>
                                        <p:attrNameLst>
                                          <p:attrName>style.visibility</p:attrName>
                                        </p:attrNameLst>
                                      </p:cBhvr>
                                      <p:to>
                                        <p:strVal val="visible"/>
                                      </p:to>
                                    </p:set>
                                    <p:animEffect transition="in" filter="wheel(1)">
                                      <p:cBhvr>
                                        <p:cTn id="100" dur="500"/>
                                        <p:tgtEl>
                                          <p:spTgt spid="90"/>
                                        </p:tgtEl>
                                      </p:cBhvr>
                                    </p:animEffect>
                                  </p:childTnLst>
                                </p:cTn>
                              </p:par>
                            </p:childTnLst>
                          </p:cTn>
                        </p:par>
                        <p:par>
                          <p:cTn id="101" fill="hold">
                            <p:stCondLst>
                              <p:cond delay="7650"/>
                            </p:stCondLst>
                            <p:childTnLst>
                              <p:par>
                                <p:cTn id="102" presetID="22" presetClass="entr" presetSubtype="8" fill="hold" grpId="0" nodeType="afterEffect">
                                  <p:stCondLst>
                                    <p:cond delay="0"/>
                                  </p:stCondLst>
                                  <p:childTnLst>
                                    <p:set>
                                      <p:cBhvr>
                                        <p:cTn id="103" dur="1" fill="hold">
                                          <p:stCondLst>
                                            <p:cond delay="0"/>
                                          </p:stCondLst>
                                        </p:cTn>
                                        <p:tgtEl>
                                          <p:spTgt spid="95"/>
                                        </p:tgtEl>
                                        <p:attrNameLst>
                                          <p:attrName>style.visibility</p:attrName>
                                        </p:attrNameLst>
                                      </p:cBhvr>
                                      <p:to>
                                        <p:strVal val="visible"/>
                                      </p:to>
                                    </p:set>
                                    <p:animEffect transition="in" filter="wipe(left)">
                                      <p:cBhvr>
                                        <p:cTn id="104"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93" grpId="0"/>
      <p:bldP spid="94" grpId="0"/>
      <p:bldP spid="95" grpId="0"/>
      <p:bldP spid="47"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5"/>
          <p:cNvSpPr/>
          <p:nvPr/>
        </p:nvSpPr>
        <p:spPr bwMode="auto">
          <a:xfrm>
            <a:off x="3849319" y="3567677"/>
            <a:ext cx="3071393" cy="536038"/>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3"/>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27" name="圆角矩形 5"/>
          <p:cNvSpPr>
            <a:spLocks/>
          </p:cNvSpPr>
          <p:nvPr/>
        </p:nvSpPr>
        <p:spPr bwMode="auto">
          <a:xfrm>
            <a:off x="3849319" y="1229416"/>
            <a:ext cx="3071393" cy="534545"/>
          </a:xfrm>
          <a:custGeom>
            <a:avLst/>
            <a:gdLst>
              <a:gd name="T0" fmla="*/ 0 w 3265930"/>
              <a:gd name="T1" fmla="*/ 0 h 569236"/>
              <a:gd name="T2" fmla="*/ 2981312 w 3265930"/>
              <a:gd name="T3" fmla="*/ 0 h 569236"/>
              <a:gd name="T4" fmla="*/ 3265930 w 3265930"/>
              <a:gd name="T5" fmla="*/ 284618 h 569236"/>
              <a:gd name="T6" fmla="*/ 2981312 w 3265930"/>
              <a:gd name="T7" fmla="*/ 569236 h 569236"/>
              <a:gd name="T8" fmla="*/ 0 w 3265930"/>
              <a:gd name="T9" fmla="*/ 569236 h 569236"/>
            </a:gdLst>
            <a:ahLst/>
            <a:cxnLst>
              <a:cxn ang="0">
                <a:pos x="T0" y="T1"/>
              </a:cxn>
              <a:cxn ang="0">
                <a:pos x="T2" y="T3"/>
              </a:cxn>
              <a:cxn ang="0">
                <a:pos x="T4" y="T5"/>
              </a:cxn>
              <a:cxn ang="0">
                <a:pos x="T6" y="T7"/>
              </a:cxn>
              <a:cxn ang="0">
                <a:pos x="T8" y="T9"/>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1"/>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8" name="TextBox 27"/>
          <p:cNvSpPr txBox="1"/>
          <p:nvPr/>
        </p:nvSpPr>
        <p:spPr>
          <a:xfrm>
            <a:off x="4454043" y="1308554"/>
            <a:ext cx="1867819" cy="381771"/>
          </a:xfrm>
          <a:prstGeom prst="rect">
            <a:avLst/>
          </a:prstGeom>
          <a:noFill/>
        </p:spPr>
        <p:txBody>
          <a:bodyPr wrap="none">
            <a:spAutoFit/>
          </a:bodyPr>
          <a:lstStyle/>
          <a:p>
            <a:pPr defTabSz="910314">
              <a:defRPr/>
            </a:pPr>
            <a:r>
              <a:rPr lang="zh-CN" altLang="en-US" sz="1881" dirty="0">
                <a:solidFill>
                  <a:srgbClr val="F8F8F8"/>
                </a:solidFill>
                <a:latin typeface="微软雅黑"/>
                <a:ea typeface="微软雅黑"/>
              </a:rPr>
              <a:t>请输入您的标题</a:t>
            </a:r>
          </a:p>
        </p:txBody>
      </p:sp>
      <p:sp>
        <p:nvSpPr>
          <p:cNvPr id="29" name="空心弧 28"/>
          <p:cNvSpPr/>
          <p:nvPr/>
        </p:nvSpPr>
        <p:spPr bwMode="auto">
          <a:xfrm flipV="1">
            <a:off x="1591689" y="809844"/>
            <a:ext cx="1373690" cy="1373690"/>
          </a:xfrm>
          <a:prstGeom prst="blockArc">
            <a:avLst>
              <a:gd name="adj1" fmla="val 5423681"/>
              <a:gd name="adj2" fmla="val 20860726"/>
              <a:gd name="adj3" fmla="val 17514"/>
            </a:avLst>
          </a:prstGeom>
          <a:solidFill>
            <a:schemeClr val="bg2"/>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0" name="空心弧 29"/>
          <p:cNvSpPr/>
          <p:nvPr/>
        </p:nvSpPr>
        <p:spPr bwMode="auto">
          <a:xfrm rot="10800000" flipV="1">
            <a:off x="2695122" y="1054719"/>
            <a:ext cx="1373690" cy="1373690"/>
          </a:xfrm>
          <a:prstGeom prst="blockArc">
            <a:avLst>
              <a:gd name="adj1" fmla="val 5423681"/>
              <a:gd name="adj2" fmla="val 20860726"/>
              <a:gd name="adj3" fmla="val 17514"/>
            </a:avLst>
          </a:prstGeom>
          <a:solidFill>
            <a:schemeClr val="accent1"/>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1" name="空心弧 30"/>
          <p:cNvSpPr/>
          <p:nvPr/>
        </p:nvSpPr>
        <p:spPr bwMode="auto">
          <a:xfrm rot="4631022" flipV="1">
            <a:off x="2726477" y="2193986"/>
            <a:ext cx="1373690" cy="1373690"/>
          </a:xfrm>
          <a:prstGeom prst="blockArc">
            <a:avLst>
              <a:gd name="adj1" fmla="val 10168821"/>
              <a:gd name="adj2" fmla="val 20860726"/>
              <a:gd name="adj3" fmla="val 17514"/>
            </a:avLst>
          </a:prstGeom>
          <a:solidFill>
            <a:schemeClr val="accent2"/>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2" name="空心弧 31"/>
          <p:cNvSpPr/>
          <p:nvPr/>
        </p:nvSpPr>
        <p:spPr bwMode="auto">
          <a:xfrm>
            <a:off x="1612593" y="3567676"/>
            <a:ext cx="1373690" cy="1375184"/>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3" name="空心弧 32"/>
          <p:cNvSpPr/>
          <p:nvPr/>
        </p:nvSpPr>
        <p:spPr bwMode="auto">
          <a:xfrm rot="10800000">
            <a:off x="2714532" y="3322801"/>
            <a:ext cx="1373690" cy="1373690"/>
          </a:xfrm>
          <a:prstGeom prst="blockArc">
            <a:avLst>
              <a:gd name="adj1" fmla="val 5423681"/>
              <a:gd name="adj2" fmla="val 20860726"/>
              <a:gd name="adj3" fmla="val 17514"/>
            </a:avLst>
          </a:prstGeom>
          <a:solidFill>
            <a:schemeClr val="accent3"/>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4" name="TextBox 33"/>
          <p:cNvSpPr txBox="1"/>
          <p:nvPr/>
        </p:nvSpPr>
        <p:spPr>
          <a:xfrm>
            <a:off x="3157995" y="1417552"/>
            <a:ext cx="546945" cy="671274"/>
          </a:xfrm>
          <a:prstGeom prst="rect">
            <a:avLst/>
          </a:prstGeom>
          <a:noFill/>
        </p:spPr>
        <p:txBody>
          <a:bodyPr wrap="none">
            <a:spAutoFit/>
          </a:bodyPr>
          <a:lstStyle/>
          <a:p>
            <a:pPr defTabSz="910314">
              <a:defRPr/>
            </a:pPr>
            <a:r>
              <a:rPr lang="en-US" altLang="zh-CN" sz="3762" b="1" dirty="0">
                <a:solidFill>
                  <a:srgbClr val="FFC000"/>
                </a:solidFill>
                <a:latin typeface="微软雅黑"/>
                <a:ea typeface="微软雅黑"/>
              </a:rPr>
              <a:t>A</a:t>
            </a:r>
            <a:endParaRPr lang="zh-CN" altLang="en-US" sz="3762" b="1" dirty="0">
              <a:solidFill>
                <a:srgbClr val="FFC000"/>
              </a:solidFill>
              <a:latin typeface="微软雅黑"/>
              <a:ea typeface="微软雅黑"/>
            </a:endParaRPr>
          </a:p>
        </p:txBody>
      </p:sp>
      <p:sp>
        <p:nvSpPr>
          <p:cNvPr id="35" name="TextBox 34"/>
          <p:cNvSpPr txBox="1"/>
          <p:nvPr/>
        </p:nvSpPr>
        <p:spPr>
          <a:xfrm>
            <a:off x="3157996" y="3688621"/>
            <a:ext cx="514885" cy="671274"/>
          </a:xfrm>
          <a:prstGeom prst="rect">
            <a:avLst/>
          </a:prstGeom>
          <a:noFill/>
        </p:spPr>
        <p:txBody>
          <a:bodyPr wrap="none">
            <a:spAutoFit/>
          </a:bodyPr>
          <a:lstStyle/>
          <a:p>
            <a:pPr defTabSz="910314">
              <a:defRPr/>
            </a:pPr>
            <a:r>
              <a:rPr lang="en-US" altLang="zh-CN" sz="3762" b="1" dirty="0">
                <a:solidFill>
                  <a:srgbClr val="FFC000"/>
                </a:solidFill>
                <a:latin typeface="微软雅黑"/>
                <a:ea typeface="微软雅黑"/>
              </a:rPr>
              <a:t>B</a:t>
            </a:r>
            <a:endParaRPr lang="zh-CN" altLang="en-US" sz="3762" b="1" dirty="0">
              <a:solidFill>
                <a:srgbClr val="FFC000"/>
              </a:solidFill>
              <a:latin typeface="微软雅黑"/>
              <a:ea typeface="微软雅黑"/>
            </a:endParaRPr>
          </a:p>
        </p:txBody>
      </p:sp>
      <p:sp>
        <p:nvSpPr>
          <p:cNvPr id="36" name="TextBox 35"/>
          <p:cNvSpPr txBox="1"/>
          <p:nvPr/>
        </p:nvSpPr>
        <p:spPr>
          <a:xfrm>
            <a:off x="4236044" y="1920742"/>
            <a:ext cx="3992661" cy="700448"/>
          </a:xfrm>
          <a:prstGeom prst="rect">
            <a:avLst/>
          </a:prstGeom>
          <a:noFill/>
        </p:spPr>
        <p:txBody>
          <a:bodyPr>
            <a:spAutoFit/>
          </a:bodyPr>
          <a:lstStyle/>
          <a:p>
            <a:pPr defTabSz="910314">
              <a:lnSpc>
                <a:spcPct val="150000"/>
              </a:lnSpc>
              <a:defRPr/>
            </a:pPr>
            <a:r>
              <a:rPr lang="zh-CN" altLang="en-US" sz="1317" dirty="0">
                <a:solidFill>
                  <a:prstClr val="black">
                    <a:lumMod val="50000"/>
                    <a:lumOff val="50000"/>
                  </a:prstClr>
                </a:solidFill>
                <a:latin typeface="微软雅黑"/>
                <a:ea typeface="微软雅黑"/>
              </a:rPr>
              <a:t>这里输入您的文字这里输入您的文字这里输入您的文字这里输入您的文字这里输入您</a:t>
            </a:r>
          </a:p>
        </p:txBody>
      </p:sp>
      <p:sp>
        <p:nvSpPr>
          <p:cNvPr id="37" name="TextBox 36"/>
          <p:cNvSpPr txBox="1">
            <a:spLocks noChangeArrowheads="1"/>
          </p:cNvSpPr>
          <p:nvPr/>
        </p:nvSpPr>
        <p:spPr bwMode="auto">
          <a:xfrm>
            <a:off x="4236043" y="4082810"/>
            <a:ext cx="4061346" cy="700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lnSpc>
                <a:spcPct val="150000"/>
              </a:lnSpc>
              <a:spcBef>
                <a:spcPct val="0"/>
              </a:spcBef>
              <a:spcAft>
                <a:spcPct val="0"/>
              </a:spcAft>
            </a:pPr>
            <a:r>
              <a:rPr lang="zh-CN" altLang="en-US" sz="1317">
                <a:solidFill>
                  <a:srgbClr val="7F7F7F"/>
                </a:solidFill>
                <a:latin typeface="微软雅黑" pitchFamily="34" charset="-122"/>
              </a:rPr>
              <a:t>这里输入您的文字这里输入您的文字这里输入您的文字这里输入您的文字这里输入您</a:t>
            </a:r>
          </a:p>
        </p:txBody>
      </p:sp>
      <p:sp>
        <p:nvSpPr>
          <p:cNvPr id="38" name="TextBox 37"/>
          <p:cNvSpPr txBox="1"/>
          <p:nvPr/>
        </p:nvSpPr>
        <p:spPr>
          <a:xfrm>
            <a:off x="4454043" y="3657265"/>
            <a:ext cx="1867819" cy="381771"/>
          </a:xfrm>
          <a:prstGeom prst="rect">
            <a:avLst/>
          </a:prstGeom>
          <a:noFill/>
        </p:spPr>
        <p:txBody>
          <a:bodyPr wrap="none">
            <a:spAutoFit/>
          </a:bodyPr>
          <a:lstStyle/>
          <a:p>
            <a:pPr defTabSz="910314">
              <a:defRPr/>
            </a:pPr>
            <a:r>
              <a:rPr lang="zh-CN" altLang="en-US" sz="1881" dirty="0">
                <a:solidFill>
                  <a:srgbClr val="F8F8F8"/>
                </a:solidFill>
                <a:latin typeface="微软雅黑"/>
                <a:ea typeface="微软雅黑"/>
              </a:rPr>
              <a:t>请输入您的标题</a:t>
            </a:r>
          </a:p>
        </p:txBody>
      </p:sp>
      <p:sp>
        <p:nvSpPr>
          <p:cNvPr id="23"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4" name="组合 23"/>
          <p:cNvGrpSpPr/>
          <p:nvPr/>
        </p:nvGrpSpPr>
        <p:grpSpPr>
          <a:xfrm>
            <a:off x="331635" y="679277"/>
            <a:ext cx="8682581" cy="63818"/>
            <a:chOff x="288133" y="483063"/>
            <a:chExt cx="8772740" cy="64666"/>
          </a:xfrm>
        </p:grpSpPr>
        <p:sp>
          <p:nvSpPr>
            <p:cNvPr id="25" name="任意多边形 24"/>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9" name="直接连接符 38"/>
            <p:cNvCxnSpPr>
              <a:stCxn id="25"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40" name="组合 39"/>
          <p:cNvGrpSpPr/>
          <p:nvPr/>
        </p:nvGrpSpPr>
        <p:grpSpPr>
          <a:xfrm>
            <a:off x="1" y="305046"/>
            <a:ext cx="603004" cy="332759"/>
            <a:chOff x="0" y="252065"/>
            <a:chExt cx="641111" cy="392113"/>
          </a:xfrm>
        </p:grpSpPr>
        <p:sp>
          <p:nvSpPr>
            <p:cNvPr id="41"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2"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3" name="五边形 42"/>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68602868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3"/>
                                        </p:tgtEl>
                                        <p:attrNameLst>
                                          <p:attrName>ppt_y</p:attrName>
                                        </p:attrNameLst>
                                      </p:cBhvr>
                                      <p:tavLst>
                                        <p:tav tm="0">
                                          <p:val>
                                            <p:strVal val="#ppt_y"/>
                                          </p:val>
                                        </p:tav>
                                        <p:tav tm="100000">
                                          <p:val>
                                            <p:strVal val="#ppt_y"/>
                                          </p:val>
                                        </p:tav>
                                      </p:tavLst>
                                    </p:anim>
                                    <p:anim calcmode="lin" valueType="num">
                                      <p:cBhvr>
                                        <p:cTn id="18"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23"/>
                                        </p:tgtEl>
                                      </p:cBhvr>
                                    </p:animEffect>
                                  </p:childTnLst>
                                </p:cTn>
                              </p:par>
                            </p:childTnLst>
                          </p:cTn>
                        </p:par>
                        <p:par>
                          <p:cTn id="21" fill="hold">
                            <p:stCondLst>
                              <p:cond delay="1450"/>
                            </p:stCondLst>
                            <p:childTnLst>
                              <p:par>
                                <p:cTn id="22" presetID="22" presetClass="entr" presetSubtype="8"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childTnLst>
                          </p:cTn>
                        </p:par>
                        <p:par>
                          <p:cTn id="25" fill="hold" nodeType="afterGroup">
                            <p:stCondLst>
                              <p:cond delay="1950"/>
                            </p:stCondLst>
                            <p:childTnLst>
                              <p:par>
                                <p:cTn id="26" presetID="22" presetClass="entr" presetSubtype="8" fill="hold"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par>
                          <p:cTn id="29" fill="hold" nodeType="afterGroup">
                            <p:stCondLst>
                              <p:cond delay="2450"/>
                            </p:stCondLst>
                            <p:childTnLst>
                              <p:par>
                                <p:cTn id="30" presetID="22" presetClass="entr" presetSubtype="1"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up)">
                                      <p:cBhvr>
                                        <p:cTn id="32" dur="500"/>
                                        <p:tgtEl>
                                          <p:spTgt spid="31"/>
                                        </p:tgtEl>
                                      </p:cBhvr>
                                    </p:animEffect>
                                  </p:childTnLst>
                                </p:cTn>
                              </p:par>
                            </p:childTnLst>
                          </p:cTn>
                        </p:par>
                        <p:par>
                          <p:cTn id="33" fill="hold" nodeType="afterGroup">
                            <p:stCondLst>
                              <p:cond delay="2950"/>
                            </p:stCondLst>
                            <p:childTnLst>
                              <p:par>
                                <p:cTn id="34" presetID="22" presetClass="entr" presetSubtype="1" fill="hold" nodeType="after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wipe(up)">
                                      <p:cBhvr>
                                        <p:cTn id="36" dur="500"/>
                                        <p:tgtEl>
                                          <p:spTgt spid="33"/>
                                        </p:tgtEl>
                                      </p:cBhvr>
                                    </p:animEffect>
                                  </p:childTnLst>
                                </p:cTn>
                              </p:par>
                            </p:childTnLst>
                          </p:cTn>
                        </p:par>
                        <p:par>
                          <p:cTn id="37" fill="hold" nodeType="afterGroup">
                            <p:stCondLst>
                              <p:cond delay="3450"/>
                            </p:stCondLst>
                            <p:childTnLst>
                              <p:par>
                                <p:cTn id="38" presetID="22" presetClass="entr" presetSubtype="2" fill="hold"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wipe(right)">
                                      <p:cBhvr>
                                        <p:cTn id="40" dur="500"/>
                                        <p:tgtEl>
                                          <p:spTgt spid="32"/>
                                        </p:tgtEl>
                                      </p:cBhvr>
                                    </p:animEffect>
                                  </p:childTnLst>
                                </p:cTn>
                              </p:par>
                            </p:childTnLst>
                          </p:cTn>
                        </p:par>
                        <p:par>
                          <p:cTn id="41" fill="hold" nodeType="afterGroup">
                            <p:stCondLst>
                              <p:cond delay="3950"/>
                            </p:stCondLst>
                            <p:childTnLst>
                              <p:par>
                                <p:cTn id="42" presetID="2" presetClass="entr" presetSubtype="8"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additive="base">
                                        <p:cTn id="44" dur="500" fill="hold"/>
                                        <p:tgtEl>
                                          <p:spTgt spid="34"/>
                                        </p:tgtEl>
                                        <p:attrNameLst>
                                          <p:attrName>ppt_x</p:attrName>
                                        </p:attrNameLst>
                                      </p:cBhvr>
                                      <p:tavLst>
                                        <p:tav tm="0">
                                          <p:val>
                                            <p:strVal val="0-#ppt_w/2"/>
                                          </p:val>
                                        </p:tav>
                                        <p:tav tm="100000">
                                          <p:val>
                                            <p:strVal val="#ppt_x"/>
                                          </p:val>
                                        </p:tav>
                                      </p:tavLst>
                                    </p:anim>
                                    <p:anim calcmode="lin" valueType="num">
                                      <p:cBhvr additive="base">
                                        <p:cTn id="45" dur="500" fill="hold"/>
                                        <p:tgtEl>
                                          <p:spTgt spid="34"/>
                                        </p:tgtEl>
                                        <p:attrNameLst>
                                          <p:attrName>ppt_y</p:attrName>
                                        </p:attrNameLst>
                                      </p:cBhvr>
                                      <p:tavLst>
                                        <p:tav tm="0">
                                          <p:val>
                                            <p:strVal val="#ppt_y"/>
                                          </p:val>
                                        </p:tav>
                                        <p:tav tm="100000">
                                          <p:val>
                                            <p:strVal val="#ppt_y"/>
                                          </p:val>
                                        </p:tav>
                                      </p:tavLst>
                                    </p:anim>
                                  </p:childTnLst>
                                </p:cTn>
                              </p:par>
                            </p:childTnLst>
                          </p:cTn>
                        </p:par>
                        <p:par>
                          <p:cTn id="46" fill="hold" nodeType="afterGroup">
                            <p:stCondLst>
                              <p:cond delay="4450"/>
                            </p:stCondLst>
                            <p:childTnLst>
                              <p:par>
                                <p:cTn id="47" presetID="22" presetClass="entr" presetSubtype="8"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nodeType="afterGroup">
                            <p:stCondLst>
                              <p:cond delay="49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28"/>
                                        </p:tgtEl>
                                        <p:attrNameLst>
                                          <p:attrName>style.visibility</p:attrName>
                                        </p:attrNameLst>
                                      </p:cBhvr>
                                      <p:to>
                                        <p:strVal val="visible"/>
                                      </p:to>
                                    </p:set>
                                    <p:anim calcmode="lin" valueType="num">
                                      <p:cBhvr>
                                        <p:cTn id="53" dur="3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4" dur="300" fill="hold"/>
                                        <p:tgtEl>
                                          <p:spTgt spid="28"/>
                                        </p:tgtEl>
                                        <p:attrNameLst>
                                          <p:attrName>ppt_y</p:attrName>
                                        </p:attrNameLst>
                                      </p:cBhvr>
                                      <p:tavLst>
                                        <p:tav tm="0">
                                          <p:val>
                                            <p:strVal val="#ppt_y"/>
                                          </p:val>
                                        </p:tav>
                                        <p:tav tm="100000">
                                          <p:val>
                                            <p:strVal val="#ppt_y"/>
                                          </p:val>
                                        </p:tav>
                                      </p:tavLst>
                                    </p:anim>
                                    <p:anim calcmode="lin" valueType="num">
                                      <p:cBhvr>
                                        <p:cTn id="55" dur="3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6" dur="3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57" dur="300" tmFilter="0,0; .5, 1; 1, 1"/>
                                        <p:tgtEl>
                                          <p:spTgt spid="28"/>
                                        </p:tgtEl>
                                      </p:cBhvr>
                                    </p:animEffect>
                                  </p:childTnLst>
                                </p:cTn>
                              </p:par>
                            </p:childTnLst>
                          </p:cTn>
                        </p:par>
                        <p:par>
                          <p:cTn id="58" fill="hold" nodeType="afterGroup">
                            <p:stCondLst>
                              <p:cond delay="5430"/>
                            </p:stCondLst>
                            <p:childTnLst>
                              <p:par>
                                <p:cTn id="59" presetID="42" presetClass="entr" presetSubtype="0"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anim calcmode="lin" valueType="num">
                                      <p:cBhvr>
                                        <p:cTn id="62" dur="500" fill="hold"/>
                                        <p:tgtEl>
                                          <p:spTgt spid="36"/>
                                        </p:tgtEl>
                                        <p:attrNameLst>
                                          <p:attrName>ppt_x</p:attrName>
                                        </p:attrNameLst>
                                      </p:cBhvr>
                                      <p:tavLst>
                                        <p:tav tm="0">
                                          <p:val>
                                            <p:strVal val="#ppt_x"/>
                                          </p:val>
                                        </p:tav>
                                        <p:tav tm="100000">
                                          <p:val>
                                            <p:strVal val="#ppt_x"/>
                                          </p:val>
                                        </p:tav>
                                      </p:tavLst>
                                    </p:anim>
                                    <p:anim calcmode="lin" valueType="num">
                                      <p:cBhvr>
                                        <p:cTn id="63" dur="500" fill="hold"/>
                                        <p:tgtEl>
                                          <p:spTgt spid="36"/>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5930"/>
                            </p:stCondLst>
                            <p:childTnLst>
                              <p:par>
                                <p:cTn id="65" presetID="2" presetClass="entr" presetSubtype="8"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500" fill="hold"/>
                                        <p:tgtEl>
                                          <p:spTgt spid="35"/>
                                        </p:tgtEl>
                                        <p:attrNameLst>
                                          <p:attrName>ppt_x</p:attrName>
                                        </p:attrNameLst>
                                      </p:cBhvr>
                                      <p:tavLst>
                                        <p:tav tm="0">
                                          <p:val>
                                            <p:strVal val="0-#ppt_w/2"/>
                                          </p:val>
                                        </p:tav>
                                        <p:tav tm="100000">
                                          <p:val>
                                            <p:strVal val="#ppt_x"/>
                                          </p:val>
                                        </p:tav>
                                      </p:tavLst>
                                    </p:anim>
                                    <p:anim calcmode="lin" valueType="num">
                                      <p:cBhvr additive="base">
                                        <p:cTn id="68" dur="500" fill="hold"/>
                                        <p:tgtEl>
                                          <p:spTgt spid="35"/>
                                        </p:tgtEl>
                                        <p:attrNameLst>
                                          <p:attrName>ppt_y</p:attrName>
                                        </p:attrNameLst>
                                      </p:cBhvr>
                                      <p:tavLst>
                                        <p:tav tm="0">
                                          <p:val>
                                            <p:strVal val="#ppt_y"/>
                                          </p:val>
                                        </p:tav>
                                        <p:tav tm="100000">
                                          <p:val>
                                            <p:strVal val="#ppt_y"/>
                                          </p:val>
                                        </p:tav>
                                      </p:tavLst>
                                    </p:anim>
                                  </p:childTnLst>
                                </p:cTn>
                              </p:par>
                            </p:childTnLst>
                          </p:cTn>
                        </p:par>
                        <p:par>
                          <p:cTn id="69" fill="hold" nodeType="afterGroup">
                            <p:stCondLst>
                              <p:cond delay="6430"/>
                            </p:stCondLst>
                            <p:childTnLst>
                              <p:par>
                                <p:cTn id="70" presetID="22" presetClass="entr" presetSubtype="8" fill="hold"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childTnLst>
                          </p:cTn>
                        </p:par>
                        <p:par>
                          <p:cTn id="73" fill="hold" nodeType="afterGroup">
                            <p:stCondLst>
                              <p:cond delay="693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77" dur="300" fill="hold"/>
                                        <p:tgtEl>
                                          <p:spTgt spid="38"/>
                                        </p:tgtEl>
                                        <p:attrNameLst>
                                          <p:attrName>ppt_y</p:attrName>
                                        </p:attrNameLst>
                                      </p:cBhvr>
                                      <p:tavLst>
                                        <p:tav tm="0">
                                          <p:val>
                                            <p:strVal val="#ppt_y"/>
                                          </p:val>
                                        </p:tav>
                                        <p:tav tm="100000">
                                          <p:val>
                                            <p:strVal val="#ppt_y"/>
                                          </p:val>
                                        </p:tav>
                                      </p:tavLst>
                                    </p:anim>
                                    <p:anim calcmode="lin" valueType="num">
                                      <p:cBhvr>
                                        <p:cTn id="78"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79"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80" dur="300" tmFilter="0,0; .5, 1; 1, 1"/>
                                        <p:tgtEl>
                                          <p:spTgt spid="38"/>
                                        </p:tgtEl>
                                      </p:cBhvr>
                                    </p:animEffect>
                                  </p:childTnLst>
                                </p:cTn>
                              </p:par>
                            </p:childTnLst>
                          </p:cTn>
                        </p:par>
                        <p:par>
                          <p:cTn id="81" fill="hold" nodeType="afterGroup">
                            <p:stCondLst>
                              <p:cond delay="7410"/>
                            </p:stCondLst>
                            <p:childTnLst>
                              <p:par>
                                <p:cTn id="82" presetID="42" presetClass="entr" presetSubtype="0"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Effect transition="in" filter="fade">
                                      <p:cBhvr>
                                        <p:cTn id="84" dur="500"/>
                                        <p:tgtEl>
                                          <p:spTgt spid="37"/>
                                        </p:tgtEl>
                                      </p:cBhvr>
                                    </p:animEffect>
                                    <p:anim calcmode="lin" valueType="num">
                                      <p:cBhvr>
                                        <p:cTn id="85" dur="500" fill="hold"/>
                                        <p:tgtEl>
                                          <p:spTgt spid="37"/>
                                        </p:tgtEl>
                                        <p:attrNameLst>
                                          <p:attrName>ppt_x</p:attrName>
                                        </p:attrNameLst>
                                      </p:cBhvr>
                                      <p:tavLst>
                                        <p:tav tm="0">
                                          <p:val>
                                            <p:strVal val="#ppt_x"/>
                                          </p:val>
                                        </p:tav>
                                        <p:tav tm="100000">
                                          <p:val>
                                            <p:strVal val="#ppt_x"/>
                                          </p:val>
                                        </p:tav>
                                      </p:tavLst>
                                    </p:anim>
                                    <p:anim calcmode="lin" valueType="num">
                                      <p:cBhvr>
                                        <p:cTn id="86"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34" grpId="0"/>
      <p:bldP spid="35" grpId="0"/>
      <p:bldP spid="36" grpId="0"/>
      <p:bldP spid="37" grpId="0"/>
      <p:bldP spid="38" grpId="0"/>
      <p:bldP spid="23"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512616" y="3032385"/>
            <a:ext cx="794351" cy="685352"/>
          </a:xfrm>
          <a:prstGeom prst="hexagon">
            <a:avLst>
              <a:gd name="adj" fmla="val 30879"/>
              <a:gd name="vf" fmla="val 115470"/>
            </a:avLst>
          </a:prstGeom>
          <a:gradFill flip="none" rotWithShape="1">
            <a:gsLst>
              <a:gs pos="0">
                <a:srgbClr val="FF9201"/>
              </a:gs>
              <a:gs pos="100000">
                <a:schemeClr val="accent2">
                  <a:shade val="100000"/>
                  <a:satMod val="115000"/>
                </a:schemeClr>
              </a:gs>
            </a:gsLst>
            <a:lin ang="5400000" scaled="1"/>
            <a:tileRect/>
          </a:gradFill>
          <a:ln w="38100" cap="flat" cmpd="sng" algn="ctr">
            <a:solidFill>
              <a:schemeClr val="accent2"/>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00" name="六边形 99"/>
          <p:cNvSpPr/>
          <p:nvPr/>
        </p:nvSpPr>
        <p:spPr>
          <a:xfrm rot="5400000">
            <a:off x="1423711" y="1279437"/>
            <a:ext cx="1113884" cy="960090"/>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01" name="六边形 100"/>
          <p:cNvSpPr/>
          <p:nvPr/>
        </p:nvSpPr>
        <p:spPr>
          <a:xfrm rot="5400000">
            <a:off x="482286" y="2467231"/>
            <a:ext cx="867515" cy="748064"/>
          </a:xfrm>
          <a:prstGeom prst="hexagon">
            <a:avLst>
              <a:gd name="adj" fmla="val 30879"/>
              <a:gd name="vf" fmla="val 115470"/>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5400000" scaled="1"/>
            <a:tileRect/>
          </a:gradFill>
          <a:ln w="38100" cap="flat" cmpd="sng" algn="ctr">
            <a:solidFill>
              <a:schemeClr val="bg2"/>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nvGrpSpPr>
          <p:cNvPr id="2" name="组合 101"/>
          <p:cNvGrpSpPr>
            <a:grpSpLocks/>
          </p:cNvGrpSpPr>
          <p:nvPr/>
        </p:nvGrpSpPr>
        <p:grpSpPr bwMode="auto">
          <a:xfrm>
            <a:off x="2636889" y="811337"/>
            <a:ext cx="1167637" cy="1354280"/>
            <a:chOff x="2803652" y="1116161"/>
            <a:chExt cx="1241260" cy="1439861"/>
          </a:xfrm>
        </p:grpSpPr>
        <p:sp>
          <p:nvSpPr>
            <p:cNvPr id="103" name="六边形 102"/>
            <p:cNvSpPr/>
            <p:nvPr/>
          </p:nvSpPr>
          <p:spPr>
            <a:xfrm rot="5400000">
              <a:off x="2704352"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FF0000"/>
                  </a:solidFill>
                  <a:effectLst>
                    <a:innerShdw blurRad="63500" dist="50800" dir="13500000">
                      <a:prstClr val="black">
                        <a:alpha val="50000"/>
                      </a:prstClr>
                    </a:innerShdw>
                  </a:effectLst>
                  <a:latin typeface="微软雅黑" pitchFamily="34" charset="-122"/>
                  <a:ea typeface="微软雅黑"/>
                </a:rPr>
                <a:t>01</a:t>
              </a:r>
              <a:endParaRPr lang="en-US" sz="3386" b="1" dirty="0">
                <a:solidFill>
                  <a:srgbClr val="FF0000"/>
                </a:solidFill>
                <a:effectLst>
                  <a:innerShdw blurRad="63500" dist="50800" dir="13500000">
                    <a:prstClr val="black">
                      <a:alpha val="50000"/>
                    </a:prstClr>
                  </a:innerShdw>
                </a:effectLst>
                <a:latin typeface="微软雅黑" pitchFamily="34" charset="-122"/>
                <a:ea typeface="微软雅黑"/>
              </a:endParaRPr>
            </a:p>
          </p:txBody>
        </p:sp>
      </p:grpSp>
      <p:grpSp>
        <p:nvGrpSpPr>
          <p:cNvPr id="3" name="组合 104"/>
          <p:cNvGrpSpPr>
            <a:grpSpLocks/>
          </p:cNvGrpSpPr>
          <p:nvPr/>
        </p:nvGrpSpPr>
        <p:grpSpPr bwMode="auto">
          <a:xfrm>
            <a:off x="1979906" y="1967029"/>
            <a:ext cx="1167637" cy="1354280"/>
            <a:chOff x="2105727" y="2344988"/>
            <a:chExt cx="1241260" cy="1439861"/>
          </a:xfrm>
        </p:grpSpPr>
        <p:sp>
          <p:nvSpPr>
            <p:cNvPr id="106" name="六边形 105"/>
            <p:cNvSpPr/>
            <p:nvPr/>
          </p:nvSpPr>
          <p:spPr>
            <a:xfrm rot="5400000">
              <a:off x="2006426" y="2444288"/>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FF6600"/>
                  </a:solidFill>
                  <a:effectLst>
                    <a:innerShdw blurRad="63500" dist="50800" dir="13500000">
                      <a:prstClr val="black">
                        <a:alpha val="50000"/>
                      </a:prstClr>
                    </a:innerShdw>
                  </a:effectLst>
                  <a:latin typeface="微软雅黑" pitchFamily="34" charset="-122"/>
                  <a:ea typeface="微软雅黑"/>
                </a:rPr>
                <a:t>02</a:t>
              </a:r>
              <a:endParaRPr lang="en-US" sz="3386" b="1" dirty="0">
                <a:solidFill>
                  <a:srgbClr val="FF6600"/>
                </a:solidFill>
                <a:effectLst>
                  <a:innerShdw blurRad="63500" dist="50800" dir="13500000">
                    <a:prstClr val="black">
                      <a:alpha val="50000"/>
                    </a:prstClr>
                  </a:innerShdw>
                </a:effectLst>
                <a:latin typeface="微软雅黑" pitchFamily="34" charset="-122"/>
                <a:ea typeface="微软雅黑"/>
              </a:endParaRPr>
            </a:p>
          </p:txBody>
        </p:sp>
      </p:grpSp>
      <p:grpSp>
        <p:nvGrpSpPr>
          <p:cNvPr id="4" name="组合 107"/>
          <p:cNvGrpSpPr>
            <a:grpSpLocks/>
          </p:cNvGrpSpPr>
          <p:nvPr/>
        </p:nvGrpSpPr>
        <p:grpSpPr bwMode="auto">
          <a:xfrm>
            <a:off x="2636889" y="3095844"/>
            <a:ext cx="1167637" cy="1354280"/>
            <a:chOff x="2803652" y="3545528"/>
            <a:chExt cx="1241260" cy="1439861"/>
          </a:xfrm>
        </p:grpSpPr>
        <p:sp>
          <p:nvSpPr>
            <p:cNvPr id="109" name="六边形 108"/>
            <p:cNvSpPr/>
            <p:nvPr/>
          </p:nvSpPr>
          <p:spPr>
            <a:xfrm rot="5400000">
              <a:off x="2704352"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00B0F0"/>
                  </a:solidFill>
                  <a:effectLst>
                    <a:innerShdw blurRad="63500" dist="50800" dir="13500000">
                      <a:prstClr val="black">
                        <a:alpha val="50000"/>
                      </a:prstClr>
                    </a:innerShdw>
                  </a:effectLst>
                  <a:latin typeface="微软雅黑" pitchFamily="34" charset="-122"/>
                  <a:ea typeface="微软雅黑"/>
                </a:rPr>
                <a:t>03</a:t>
              </a:r>
              <a:endParaRPr lang="en-US" sz="3386" b="1" dirty="0">
                <a:solidFill>
                  <a:srgbClr val="00B0F0"/>
                </a:solidFill>
                <a:effectLst>
                  <a:innerShdw blurRad="63500" dist="50800" dir="13500000">
                    <a:prstClr val="black">
                      <a:alpha val="50000"/>
                    </a:prstClr>
                  </a:innerShdw>
                </a:effectLst>
                <a:latin typeface="微软雅黑" pitchFamily="34" charset="-122"/>
                <a:ea typeface="微软雅黑"/>
              </a:endParaRPr>
            </a:p>
          </p:txBody>
        </p:sp>
      </p:grpSp>
      <p:grpSp>
        <p:nvGrpSpPr>
          <p:cNvPr id="5" name="组合 110"/>
          <p:cNvGrpSpPr>
            <a:grpSpLocks/>
          </p:cNvGrpSpPr>
          <p:nvPr/>
        </p:nvGrpSpPr>
        <p:grpSpPr bwMode="auto">
          <a:xfrm>
            <a:off x="4798958" y="1044267"/>
            <a:ext cx="2184467" cy="347902"/>
            <a:chOff x="1574602" y="3235045"/>
            <a:chExt cx="2322150" cy="370957"/>
          </a:xfrm>
        </p:grpSpPr>
        <p:sp>
          <p:nvSpPr>
            <p:cNvPr id="112" name="五边形 111"/>
            <p:cNvSpPr/>
            <p:nvPr/>
          </p:nvSpPr>
          <p:spPr>
            <a:xfrm>
              <a:off x="1574602" y="3235045"/>
              <a:ext cx="2322150" cy="370957"/>
            </a:xfrm>
            <a:prstGeom prst="homePlate">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13331"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1693" b="1">
                  <a:solidFill>
                    <a:prstClr val="white"/>
                  </a:solidFill>
                  <a:latin typeface="微软雅黑" pitchFamily="34" charset="-122"/>
                </a:rPr>
                <a:t>01</a:t>
              </a:r>
              <a:r>
                <a:rPr lang="zh-CN" altLang="en-US" sz="1693" b="1">
                  <a:solidFill>
                    <a:prstClr val="white"/>
                  </a:solidFill>
                  <a:latin typeface="微软雅黑" pitchFamily="34" charset="-122"/>
                </a:rPr>
                <a:t>单击填加标题</a:t>
              </a:r>
              <a:endParaRPr lang="en-US" sz="1693" b="1">
                <a:solidFill>
                  <a:prstClr val="white"/>
                </a:solidFill>
                <a:latin typeface="微软雅黑" pitchFamily="34" charset="-122"/>
              </a:endParaRPr>
            </a:p>
          </p:txBody>
        </p:sp>
      </p:grpSp>
      <p:sp>
        <p:nvSpPr>
          <p:cNvPr id="114" name="TextBox 113"/>
          <p:cNvSpPr txBox="1"/>
          <p:nvPr/>
        </p:nvSpPr>
        <p:spPr>
          <a:xfrm>
            <a:off x="4775068" y="1450402"/>
            <a:ext cx="3319255" cy="590205"/>
          </a:xfrm>
          <a:prstGeom prst="rect">
            <a:avLst/>
          </a:prstGeom>
          <a:noFill/>
        </p:spPr>
        <p:txBody>
          <a:bodyPr lIns="68243" tIns="34121" rIns="68243" bIns="34121">
            <a:spAutoFit/>
          </a:bodyPr>
          <a:lstStyle/>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p:txBody>
      </p:sp>
      <p:grpSp>
        <p:nvGrpSpPr>
          <p:cNvPr id="6" name="组合 114"/>
          <p:cNvGrpSpPr>
            <a:grpSpLocks/>
          </p:cNvGrpSpPr>
          <p:nvPr/>
        </p:nvGrpSpPr>
        <p:grpSpPr bwMode="auto">
          <a:xfrm>
            <a:off x="4798958" y="2165617"/>
            <a:ext cx="2184467" cy="347902"/>
            <a:chOff x="1574602" y="3235045"/>
            <a:chExt cx="2322150" cy="370957"/>
          </a:xfrm>
        </p:grpSpPr>
        <p:sp>
          <p:nvSpPr>
            <p:cNvPr id="116" name="五边形 115"/>
            <p:cNvSpPr/>
            <p:nvPr/>
          </p:nvSpPr>
          <p:spPr>
            <a:xfrm>
              <a:off x="1574602" y="3235045"/>
              <a:ext cx="2322150" cy="370957"/>
            </a:xfrm>
            <a:prstGeom prst="homePlate">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13329"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1693" b="1">
                  <a:solidFill>
                    <a:prstClr val="white"/>
                  </a:solidFill>
                  <a:latin typeface="微软雅黑" pitchFamily="34" charset="-122"/>
                </a:rPr>
                <a:t>02</a:t>
              </a:r>
              <a:r>
                <a:rPr lang="zh-CN" altLang="en-US" sz="1693" b="1">
                  <a:solidFill>
                    <a:prstClr val="white"/>
                  </a:solidFill>
                  <a:latin typeface="微软雅黑" pitchFamily="34" charset="-122"/>
                </a:rPr>
                <a:t>单击填加标题</a:t>
              </a:r>
              <a:endParaRPr lang="en-US" sz="1693" b="1">
                <a:solidFill>
                  <a:prstClr val="white"/>
                </a:solidFill>
                <a:latin typeface="微软雅黑" pitchFamily="34" charset="-122"/>
              </a:endParaRPr>
            </a:p>
          </p:txBody>
        </p:sp>
      </p:grpSp>
      <p:sp>
        <p:nvSpPr>
          <p:cNvPr id="118" name="TextBox 117"/>
          <p:cNvSpPr txBox="1"/>
          <p:nvPr/>
        </p:nvSpPr>
        <p:spPr>
          <a:xfrm>
            <a:off x="4775068" y="2571752"/>
            <a:ext cx="3319255" cy="590205"/>
          </a:xfrm>
          <a:prstGeom prst="rect">
            <a:avLst/>
          </a:prstGeom>
          <a:noFill/>
        </p:spPr>
        <p:txBody>
          <a:bodyPr lIns="68243" tIns="34121" rIns="68243" bIns="34121">
            <a:spAutoFit/>
          </a:bodyPr>
          <a:lstStyle/>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p:txBody>
      </p:sp>
      <p:grpSp>
        <p:nvGrpSpPr>
          <p:cNvPr id="7" name="组合 118"/>
          <p:cNvGrpSpPr>
            <a:grpSpLocks/>
          </p:cNvGrpSpPr>
          <p:nvPr/>
        </p:nvGrpSpPr>
        <p:grpSpPr bwMode="auto">
          <a:xfrm>
            <a:off x="4798958" y="3336240"/>
            <a:ext cx="2184467" cy="349395"/>
            <a:chOff x="1574602" y="3235045"/>
            <a:chExt cx="2322150" cy="370957"/>
          </a:xfrm>
        </p:grpSpPr>
        <p:sp>
          <p:nvSpPr>
            <p:cNvPr id="120" name="五边形 119"/>
            <p:cNvSpPr/>
            <p:nvPr/>
          </p:nvSpPr>
          <p:spPr>
            <a:xfrm>
              <a:off x="1574602" y="3235045"/>
              <a:ext cx="2322150" cy="370957"/>
            </a:xfrm>
            <a:prstGeom prst="homePlat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13327"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1693" b="1">
                  <a:solidFill>
                    <a:prstClr val="white"/>
                  </a:solidFill>
                  <a:latin typeface="微软雅黑" pitchFamily="34" charset="-122"/>
                </a:rPr>
                <a:t>03</a:t>
              </a:r>
              <a:r>
                <a:rPr lang="zh-CN" altLang="en-US" sz="1693" b="1">
                  <a:solidFill>
                    <a:prstClr val="white"/>
                  </a:solidFill>
                  <a:latin typeface="微软雅黑" pitchFamily="34" charset="-122"/>
                </a:rPr>
                <a:t>单击填加标题</a:t>
              </a:r>
              <a:endParaRPr lang="en-US" sz="1693" b="1">
                <a:solidFill>
                  <a:prstClr val="white"/>
                </a:solidFill>
                <a:latin typeface="微软雅黑" pitchFamily="34" charset="-122"/>
              </a:endParaRPr>
            </a:p>
          </p:txBody>
        </p:sp>
      </p:grpSp>
      <p:sp>
        <p:nvSpPr>
          <p:cNvPr id="122" name="TextBox 121"/>
          <p:cNvSpPr txBox="1"/>
          <p:nvPr/>
        </p:nvSpPr>
        <p:spPr>
          <a:xfrm>
            <a:off x="4775068" y="3742375"/>
            <a:ext cx="3319255" cy="590205"/>
          </a:xfrm>
          <a:prstGeom prst="rect">
            <a:avLst/>
          </a:prstGeom>
          <a:noFill/>
        </p:spPr>
        <p:txBody>
          <a:bodyPr lIns="68243" tIns="34121" rIns="68243" bIns="34121">
            <a:spAutoFit/>
          </a:bodyPr>
          <a:lstStyle/>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p:txBody>
      </p:sp>
      <p:sp>
        <p:nvSpPr>
          <p:cNvPr id="26"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7" name="组合 26"/>
          <p:cNvGrpSpPr/>
          <p:nvPr/>
        </p:nvGrpSpPr>
        <p:grpSpPr>
          <a:xfrm>
            <a:off x="331635" y="679277"/>
            <a:ext cx="8682581" cy="63818"/>
            <a:chOff x="288133" y="483063"/>
            <a:chExt cx="8772740" cy="64666"/>
          </a:xfrm>
        </p:grpSpPr>
        <p:sp>
          <p:nvSpPr>
            <p:cNvPr id="28" name="任意多边形 27"/>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29" name="直接连接符 28"/>
            <p:cNvCxnSpPr>
              <a:stCxn id="28"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0" name="组合 29"/>
          <p:cNvGrpSpPr/>
          <p:nvPr/>
        </p:nvGrpSpPr>
        <p:grpSpPr>
          <a:xfrm>
            <a:off x="1" y="305046"/>
            <a:ext cx="603004" cy="332759"/>
            <a:chOff x="0" y="252065"/>
            <a:chExt cx="641111" cy="392113"/>
          </a:xfrm>
        </p:grpSpPr>
        <p:sp>
          <p:nvSpPr>
            <p:cNvPr id="31"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2"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3" name="五边形 32"/>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83069297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down)">
                                      <p:cBhvr>
                                        <p:cTn id="12" dur="500"/>
                                        <p:tgtEl>
                                          <p:spTgt spid="27"/>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6"/>
                                        </p:tgtEl>
                                        <p:attrNameLst>
                                          <p:attrName>ppt_y</p:attrName>
                                        </p:attrNameLst>
                                      </p:cBhvr>
                                      <p:tavLst>
                                        <p:tav tm="0">
                                          <p:val>
                                            <p:strVal val="#ppt_y"/>
                                          </p:val>
                                        </p:tav>
                                        <p:tav tm="100000">
                                          <p:val>
                                            <p:strVal val="#ppt_y"/>
                                          </p:val>
                                        </p:tav>
                                      </p:tavLst>
                                    </p:anim>
                                    <p:anim calcmode="lin" valueType="num">
                                      <p:cBhvr>
                                        <p:cTn id="1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26"/>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 calcmode="lin" valueType="num">
                                      <p:cBhvr>
                                        <p:cTn id="27" dur="500" fill="hold"/>
                                        <p:tgtEl>
                                          <p:spTgt spid="2"/>
                                        </p:tgtEl>
                                        <p:attrNameLst>
                                          <p:attrName>style.rotation</p:attrName>
                                        </p:attrNameLst>
                                      </p:cBhvr>
                                      <p:tavLst>
                                        <p:tav tm="0">
                                          <p:val>
                                            <p:fltVal val="90"/>
                                          </p:val>
                                        </p:tav>
                                        <p:tav tm="100000">
                                          <p:val>
                                            <p:fltVal val="0"/>
                                          </p:val>
                                        </p:tav>
                                      </p:tavLst>
                                    </p:anim>
                                    <p:animEffect transition="in" filter="fade">
                                      <p:cBhvr>
                                        <p:cTn id="28" dur="500"/>
                                        <p:tgtEl>
                                          <p:spTgt spid="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1" presetClass="entr" presetSubtype="0"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 calcmode="lin" valueType="num">
                                      <p:cBhvr>
                                        <p:cTn id="35" dur="500" fill="hold"/>
                                        <p:tgtEl>
                                          <p:spTgt spid="3"/>
                                        </p:tgtEl>
                                        <p:attrNameLst>
                                          <p:attrName>style.rotation</p:attrName>
                                        </p:attrNameLst>
                                      </p:cBhvr>
                                      <p:tavLst>
                                        <p:tav tm="0">
                                          <p:val>
                                            <p:fltVal val="90"/>
                                          </p:val>
                                        </p:tav>
                                        <p:tav tm="100000">
                                          <p:val>
                                            <p:fltVal val="0"/>
                                          </p:val>
                                        </p:tav>
                                      </p:tavLst>
                                    </p:anim>
                                    <p:animEffect transition="in" filter="fade">
                                      <p:cBhvr>
                                        <p:cTn id="36" dur="500"/>
                                        <p:tgtEl>
                                          <p:spTgt spid="3"/>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1" presetClass="entr" presetSubtype="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 calcmode="lin" valueType="num">
                                      <p:cBhvr>
                                        <p:cTn id="43" dur="500" fill="hold"/>
                                        <p:tgtEl>
                                          <p:spTgt spid="4"/>
                                        </p:tgtEl>
                                        <p:attrNameLst>
                                          <p:attrName>style.rotation</p:attrName>
                                        </p:attrNameLst>
                                      </p:cBhvr>
                                      <p:tavLst>
                                        <p:tav tm="0">
                                          <p:val>
                                            <p:fltVal val="90"/>
                                          </p:val>
                                        </p:tav>
                                        <p:tav tm="100000">
                                          <p:val>
                                            <p:fltVal val="0"/>
                                          </p:val>
                                        </p:tav>
                                      </p:tavLst>
                                    </p:anim>
                                    <p:animEffect transition="in" filter="fade">
                                      <p:cBhvr>
                                        <p:cTn id="44" dur="500"/>
                                        <p:tgtEl>
                                          <p:spTgt spid="4"/>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100"/>
                                        </p:tgtEl>
                                        <p:attrNameLst>
                                          <p:attrName>style.visibility</p:attrName>
                                        </p:attrNameLst>
                                      </p:cBhvr>
                                      <p:to>
                                        <p:strVal val="visible"/>
                                      </p:to>
                                    </p:set>
                                    <p:anim calcmode="lin" valueType="num">
                                      <p:cBhvr>
                                        <p:cTn id="49" dur="500" fill="hold"/>
                                        <p:tgtEl>
                                          <p:spTgt spid="100"/>
                                        </p:tgtEl>
                                        <p:attrNameLst>
                                          <p:attrName>ppt_w</p:attrName>
                                        </p:attrNameLst>
                                      </p:cBhvr>
                                      <p:tavLst>
                                        <p:tav tm="0">
                                          <p:val>
                                            <p:fltVal val="0"/>
                                          </p:val>
                                        </p:tav>
                                        <p:tav tm="100000">
                                          <p:val>
                                            <p:strVal val="#ppt_w"/>
                                          </p:val>
                                        </p:tav>
                                      </p:tavLst>
                                    </p:anim>
                                    <p:anim calcmode="lin" valueType="num">
                                      <p:cBhvr>
                                        <p:cTn id="50" dur="500" fill="hold"/>
                                        <p:tgtEl>
                                          <p:spTgt spid="100"/>
                                        </p:tgtEl>
                                        <p:attrNameLst>
                                          <p:attrName>ppt_h</p:attrName>
                                        </p:attrNameLst>
                                      </p:cBhvr>
                                      <p:tavLst>
                                        <p:tav tm="0">
                                          <p:val>
                                            <p:fltVal val="0"/>
                                          </p:val>
                                        </p:tav>
                                        <p:tav tm="100000">
                                          <p:val>
                                            <p:strVal val="#ppt_h"/>
                                          </p:val>
                                        </p:tav>
                                      </p:tavLst>
                                    </p:anim>
                                    <p:anim calcmode="lin" valueType="num">
                                      <p:cBhvr>
                                        <p:cTn id="51" dur="500" fill="hold"/>
                                        <p:tgtEl>
                                          <p:spTgt spid="100"/>
                                        </p:tgtEl>
                                        <p:attrNameLst>
                                          <p:attrName>style.rotation</p:attrName>
                                        </p:attrNameLst>
                                      </p:cBhvr>
                                      <p:tavLst>
                                        <p:tav tm="0">
                                          <p:val>
                                            <p:fltVal val="90"/>
                                          </p:val>
                                        </p:tav>
                                        <p:tav tm="100000">
                                          <p:val>
                                            <p:fltVal val="0"/>
                                          </p:val>
                                        </p:tav>
                                      </p:tavLst>
                                    </p:anim>
                                    <p:animEffect transition="in" filter="fade">
                                      <p:cBhvr>
                                        <p:cTn id="52" dur="500"/>
                                        <p:tgtEl>
                                          <p:spTgt spid="100"/>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1" presetClass="entr" presetSubtype="0" fill="hold" grpId="0" nodeType="clickEffect">
                                  <p:stCondLst>
                                    <p:cond delay="0"/>
                                  </p:stCondLst>
                                  <p:childTnLst>
                                    <p:set>
                                      <p:cBhvr>
                                        <p:cTn id="56" dur="1" fill="hold">
                                          <p:stCondLst>
                                            <p:cond delay="0"/>
                                          </p:stCondLst>
                                        </p:cTn>
                                        <p:tgtEl>
                                          <p:spTgt spid="101"/>
                                        </p:tgtEl>
                                        <p:attrNameLst>
                                          <p:attrName>style.visibility</p:attrName>
                                        </p:attrNameLst>
                                      </p:cBhvr>
                                      <p:to>
                                        <p:strVal val="visible"/>
                                      </p:to>
                                    </p:set>
                                    <p:anim calcmode="lin" valueType="num">
                                      <p:cBhvr>
                                        <p:cTn id="57" dur="500" fill="hold"/>
                                        <p:tgtEl>
                                          <p:spTgt spid="101"/>
                                        </p:tgtEl>
                                        <p:attrNameLst>
                                          <p:attrName>ppt_w</p:attrName>
                                        </p:attrNameLst>
                                      </p:cBhvr>
                                      <p:tavLst>
                                        <p:tav tm="0">
                                          <p:val>
                                            <p:fltVal val="0"/>
                                          </p:val>
                                        </p:tav>
                                        <p:tav tm="100000">
                                          <p:val>
                                            <p:strVal val="#ppt_w"/>
                                          </p:val>
                                        </p:tav>
                                      </p:tavLst>
                                    </p:anim>
                                    <p:anim calcmode="lin" valueType="num">
                                      <p:cBhvr>
                                        <p:cTn id="58" dur="500" fill="hold"/>
                                        <p:tgtEl>
                                          <p:spTgt spid="101"/>
                                        </p:tgtEl>
                                        <p:attrNameLst>
                                          <p:attrName>ppt_h</p:attrName>
                                        </p:attrNameLst>
                                      </p:cBhvr>
                                      <p:tavLst>
                                        <p:tav tm="0">
                                          <p:val>
                                            <p:fltVal val="0"/>
                                          </p:val>
                                        </p:tav>
                                        <p:tav tm="100000">
                                          <p:val>
                                            <p:strVal val="#ppt_h"/>
                                          </p:val>
                                        </p:tav>
                                      </p:tavLst>
                                    </p:anim>
                                    <p:anim calcmode="lin" valueType="num">
                                      <p:cBhvr>
                                        <p:cTn id="59" dur="500" fill="hold"/>
                                        <p:tgtEl>
                                          <p:spTgt spid="101"/>
                                        </p:tgtEl>
                                        <p:attrNameLst>
                                          <p:attrName>style.rotation</p:attrName>
                                        </p:attrNameLst>
                                      </p:cBhvr>
                                      <p:tavLst>
                                        <p:tav tm="0">
                                          <p:val>
                                            <p:fltVal val="90"/>
                                          </p:val>
                                        </p:tav>
                                        <p:tav tm="100000">
                                          <p:val>
                                            <p:fltVal val="0"/>
                                          </p:val>
                                        </p:tav>
                                      </p:tavLst>
                                    </p:anim>
                                    <p:animEffect transition="in" filter="fade">
                                      <p:cBhvr>
                                        <p:cTn id="60" dur="500"/>
                                        <p:tgtEl>
                                          <p:spTgt spid="101"/>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31" presetClass="entr" presetSubtype="0" fill="hold" grpId="0" nodeType="clickEffect">
                                  <p:stCondLst>
                                    <p:cond delay="0"/>
                                  </p:stCondLst>
                                  <p:childTnLst>
                                    <p:set>
                                      <p:cBhvr>
                                        <p:cTn id="64" dur="1" fill="hold">
                                          <p:stCondLst>
                                            <p:cond delay="0"/>
                                          </p:stCondLst>
                                        </p:cTn>
                                        <p:tgtEl>
                                          <p:spTgt spid="99"/>
                                        </p:tgtEl>
                                        <p:attrNameLst>
                                          <p:attrName>style.visibility</p:attrName>
                                        </p:attrNameLst>
                                      </p:cBhvr>
                                      <p:to>
                                        <p:strVal val="visible"/>
                                      </p:to>
                                    </p:set>
                                    <p:anim calcmode="lin" valueType="num">
                                      <p:cBhvr>
                                        <p:cTn id="65" dur="500" fill="hold"/>
                                        <p:tgtEl>
                                          <p:spTgt spid="99"/>
                                        </p:tgtEl>
                                        <p:attrNameLst>
                                          <p:attrName>ppt_w</p:attrName>
                                        </p:attrNameLst>
                                      </p:cBhvr>
                                      <p:tavLst>
                                        <p:tav tm="0">
                                          <p:val>
                                            <p:fltVal val="0"/>
                                          </p:val>
                                        </p:tav>
                                        <p:tav tm="100000">
                                          <p:val>
                                            <p:strVal val="#ppt_w"/>
                                          </p:val>
                                        </p:tav>
                                      </p:tavLst>
                                    </p:anim>
                                    <p:anim calcmode="lin" valueType="num">
                                      <p:cBhvr>
                                        <p:cTn id="66" dur="500" fill="hold"/>
                                        <p:tgtEl>
                                          <p:spTgt spid="99"/>
                                        </p:tgtEl>
                                        <p:attrNameLst>
                                          <p:attrName>ppt_h</p:attrName>
                                        </p:attrNameLst>
                                      </p:cBhvr>
                                      <p:tavLst>
                                        <p:tav tm="0">
                                          <p:val>
                                            <p:fltVal val="0"/>
                                          </p:val>
                                        </p:tav>
                                        <p:tav tm="100000">
                                          <p:val>
                                            <p:strVal val="#ppt_h"/>
                                          </p:val>
                                        </p:tav>
                                      </p:tavLst>
                                    </p:anim>
                                    <p:anim calcmode="lin" valueType="num">
                                      <p:cBhvr>
                                        <p:cTn id="67" dur="500" fill="hold"/>
                                        <p:tgtEl>
                                          <p:spTgt spid="99"/>
                                        </p:tgtEl>
                                        <p:attrNameLst>
                                          <p:attrName>style.rotation</p:attrName>
                                        </p:attrNameLst>
                                      </p:cBhvr>
                                      <p:tavLst>
                                        <p:tav tm="0">
                                          <p:val>
                                            <p:fltVal val="90"/>
                                          </p:val>
                                        </p:tav>
                                        <p:tav tm="100000">
                                          <p:val>
                                            <p:fltVal val="0"/>
                                          </p:val>
                                        </p:tav>
                                      </p:tavLst>
                                    </p:anim>
                                    <p:animEffect transition="in" filter="fade">
                                      <p:cBhvr>
                                        <p:cTn id="68" dur="500"/>
                                        <p:tgtEl>
                                          <p:spTgt spid="99"/>
                                        </p:tgtEl>
                                      </p:cBhvr>
                                    </p:animEffect>
                                  </p:childTnLst>
                                </p:cTn>
                              </p:par>
                            </p:childTnLst>
                          </p:cTn>
                        </p:par>
                        <p:par>
                          <p:cTn id="69" fill="hold" nodeType="afterGroup">
                            <p:stCondLst>
                              <p:cond delay="500"/>
                            </p:stCondLst>
                            <p:childTnLst>
                              <p:par>
                                <p:cTn id="70" presetID="22" presetClass="entr" presetSubtype="8" fill="hold" nodeType="after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wipe(left)">
                                      <p:cBhvr>
                                        <p:cTn id="72" dur="500"/>
                                        <p:tgtEl>
                                          <p:spTgt spid="5"/>
                                        </p:tgtEl>
                                      </p:cBhvr>
                                    </p:animEffect>
                                  </p:childTnLst>
                                </p:cTn>
                              </p:par>
                            </p:childTnLst>
                          </p:cTn>
                        </p:par>
                        <p:par>
                          <p:cTn id="73" fill="hold" nodeType="afterGroup">
                            <p:stCondLst>
                              <p:cond delay="1000"/>
                            </p:stCondLst>
                            <p:childTnLst>
                              <p:par>
                                <p:cTn id="74" presetID="22" presetClass="entr" presetSubtype="8" fill="hold" grpId="0" nodeType="afterEffect">
                                  <p:stCondLst>
                                    <p:cond delay="0"/>
                                  </p:stCondLst>
                                  <p:childTnLst>
                                    <p:set>
                                      <p:cBhvr>
                                        <p:cTn id="75" dur="1" fill="hold">
                                          <p:stCondLst>
                                            <p:cond delay="0"/>
                                          </p:stCondLst>
                                        </p:cTn>
                                        <p:tgtEl>
                                          <p:spTgt spid="114"/>
                                        </p:tgtEl>
                                        <p:attrNameLst>
                                          <p:attrName>style.visibility</p:attrName>
                                        </p:attrNameLst>
                                      </p:cBhvr>
                                      <p:to>
                                        <p:strVal val="visible"/>
                                      </p:to>
                                    </p:set>
                                    <p:animEffect transition="in" filter="wipe(left)">
                                      <p:cBhvr>
                                        <p:cTn id="76" dur="500"/>
                                        <p:tgtEl>
                                          <p:spTgt spid="114"/>
                                        </p:tgtEl>
                                      </p:cBhvr>
                                    </p:animEffect>
                                  </p:childTnLst>
                                </p:cTn>
                              </p:par>
                            </p:childTnLst>
                          </p:cTn>
                        </p:par>
                        <p:par>
                          <p:cTn id="77" fill="hold" nodeType="afterGroup">
                            <p:stCondLst>
                              <p:cond delay="1500"/>
                            </p:stCondLst>
                            <p:childTnLst>
                              <p:par>
                                <p:cTn id="78" presetID="22" presetClass="entr" presetSubtype="8" fill="hold" nodeType="after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wipe(left)">
                                      <p:cBhvr>
                                        <p:cTn id="80" dur="500"/>
                                        <p:tgtEl>
                                          <p:spTgt spid="6"/>
                                        </p:tgtEl>
                                      </p:cBhvr>
                                    </p:animEffect>
                                  </p:childTnLst>
                                </p:cTn>
                              </p:par>
                            </p:childTnLst>
                          </p:cTn>
                        </p:par>
                        <p:par>
                          <p:cTn id="81" fill="hold" nodeType="afterGroup">
                            <p:stCondLst>
                              <p:cond delay="2000"/>
                            </p:stCondLst>
                            <p:childTnLst>
                              <p:par>
                                <p:cTn id="82" presetID="22" presetClass="entr" presetSubtype="8" fill="hold" grpId="0" nodeType="afterEffect">
                                  <p:stCondLst>
                                    <p:cond delay="0"/>
                                  </p:stCondLst>
                                  <p:childTnLst>
                                    <p:set>
                                      <p:cBhvr>
                                        <p:cTn id="83" dur="1" fill="hold">
                                          <p:stCondLst>
                                            <p:cond delay="0"/>
                                          </p:stCondLst>
                                        </p:cTn>
                                        <p:tgtEl>
                                          <p:spTgt spid="118"/>
                                        </p:tgtEl>
                                        <p:attrNameLst>
                                          <p:attrName>style.visibility</p:attrName>
                                        </p:attrNameLst>
                                      </p:cBhvr>
                                      <p:to>
                                        <p:strVal val="visible"/>
                                      </p:to>
                                    </p:set>
                                    <p:animEffect transition="in" filter="wipe(left)">
                                      <p:cBhvr>
                                        <p:cTn id="84" dur="500"/>
                                        <p:tgtEl>
                                          <p:spTgt spid="118"/>
                                        </p:tgtEl>
                                      </p:cBhvr>
                                    </p:animEffect>
                                  </p:childTnLst>
                                </p:cTn>
                              </p:par>
                            </p:childTnLst>
                          </p:cTn>
                        </p:par>
                        <p:par>
                          <p:cTn id="85" fill="hold" nodeType="afterGroup">
                            <p:stCondLst>
                              <p:cond delay="2500"/>
                            </p:stCondLst>
                            <p:childTnLst>
                              <p:par>
                                <p:cTn id="86" presetID="22" presetClass="entr" presetSubtype="8" fill="hold"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left)">
                                      <p:cBhvr>
                                        <p:cTn id="88" dur="500"/>
                                        <p:tgtEl>
                                          <p:spTgt spid="7"/>
                                        </p:tgtEl>
                                      </p:cBhvr>
                                    </p:animEffect>
                                  </p:childTnLst>
                                </p:cTn>
                              </p:par>
                            </p:childTnLst>
                          </p:cTn>
                        </p:par>
                        <p:par>
                          <p:cTn id="89" fill="hold" nodeType="afterGroup">
                            <p:stCondLst>
                              <p:cond delay="3000"/>
                            </p:stCondLst>
                            <p:childTnLst>
                              <p:par>
                                <p:cTn id="90" presetID="22" presetClass="entr" presetSubtype="8" fill="hold" grpId="0" nodeType="afterEffect">
                                  <p:stCondLst>
                                    <p:cond delay="0"/>
                                  </p:stCondLst>
                                  <p:childTnLst>
                                    <p:set>
                                      <p:cBhvr>
                                        <p:cTn id="91" dur="1" fill="hold">
                                          <p:stCondLst>
                                            <p:cond delay="0"/>
                                          </p:stCondLst>
                                        </p:cTn>
                                        <p:tgtEl>
                                          <p:spTgt spid="122"/>
                                        </p:tgtEl>
                                        <p:attrNameLst>
                                          <p:attrName>style.visibility</p:attrName>
                                        </p:attrNameLst>
                                      </p:cBhvr>
                                      <p:to>
                                        <p:strVal val="visible"/>
                                      </p:to>
                                    </p:set>
                                    <p:animEffect transition="in" filter="wipe(left)">
                                      <p:cBhvr>
                                        <p:cTn id="92"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P spid="2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Freeform 20"/>
          <p:cNvSpPr>
            <a:spLocks noEditPoints="1"/>
          </p:cNvSpPr>
          <p:nvPr/>
        </p:nvSpPr>
        <p:spPr bwMode="auto">
          <a:xfrm>
            <a:off x="1087648" y="1075932"/>
            <a:ext cx="6699250" cy="3204581"/>
          </a:xfrm>
          <a:custGeom>
            <a:avLst/>
            <a:gdLst>
              <a:gd name="T0" fmla="*/ 2147483647 w 4126"/>
              <a:gd name="T1" fmla="*/ 2147483647 h 2044"/>
              <a:gd name="T2" fmla="*/ 1613316113 w 4126"/>
              <a:gd name="T3" fmla="*/ 2086689375 h 2044"/>
              <a:gd name="T4" fmla="*/ 2147483647 w 4126"/>
              <a:gd name="T5" fmla="*/ 2147483647 h 2044"/>
              <a:gd name="T6" fmla="*/ 2147483647 w 4126"/>
              <a:gd name="T7" fmla="*/ 1365924688 h 2044"/>
              <a:gd name="T8" fmla="*/ 2147483647 w 4126"/>
              <a:gd name="T9" fmla="*/ 1093747813 h 2044"/>
              <a:gd name="T10" fmla="*/ 2147483647 w 4126"/>
              <a:gd name="T11" fmla="*/ 635079375 h 2044"/>
              <a:gd name="T12" fmla="*/ 2147483647 w 4126"/>
              <a:gd name="T13" fmla="*/ 640119688 h 2044"/>
              <a:gd name="T14" fmla="*/ 2147483647 w 4126"/>
              <a:gd name="T15" fmla="*/ 594756875 h 2044"/>
              <a:gd name="T16" fmla="*/ 2147483647 w 4126"/>
              <a:gd name="T17" fmla="*/ 408265313 h 2044"/>
              <a:gd name="T18" fmla="*/ 2147483647 w 4126"/>
              <a:gd name="T19" fmla="*/ 347781563 h 2044"/>
              <a:gd name="T20" fmla="*/ 2114181658 w 4126"/>
              <a:gd name="T21" fmla="*/ 347781563 h 2044"/>
              <a:gd name="T22" fmla="*/ 590495211 w 4126"/>
              <a:gd name="T23" fmla="*/ 579635938 h 2044"/>
              <a:gd name="T24" fmla="*/ 769751294 w 4126"/>
              <a:gd name="T25" fmla="*/ 740925938 h 2044"/>
              <a:gd name="T26" fmla="*/ 1107176897 w 4126"/>
              <a:gd name="T27" fmla="*/ 1098788125 h 2044"/>
              <a:gd name="T28" fmla="*/ 1144082847 w 4126"/>
              <a:gd name="T29" fmla="*/ 1834673750 h 2044"/>
              <a:gd name="T30" fmla="*/ 2145815562 w 4126"/>
              <a:gd name="T31" fmla="*/ 2147483647 h 2044"/>
              <a:gd name="T32" fmla="*/ 2147483647 w 4126"/>
              <a:gd name="T33" fmla="*/ 2147483647 h 2044"/>
              <a:gd name="T34" fmla="*/ 2147483647 w 4126"/>
              <a:gd name="T35" fmla="*/ 2147483647 h 2044"/>
              <a:gd name="T36" fmla="*/ 2147483647 w 4126"/>
              <a:gd name="T37" fmla="*/ 2147483647 h 2044"/>
              <a:gd name="T38" fmla="*/ 2147483647 w 4126"/>
              <a:gd name="T39" fmla="*/ 141128750 h 2044"/>
              <a:gd name="T40" fmla="*/ 2147483647 w 4126"/>
              <a:gd name="T41" fmla="*/ 166330313 h 2044"/>
              <a:gd name="T42" fmla="*/ 2147483647 w 4126"/>
              <a:gd name="T43" fmla="*/ 151209375 h 2044"/>
              <a:gd name="T44" fmla="*/ 2147483647 w 4126"/>
              <a:gd name="T45" fmla="*/ 473789375 h 2044"/>
              <a:gd name="T46" fmla="*/ 2147483647 w 4126"/>
              <a:gd name="T47" fmla="*/ 176410938 h 2044"/>
              <a:gd name="T48" fmla="*/ 2147483647 w 4126"/>
              <a:gd name="T49" fmla="*/ 65524063 h 2044"/>
              <a:gd name="T50" fmla="*/ 2147483647 w 4126"/>
              <a:gd name="T51" fmla="*/ 2147483647 h 2044"/>
              <a:gd name="T52" fmla="*/ 2147483647 w 4126"/>
              <a:gd name="T53" fmla="*/ 2147483647 h 2044"/>
              <a:gd name="T54" fmla="*/ 2147483647 w 4126"/>
              <a:gd name="T55" fmla="*/ 1471771250 h 2044"/>
              <a:gd name="T56" fmla="*/ 2147483647 w 4126"/>
              <a:gd name="T57" fmla="*/ 1159271875 h 2044"/>
              <a:gd name="T58" fmla="*/ 2147483647 w 4126"/>
              <a:gd name="T59" fmla="*/ 1683464375 h 2044"/>
              <a:gd name="T60" fmla="*/ 2147483647 w 4126"/>
              <a:gd name="T61" fmla="*/ 932457813 h 2044"/>
              <a:gd name="T62" fmla="*/ 2147483647 w 4126"/>
              <a:gd name="T63" fmla="*/ 1043344688 h 2044"/>
              <a:gd name="T64" fmla="*/ 2147483647 w 4126"/>
              <a:gd name="T65" fmla="*/ 483870000 h 2044"/>
              <a:gd name="T66" fmla="*/ 2147483647 w 4126"/>
              <a:gd name="T67" fmla="*/ 201612500 h 2044"/>
              <a:gd name="T68" fmla="*/ 2147483647 w 4126"/>
              <a:gd name="T69" fmla="*/ 120967500 h 2044"/>
              <a:gd name="T70" fmla="*/ 2147483647 w 4126"/>
              <a:gd name="T71" fmla="*/ 428426563 h 2044"/>
              <a:gd name="T72" fmla="*/ 2147483647 w 4126"/>
              <a:gd name="T73" fmla="*/ 372983125 h 2044"/>
              <a:gd name="T74" fmla="*/ 2147483647 w 4126"/>
              <a:gd name="T75" fmla="*/ 680442188 h 2044"/>
              <a:gd name="T76" fmla="*/ 2147483647 w 4126"/>
              <a:gd name="T77" fmla="*/ 700603438 h 2044"/>
              <a:gd name="T78" fmla="*/ 2147483647 w 4126"/>
              <a:gd name="T79" fmla="*/ 1023183438 h 2044"/>
              <a:gd name="T80" fmla="*/ 2147483647 w 4126"/>
              <a:gd name="T81" fmla="*/ 1098788125 h 2044"/>
              <a:gd name="T82" fmla="*/ 2147483647 w 4126"/>
              <a:gd name="T83" fmla="*/ 1839714063 h 2044"/>
              <a:gd name="T84" fmla="*/ 2147483647 w 4126"/>
              <a:gd name="T85" fmla="*/ 2147483647 h 2044"/>
              <a:gd name="T86" fmla="*/ 2147483647 w 4126"/>
              <a:gd name="T87" fmla="*/ 2147483647 h 2044"/>
              <a:gd name="T88" fmla="*/ 2147483647 w 4126"/>
              <a:gd name="T89" fmla="*/ 2147483647 h 2044"/>
              <a:gd name="T90" fmla="*/ 2147483647 w 4126"/>
              <a:gd name="T91" fmla="*/ 2147483647 h 2044"/>
              <a:gd name="T92" fmla="*/ 2147483647 w 4126"/>
              <a:gd name="T93" fmla="*/ 2041326563 h 2044"/>
              <a:gd name="T94" fmla="*/ 2147483647 w 4126"/>
              <a:gd name="T95" fmla="*/ 2147483647 h 2044"/>
              <a:gd name="T96" fmla="*/ 2147483647 w 4126"/>
              <a:gd name="T97" fmla="*/ 2147483647 h 2044"/>
              <a:gd name="T98" fmla="*/ 2147483647 w 4126"/>
              <a:gd name="T99" fmla="*/ 1769149688 h 2044"/>
              <a:gd name="T100" fmla="*/ 2147483647 w 4126"/>
              <a:gd name="T101" fmla="*/ 1370965000 h 2044"/>
              <a:gd name="T102" fmla="*/ 2147483647 w 4126"/>
              <a:gd name="T103" fmla="*/ 1426408438 h 2044"/>
              <a:gd name="T104" fmla="*/ 2147483647 w 4126"/>
              <a:gd name="T105" fmla="*/ 1562496875 h 2044"/>
              <a:gd name="T106" fmla="*/ 2147483647 w 4126"/>
              <a:gd name="T107" fmla="*/ 1320561875 h 2044"/>
              <a:gd name="T108" fmla="*/ 2147483647 w 4126"/>
              <a:gd name="T109" fmla="*/ 2147483647 h 2044"/>
              <a:gd name="T110" fmla="*/ 2147483647 w 4126"/>
              <a:gd name="T111" fmla="*/ 2147483647 h 2044"/>
              <a:gd name="T112" fmla="*/ 2147483647 w 4126"/>
              <a:gd name="T113" fmla="*/ 2147483647 h 2044"/>
              <a:gd name="T114" fmla="*/ 2147483647 w 4126"/>
              <a:gd name="T115" fmla="*/ 2147483647 h 2044"/>
              <a:gd name="T116" fmla="*/ 2147483647 w 4126"/>
              <a:gd name="T117" fmla="*/ 2147483647 h 2044"/>
              <a:gd name="T118" fmla="*/ 2147483647 w 4126"/>
              <a:gd name="T119" fmla="*/ 2147483647 h 2044"/>
              <a:gd name="T120" fmla="*/ 2147483647 w 4126"/>
              <a:gd name="T121" fmla="*/ 2147483647 h 2044"/>
              <a:gd name="T122" fmla="*/ 2147483647 w 4126"/>
              <a:gd name="T123" fmla="*/ 2147483647 h 2044"/>
              <a:gd name="T124" fmla="*/ 2147483647 w 4126"/>
              <a:gd name="T125" fmla="*/ 2147483647 h 20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26" h="2044">
                <a:moveTo>
                  <a:pt x="1416" y="1262"/>
                </a:moveTo>
                <a:lnTo>
                  <a:pt x="1416" y="1262"/>
                </a:lnTo>
                <a:lnTo>
                  <a:pt x="1398" y="1258"/>
                </a:lnTo>
                <a:lnTo>
                  <a:pt x="1388" y="1258"/>
                </a:lnTo>
                <a:lnTo>
                  <a:pt x="1386" y="1256"/>
                </a:lnTo>
                <a:lnTo>
                  <a:pt x="1384" y="1254"/>
                </a:lnTo>
                <a:lnTo>
                  <a:pt x="1382" y="1246"/>
                </a:lnTo>
                <a:lnTo>
                  <a:pt x="1380" y="1240"/>
                </a:lnTo>
                <a:lnTo>
                  <a:pt x="1376" y="1236"/>
                </a:lnTo>
                <a:lnTo>
                  <a:pt x="1372" y="1234"/>
                </a:lnTo>
                <a:lnTo>
                  <a:pt x="1366" y="1232"/>
                </a:lnTo>
                <a:lnTo>
                  <a:pt x="1352" y="1230"/>
                </a:lnTo>
                <a:lnTo>
                  <a:pt x="1340" y="1230"/>
                </a:lnTo>
                <a:lnTo>
                  <a:pt x="1328" y="1230"/>
                </a:lnTo>
                <a:lnTo>
                  <a:pt x="1318" y="1228"/>
                </a:lnTo>
                <a:lnTo>
                  <a:pt x="1308" y="1222"/>
                </a:lnTo>
                <a:lnTo>
                  <a:pt x="1298" y="1214"/>
                </a:lnTo>
                <a:lnTo>
                  <a:pt x="1292" y="1210"/>
                </a:lnTo>
                <a:lnTo>
                  <a:pt x="1284" y="1206"/>
                </a:lnTo>
                <a:lnTo>
                  <a:pt x="1268" y="1202"/>
                </a:lnTo>
                <a:lnTo>
                  <a:pt x="1242" y="1196"/>
                </a:lnTo>
                <a:lnTo>
                  <a:pt x="1238" y="1194"/>
                </a:lnTo>
                <a:lnTo>
                  <a:pt x="1236" y="1190"/>
                </a:lnTo>
                <a:lnTo>
                  <a:pt x="1232" y="1176"/>
                </a:lnTo>
                <a:lnTo>
                  <a:pt x="1228" y="1158"/>
                </a:lnTo>
                <a:lnTo>
                  <a:pt x="1222" y="1148"/>
                </a:lnTo>
                <a:lnTo>
                  <a:pt x="1216" y="1138"/>
                </a:lnTo>
                <a:lnTo>
                  <a:pt x="1208" y="1128"/>
                </a:lnTo>
                <a:lnTo>
                  <a:pt x="1198" y="1120"/>
                </a:lnTo>
                <a:lnTo>
                  <a:pt x="1186" y="1114"/>
                </a:lnTo>
                <a:lnTo>
                  <a:pt x="1174" y="1110"/>
                </a:lnTo>
                <a:lnTo>
                  <a:pt x="1150" y="1100"/>
                </a:lnTo>
                <a:lnTo>
                  <a:pt x="1126" y="1090"/>
                </a:lnTo>
                <a:lnTo>
                  <a:pt x="1118" y="1082"/>
                </a:lnTo>
                <a:lnTo>
                  <a:pt x="1112" y="1072"/>
                </a:lnTo>
                <a:lnTo>
                  <a:pt x="1102" y="1048"/>
                </a:lnTo>
                <a:lnTo>
                  <a:pt x="1098" y="1036"/>
                </a:lnTo>
                <a:lnTo>
                  <a:pt x="1092" y="1028"/>
                </a:lnTo>
                <a:lnTo>
                  <a:pt x="1088" y="1024"/>
                </a:lnTo>
                <a:lnTo>
                  <a:pt x="1082" y="1022"/>
                </a:lnTo>
                <a:lnTo>
                  <a:pt x="1076" y="1020"/>
                </a:lnTo>
                <a:lnTo>
                  <a:pt x="1070" y="1020"/>
                </a:lnTo>
                <a:lnTo>
                  <a:pt x="1046" y="1026"/>
                </a:lnTo>
                <a:lnTo>
                  <a:pt x="1030" y="1030"/>
                </a:lnTo>
                <a:lnTo>
                  <a:pt x="1022" y="1032"/>
                </a:lnTo>
                <a:lnTo>
                  <a:pt x="1014" y="1030"/>
                </a:lnTo>
                <a:lnTo>
                  <a:pt x="1004" y="1028"/>
                </a:lnTo>
                <a:lnTo>
                  <a:pt x="992" y="1022"/>
                </a:lnTo>
                <a:lnTo>
                  <a:pt x="968" y="1010"/>
                </a:lnTo>
                <a:lnTo>
                  <a:pt x="948" y="1002"/>
                </a:lnTo>
                <a:lnTo>
                  <a:pt x="938" y="1000"/>
                </a:lnTo>
                <a:lnTo>
                  <a:pt x="930" y="1000"/>
                </a:lnTo>
                <a:lnTo>
                  <a:pt x="922" y="1002"/>
                </a:lnTo>
                <a:lnTo>
                  <a:pt x="914" y="1006"/>
                </a:lnTo>
                <a:lnTo>
                  <a:pt x="900" y="1018"/>
                </a:lnTo>
                <a:lnTo>
                  <a:pt x="886" y="1030"/>
                </a:lnTo>
                <a:lnTo>
                  <a:pt x="872" y="1044"/>
                </a:lnTo>
                <a:lnTo>
                  <a:pt x="860" y="1052"/>
                </a:lnTo>
                <a:lnTo>
                  <a:pt x="856" y="1052"/>
                </a:lnTo>
                <a:lnTo>
                  <a:pt x="850" y="1054"/>
                </a:lnTo>
                <a:lnTo>
                  <a:pt x="840" y="1052"/>
                </a:lnTo>
                <a:lnTo>
                  <a:pt x="828" y="1048"/>
                </a:lnTo>
                <a:lnTo>
                  <a:pt x="818" y="1048"/>
                </a:lnTo>
                <a:lnTo>
                  <a:pt x="812" y="1048"/>
                </a:lnTo>
                <a:lnTo>
                  <a:pt x="808" y="1046"/>
                </a:lnTo>
                <a:lnTo>
                  <a:pt x="800" y="1042"/>
                </a:lnTo>
                <a:lnTo>
                  <a:pt x="790" y="1034"/>
                </a:lnTo>
                <a:lnTo>
                  <a:pt x="784" y="1024"/>
                </a:lnTo>
                <a:lnTo>
                  <a:pt x="782" y="1018"/>
                </a:lnTo>
                <a:lnTo>
                  <a:pt x="782" y="1008"/>
                </a:lnTo>
                <a:lnTo>
                  <a:pt x="786" y="984"/>
                </a:lnTo>
                <a:lnTo>
                  <a:pt x="786" y="972"/>
                </a:lnTo>
                <a:lnTo>
                  <a:pt x="786" y="962"/>
                </a:lnTo>
                <a:lnTo>
                  <a:pt x="782" y="956"/>
                </a:lnTo>
                <a:lnTo>
                  <a:pt x="780" y="954"/>
                </a:lnTo>
                <a:lnTo>
                  <a:pt x="776" y="954"/>
                </a:lnTo>
                <a:lnTo>
                  <a:pt x="760" y="952"/>
                </a:lnTo>
                <a:lnTo>
                  <a:pt x="744" y="948"/>
                </a:lnTo>
                <a:lnTo>
                  <a:pt x="732" y="942"/>
                </a:lnTo>
                <a:lnTo>
                  <a:pt x="728" y="938"/>
                </a:lnTo>
                <a:lnTo>
                  <a:pt x="726" y="936"/>
                </a:lnTo>
                <a:lnTo>
                  <a:pt x="728" y="930"/>
                </a:lnTo>
                <a:lnTo>
                  <a:pt x="734" y="922"/>
                </a:lnTo>
                <a:lnTo>
                  <a:pt x="748" y="902"/>
                </a:lnTo>
                <a:lnTo>
                  <a:pt x="754" y="890"/>
                </a:lnTo>
                <a:lnTo>
                  <a:pt x="758" y="880"/>
                </a:lnTo>
                <a:lnTo>
                  <a:pt x="760" y="872"/>
                </a:lnTo>
                <a:lnTo>
                  <a:pt x="760" y="870"/>
                </a:lnTo>
                <a:lnTo>
                  <a:pt x="758" y="868"/>
                </a:lnTo>
                <a:lnTo>
                  <a:pt x="752" y="866"/>
                </a:lnTo>
                <a:lnTo>
                  <a:pt x="746" y="864"/>
                </a:lnTo>
                <a:lnTo>
                  <a:pt x="738" y="864"/>
                </a:lnTo>
                <a:lnTo>
                  <a:pt x="730" y="866"/>
                </a:lnTo>
                <a:lnTo>
                  <a:pt x="722" y="870"/>
                </a:lnTo>
                <a:lnTo>
                  <a:pt x="712" y="878"/>
                </a:lnTo>
                <a:lnTo>
                  <a:pt x="704" y="886"/>
                </a:lnTo>
                <a:lnTo>
                  <a:pt x="694" y="896"/>
                </a:lnTo>
                <a:lnTo>
                  <a:pt x="686" y="906"/>
                </a:lnTo>
                <a:lnTo>
                  <a:pt x="678" y="914"/>
                </a:lnTo>
                <a:lnTo>
                  <a:pt x="668" y="920"/>
                </a:lnTo>
                <a:lnTo>
                  <a:pt x="662" y="922"/>
                </a:lnTo>
                <a:lnTo>
                  <a:pt x="654" y="922"/>
                </a:lnTo>
                <a:lnTo>
                  <a:pt x="648" y="922"/>
                </a:lnTo>
                <a:lnTo>
                  <a:pt x="642" y="918"/>
                </a:lnTo>
                <a:lnTo>
                  <a:pt x="638" y="914"/>
                </a:lnTo>
                <a:lnTo>
                  <a:pt x="632" y="908"/>
                </a:lnTo>
                <a:lnTo>
                  <a:pt x="626" y="896"/>
                </a:lnTo>
                <a:lnTo>
                  <a:pt x="620" y="882"/>
                </a:lnTo>
                <a:lnTo>
                  <a:pt x="616" y="866"/>
                </a:lnTo>
                <a:lnTo>
                  <a:pt x="612" y="848"/>
                </a:lnTo>
                <a:lnTo>
                  <a:pt x="612" y="828"/>
                </a:lnTo>
                <a:lnTo>
                  <a:pt x="614" y="812"/>
                </a:lnTo>
                <a:lnTo>
                  <a:pt x="616" y="802"/>
                </a:lnTo>
                <a:lnTo>
                  <a:pt x="620" y="796"/>
                </a:lnTo>
                <a:lnTo>
                  <a:pt x="628" y="782"/>
                </a:lnTo>
                <a:lnTo>
                  <a:pt x="638" y="770"/>
                </a:lnTo>
                <a:lnTo>
                  <a:pt x="650" y="760"/>
                </a:lnTo>
                <a:lnTo>
                  <a:pt x="660" y="752"/>
                </a:lnTo>
                <a:lnTo>
                  <a:pt x="672" y="746"/>
                </a:lnTo>
                <a:lnTo>
                  <a:pt x="682" y="742"/>
                </a:lnTo>
                <a:lnTo>
                  <a:pt x="694" y="740"/>
                </a:lnTo>
                <a:lnTo>
                  <a:pt x="704" y="740"/>
                </a:lnTo>
                <a:lnTo>
                  <a:pt x="720" y="740"/>
                </a:lnTo>
                <a:lnTo>
                  <a:pt x="730" y="736"/>
                </a:lnTo>
                <a:lnTo>
                  <a:pt x="740" y="734"/>
                </a:lnTo>
                <a:lnTo>
                  <a:pt x="754" y="732"/>
                </a:lnTo>
                <a:lnTo>
                  <a:pt x="776" y="732"/>
                </a:lnTo>
                <a:lnTo>
                  <a:pt x="796" y="736"/>
                </a:lnTo>
                <a:lnTo>
                  <a:pt x="812" y="742"/>
                </a:lnTo>
                <a:lnTo>
                  <a:pt x="818" y="744"/>
                </a:lnTo>
                <a:lnTo>
                  <a:pt x="822" y="748"/>
                </a:lnTo>
                <a:lnTo>
                  <a:pt x="824" y="752"/>
                </a:lnTo>
                <a:lnTo>
                  <a:pt x="824" y="756"/>
                </a:lnTo>
                <a:lnTo>
                  <a:pt x="824" y="768"/>
                </a:lnTo>
                <a:lnTo>
                  <a:pt x="824" y="774"/>
                </a:lnTo>
                <a:lnTo>
                  <a:pt x="824" y="780"/>
                </a:lnTo>
                <a:lnTo>
                  <a:pt x="828" y="788"/>
                </a:lnTo>
                <a:lnTo>
                  <a:pt x="832" y="796"/>
                </a:lnTo>
                <a:lnTo>
                  <a:pt x="838" y="802"/>
                </a:lnTo>
                <a:lnTo>
                  <a:pt x="844" y="806"/>
                </a:lnTo>
                <a:lnTo>
                  <a:pt x="852" y="810"/>
                </a:lnTo>
                <a:lnTo>
                  <a:pt x="858" y="812"/>
                </a:lnTo>
                <a:lnTo>
                  <a:pt x="860" y="814"/>
                </a:lnTo>
                <a:lnTo>
                  <a:pt x="860" y="816"/>
                </a:lnTo>
                <a:lnTo>
                  <a:pt x="860" y="818"/>
                </a:lnTo>
                <a:lnTo>
                  <a:pt x="860" y="822"/>
                </a:lnTo>
                <a:lnTo>
                  <a:pt x="854" y="828"/>
                </a:lnTo>
                <a:lnTo>
                  <a:pt x="846" y="830"/>
                </a:lnTo>
                <a:lnTo>
                  <a:pt x="840" y="832"/>
                </a:lnTo>
                <a:lnTo>
                  <a:pt x="828" y="834"/>
                </a:lnTo>
                <a:lnTo>
                  <a:pt x="810" y="842"/>
                </a:lnTo>
                <a:lnTo>
                  <a:pt x="802" y="846"/>
                </a:lnTo>
                <a:lnTo>
                  <a:pt x="796" y="850"/>
                </a:lnTo>
                <a:lnTo>
                  <a:pt x="796" y="852"/>
                </a:lnTo>
                <a:lnTo>
                  <a:pt x="796" y="854"/>
                </a:lnTo>
                <a:lnTo>
                  <a:pt x="800" y="858"/>
                </a:lnTo>
                <a:lnTo>
                  <a:pt x="810" y="860"/>
                </a:lnTo>
                <a:lnTo>
                  <a:pt x="820" y="862"/>
                </a:lnTo>
                <a:lnTo>
                  <a:pt x="840" y="864"/>
                </a:lnTo>
                <a:lnTo>
                  <a:pt x="858" y="866"/>
                </a:lnTo>
                <a:lnTo>
                  <a:pt x="864" y="868"/>
                </a:lnTo>
                <a:lnTo>
                  <a:pt x="870" y="872"/>
                </a:lnTo>
                <a:lnTo>
                  <a:pt x="870" y="878"/>
                </a:lnTo>
                <a:lnTo>
                  <a:pt x="870" y="886"/>
                </a:lnTo>
                <a:lnTo>
                  <a:pt x="866" y="900"/>
                </a:lnTo>
                <a:lnTo>
                  <a:pt x="866" y="906"/>
                </a:lnTo>
                <a:lnTo>
                  <a:pt x="870" y="910"/>
                </a:lnTo>
                <a:lnTo>
                  <a:pt x="878" y="914"/>
                </a:lnTo>
                <a:lnTo>
                  <a:pt x="892" y="916"/>
                </a:lnTo>
                <a:lnTo>
                  <a:pt x="928" y="918"/>
                </a:lnTo>
                <a:lnTo>
                  <a:pt x="958" y="922"/>
                </a:lnTo>
                <a:lnTo>
                  <a:pt x="1006" y="926"/>
                </a:lnTo>
                <a:lnTo>
                  <a:pt x="1042" y="930"/>
                </a:lnTo>
                <a:lnTo>
                  <a:pt x="1052" y="932"/>
                </a:lnTo>
                <a:lnTo>
                  <a:pt x="1056" y="934"/>
                </a:lnTo>
                <a:lnTo>
                  <a:pt x="1058" y="936"/>
                </a:lnTo>
                <a:lnTo>
                  <a:pt x="1060" y="938"/>
                </a:lnTo>
                <a:lnTo>
                  <a:pt x="1062" y="936"/>
                </a:lnTo>
                <a:lnTo>
                  <a:pt x="1064" y="932"/>
                </a:lnTo>
                <a:lnTo>
                  <a:pt x="1066" y="926"/>
                </a:lnTo>
                <a:lnTo>
                  <a:pt x="1064" y="922"/>
                </a:lnTo>
                <a:lnTo>
                  <a:pt x="1058" y="916"/>
                </a:lnTo>
                <a:lnTo>
                  <a:pt x="1050" y="912"/>
                </a:lnTo>
                <a:lnTo>
                  <a:pt x="1034" y="912"/>
                </a:lnTo>
                <a:lnTo>
                  <a:pt x="1018" y="910"/>
                </a:lnTo>
                <a:lnTo>
                  <a:pt x="1000" y="908"/>
                </a:lnTo>
                <a:lnTo>
                  <a:pt x="986" y="902"/>
                </a:lnTo>
                <a:lnTo>
                  <a:pt x="972" y="898"/>
                </a:lnTo>
                <a:lnTo>
                  <a:pt x="946" y="886"/>
                </a:lnTo>
                <a:lnTo>
                  <a:pt x="934" y="882"/>
                </a:lnTo>
                <a:lnTo>
                  <a:pt x="924" y="880"/>
                </a:lnTo>
                <a:lnTo>
                  <a:pt x="916" y="878"/>
                </a:lnTo>
                <a:lnTo>
                  <a:pt x="908" y="874"/>
                </a:lnTo>
                <a:lnTo>
                  <a:pt x="900" y="870"/>
                </a:lnTo>
                <a:lnTo>
                  <a:pt x="894" y="864"/>
                </a:lnTo>
                <a:lnTo>
                  <a:pt x="890" y="858"/>
                </a:lnTo>
                <a:lnTo>
                  <a:pt x="886" y="852"/>
                </a:lnTo>
                <a:lnTo>
                  <a:pt x="882" y="844"/>
                </a:lnTo>
                <a:lnTo>
                  <a:pt x="882" y="838"/>
                </a:lnTo>
                <a:lnTo>
                  <a:pt x="880" y="810"/>
                </a:lnTo>
                <a:lnTo>
                  <a:pt x="878" y="798"/>
                </a:lnTo>
                <a:lnTo>
                  <a:pt x="872" y="786"/>
                </a:lnTo>
                <a:lnTo>
                  <a:pt x="864" y="768"/>
                </a:lnTo>
                <a:lnTo>
                  <a:pt x="854" y="748"/>
                </a:lnTo>
                <a:lnTo>
                  <a:pt x="852" y="738"/>
                </a:lnTo>
                <a:lnTo>
                  <a:pt x="852" y="728"/>
                </a:lnTo>
                <a:lnTo>
                  <a:pt x="854" y="718"/>
                </a:lnTo>
                <a:lnTo>
                  <a:pt x="860" y="712"/>
                </a:lnTo>
                <a:lnTo>
                  <a:pt x="906" y="678"/>
                </a:lnTo>
                <a:lnTo>
                  <a:pt x="928" y="658"/>
                </a:lnTo>
                <a:lnTo>
                  <a:pt x="938" y="650"/>
                </a:lnTo>
                <a:lnTo>
                  <a:pt x="944" y="640"/>
                </a:lnTo>
                <a:lnTo>
                  <a:pt x="950" y="626"/>
                </a:lnTo>
                <a:lnTo>
                  <a:pt x="958" y="616"/>
                </a:lnTo>
                <a:lnTo>
                  <a:pt x="966" y="608"/>
                </a:lnTo>
                <a:lnTo>
                  <a:pt x="982" y="596"/>
                </a:lnTo>
                <a:lnTo>
                  <a:pt x="1024" y="570"/>
                </a:lnTo>
                <a:lnTo>
                  <a:pt x="1042" y="556"/>
                </a:lnTo>
                <a:lnTo>
                  <a:pt x="1056" y="542"/>
                </a:lnTo>
                <a:lnTo>
                  <a:pt x="1070" y="530"/>
                </a:lnTo>
                <a:lnTo>
                  <a:pt x="1082" y="520"/>
                </a:lnTo>
                <a:lnTo>
                  <a:pt x="1090" y="516"/>
                </a:lnTo>
                <a:lnTo>
                  <a:pt x="1094" y="512"/>
                </a:lnTo>
                <a:lnTo>
                  <a:pt x="1098" y="512"/>
                </a:lnTo>
                <a:lnTo>
                  <a:pt x="1102" y="516"/>
                </a:lnTo>
                <a:lnTo>
                  <a:pt x="1104" y="520"/>
                </a:lnTo>
                <a:lnTo>
                  <a:pt x="1108" y="522"/>
                </a:lnTo>
                <a:lnTo>
                  <a:pt x="1114" y="526"/>
                </a:lnTo>
                <a:lnTo>
                  <a:pt x="1122" y="526"/>
                </a:lnTo>
                <a:lnTo>
                  <a:pt x="1138" y="526"/>
                </a:lnTo>
                <a:lnTo>
                  <a:pt x="1158" y="520"/>
                </a:lnTo>
                <a:lnTo>
                  <a:pt x="1180" y="512"/>
                </a:lnTo>
                <a:lnTo>
                  <a:pt x="1198" y="500"/>
                </a:lnTo>
                <a:lnTo>
                  <a:pt x="1202" y="494"/>
                </a:lnTo>
                <a:lnTo>
                  <a:pt x="1204" y="490"/>
                </a:lnTo>
                <a:lnTo>
                  <a:pt x="1202" y="486"/>
                </a:lnTo>
                <a:lnTo>
                  <a:pt x="1192" y="486"/>
                </a:lnTo>
                <a:lnTo>
                  <a:pt x="1172" y="484"/>
                </a:lnTo>
                <a:lnTo>
                  <a:pt x="1158" y="480"/>
                </a:lnTo>
                <a:lnTo>
                  <a:pt x="1154" y="476"/>
                </a:lnTo>
                <a:lnTo>
                  <a:pt x="1150" y="474"/>
                </a:lnTo>
                <a:lnTo>
                  <a:pt x="1150" y="470"/>
                </a:lnTo>
                <a:lnTo>
                  <a:pt x="1152" y="466"/>
                </a:lnTo>
                <a:lnTo>
                  <a:pt x="1154" y="462"/>
                </a:lnTo>
                <a:lnTo>
                  <a:pt x="1152" y="458"/>
                </a:lnTo>
                <a:lnTo>
                  <a:pt x="1150" y="454"/>
                </a:lnTo>
                <a:lnTo>
                  <a:pt x="1144" y="452"/>
                </a:lnTo>
                <a:lnTo>
                  <a:pt x="1132" y="450"/>
                </a:lnTo>
                <a:lnTo>
                  <a:pt x="1124" y="450"/>
                </a:lnTo>
                <a:lnTo>
                  <a:pt x="1120" y="450"/>
                </a:lnTo>
                <a:lnTo>
                  <a:pt x="1120" y="448"/>
                </a:lnTo>
                <a:lnTo>
                  <a:pt x="1118" y="446"/>
                </a:lnTo>
                <a:lnTo>
                  <a:pt x="1120" y="442"/>
                </a:lnTo>
                <a:lnTo>
                  <a:pt x="1122" y="438"/>
                </a:lnTo>
                <a:lnTo>
                  <a:pt x="1128" y="434"/>
                </a:lnTo>
                <a:lnTo>
                  <a:pt x="1134" y="430"/>
                </a:lnTo>
                <a:lnTo>
                  <a:pt x="1144" y="428"/>
                </a:lnTo>
                <a:lnTo>
                  <a:pt x="1152" y="428"/>
                </a:lnTo>
                <a:lnTo>
                  <a:pt x="1156" y="430"/>
                </a:lnTo>
                <a:lnTo>
                  <a:pt x="1160" y="432"/>
                </a:lnTo>
                <a:lnTo>
                  <a:pt x="1160" y="436"/>
                </a:lnTo>
                <a:lnTo>
                  <a:pt x="1160" y="440"/>
                </a:lnTo>
                <a:lnTo>
                  <a:pt x="1162" y="444"/>
                </a:lnTo>
                <a:lnTo>
                  <a:pt x="1166" y="446"/>
                </a:lnTo>
                <a:lnTo>
                  <a:pt x="1172" y="446"/>
                </a:lnTo>
                <a:lnTo>
                  <a:pt x="1180" y="446"/>
                </a:lnTo>
                <a:lnTo>
                  <a:pt x="1188" y="442"/>
                </a:lnTo>
                <a:lnTo>
                  <a:pt x="1202" y="436"/>
                </a:lnTo>
                <a:lnTo>
                  <a:pt x="1216" y="428"/>
                </a:lnTo>
                <a:lnTo>
                  <a:pt x="1228" y="424"/>
                </a:lnTo>
                <a:lnTo>
                  <a:pt x="1234" y="422"/>
                </a:lnTo>
                <a:lnTo>
                  <a:pt x="1238" y="424"/>
                </a:lnTo>
                <a:lnTo>
                  <a:pt x="1242" y="426"/>
                </a:lnTo>
                <a:lnTo>
                  <a:pt x="1244" y="430"/>
                </a:lnTo>
                <a:lnTo>
                  <a:pt x="1244" y="434"/>
                </a:lnTo>
                <a:lnTo>
                  <a:pt x="1240" y="440"/>
                </a:lnTo>
                <a:lnTo>
                  <a:pt x="1236" y="444"/>
                </a:lnTo>
                <a:lnTo>
                  <a:pt x="1230" y="450"/>
                </a:lnTo>
                <a:lnTo>
                  <a:pt x="1216" y="458"/>
                </a:lnTo>
                <a:lnTo>
                  <a:pt x="1210" y="462"/>
                </a:lnTo>
                <a:lnTo>
                  <a:pt x="1212" y="462"/>
                </a:lnTo>
                <a:lnTo>
                  <a:pt x="1214" y="464"/>
                </a:lnTo>
                <a:lnTo>
                  <a:pt x="1230" y="466"/>
                </a:lnTo>
                <a:lnTo>
                  <a:pt x="1248" y="474"/>
                </a:lnTo>
                <a:lnTo>
                  <a:pt x="1260" y="478"/>
                </a:lnTo>
                <a:lnTo>
                  <a:pt x="1266" y="480"/>
                </a:lnTo>
                <a:lnTo>
                  <a:pt x="1272" y="480"/>
                </a:lnTo>
                <a:lnTo>
                  <a:pt x="1278" y="478"/>
                </a:lnTo>
                <a:lnTo>
                  <a:pt x="1284" y="474"/>
                </a:lnTo>
                <a:lnTo>
                  <a:pt x="1288" y="468"/>
                </a:lnTo>
                <a:lnTo>
                  <a:pt x="1290" y="464"/>
                </a:lnTo>
                <a:lnTo>
                  <a:pt x="1290" y="460"/>
                </a:lnTo>
                <a:lnTo>
                  <a:pt x="1288" y="456"/>
                </a:lnTo>
                <a:lnTo>
                  <a:pt x="1282" y="446"/>
                </a:lnTo>
                <a:lnTo>
                  <a:pt x="1280" y="440"/>
                </a:lnTo>
                <a:lnTo>
                  <a:pt x="1278" y="434"/>
                </a:lnTo>
                <a:lnTo>
                  <a:pt x="1278" y="416"/>
                </a:lnTo>
                <a:lnTo>
                  <a:pt x="1278" y="396"/>
                </a:lnTo>
                <a:lnTo>
                  <a:pt x="1276" y="386"/>
                </a:lnTo>
                <a:lnTo>
                  <a:pt x="1274" y="376"/>
                </a:lnTo>
                <a:lnTo>
                  <a:pt x="1270" y="368"/>
                </a:lnTo>
                <a:lnTo>
                  <a:pt x="1264" y="362"/>
                </a:lnTo>
                <a:lnTo>
                  <a:pt x="1258" y="358"/>
                </a:lnTo>
                <a:lnTo>
                  <a:pt x="1252" y="352"/>
                </a:lnTo>
                <a:lnTo>
                  <a:pt x="1248" y="340"/>
                </a:lnTo>
                <a:lnTo>
                  <a:pt x="1246" y="330"/>
                </a:lnTo>
                <a:lnTo>
                  <a:pt x="1244" y="318"/>
                </a:lnTo>
                <a:lnTo>
                  <a:pt x="1246" y="306"/>
                </a:lnTo>
                <a:lnTo>
                  <a:pt x="1244" y="294"/>
                </a:lnTo>
                <a:lnTo>
                  <a:pt x="1242" y="290"/>
                </a:lnTo>
                <a:lnTo>
                  <a:pt x="1240" y="288"/>
                </a:lnTo>
                <a:lnTo>
                  <a:pt x="1236" y="288"/>
                </a:lnTo>
                <a:lnTo>
                  <a:pt x="1230" y="290"/>
                </a:lnTo>
                <a:lnTo>
                  <a:pt x="1216" y="300"/>
                </a:lnTo>
                <a:lnTo>
                  <a:pt x="1206" y="306"/>
                </a:lnTo>
                <a:lnTo>
                  <a:pt x="1196" y="308"/>
                </a:lnTo>
                <a:lnTo>
                  <a:pt x="1192" y="308"/>
                </a:lnTo>
                <a:lnTo>
                  <a:pt x="1190" y="306"/>
                </a:lnTo>
                <a:lnTo>
                  <a:pt x="1188" y="302"/>
                </a:lnTo>
                <a:lnTo>
                  <a:pt x="1186" y="300"/>
                </a:lnTo>
                <a:lnTo>
                  <a:pt x="1186" y="292"/>
                </a:lnTo>
                <a:lnTo>
                  <a:pt x="1184" y="284"/>
                </a:lnTo>
                <a:lnTo>
                  <a:pt x="1182" y="278"/>
                </a:lnTo>
                <a:lnTo>
                  <a:pt x="1178" y="276"/>
                </a:lnTo>
                <a:lnTo>
                  <a:pt x="1168" y="266"/>
                </a:lnTo>
                <a:lnTo>
                  <a:pt x="1162" y="258"/>
                </a:lnTo>
                <a:lnTo>
                  <a:pt x="1154" y="254"/>
                </a:lnTo>
                <a:lnTo>
                  <a:pt x="1148" y="252"/>
                </a:lnTo>
                <a:lnTo>
                  <a:pt x="1142" y="252"/>
                </a:lnTo>
                <a:lnTo>
                  <a:pt x="1128" y="250"/>
                </a:lnTo>
                <a:lnTo>
                  <a:pt x="1116" y="248"/>
                </a:lnTo>
                <a:lnTo>
                  <a:pt x="1110" y="248"/>
                </a:lnTo>
                <a:lnTo>
                  <a:pt x="1104" y="250"/>
                </a:lnTo>
                <a:lnTo>
                  <a:pt x="1100" y="254"/>
                </a:lnTo>
                <a:lnTo>
                  <a:pt x="1094" y="260"/>
                </a:lnTo>
                <a:lnTo>
                  <a:pt x="1072" y="308"/>
                </a:lnTo>
                <a:lnTo>
                  <a:pt x="1070" y="310"/>
                </a:lnTo>
                <a:lnTo>
                  <a:pt x="1072" y="314"/>
                </a:lnTo>
                <a:lnTo>
                  <a:pt x="1074" y="326"/>
                </a:lnTo>
                <a:lnTo>
                  <a:pt x="1076" y="338"/>
                </a:lnTo>
                <a:lnTo>
                  <a:pt x="1074" y="344"/>
                </a:lnTo>
                <a:lnTo>
                  <a:pt x="1070" y="350"/>
                </a:lnTo>
                <a:lnTo>
                  <a:pt x="1056" y="358"/>
                </a:lnTo>
                <a:lnTo>
                  <a:pt x="1038" y="370"/>
                </a:lnTo>
                <a:lnTo>
                  <a:pt x="1024" y="380"/>
                </a:lnTo>
                <a:lnTo>
                  <a:pt x="1018" y="384"/>
                </a:lnTo>
                <a:lnTo>
                  <a:pt x="1014" y="390"/>
                </a:lnTo>
                <a:lnTo>
                  <a:pt x="1008" y="400"/>
                </a:lnTo>
                <a:lnTo>
                  <a:pt x="998" y="412"/>
                </a:lnTo>
                <a:lnTo>
                  <a:pt x="994" y="416"/>
                </a:lnTo>
                <a:lnTo>
                  <a:pt x="990" y="418"/>
                </a:lnTo>
                <a:lnTo>
                  <a:pt x="986" y="416"/>
                </a:lnTo>
                <a:lnTo>
                  <a:pt x="984" y="412"/>
                </a:lnTo>
                <a:lnTo>
                  <a:pt x="984" y="404"/>
                </a:lnTo>
                <a:lnTo>
                  <a:pt x="984" y="394"/>
                </a:lnTo>
                <a:lnTo>
                  <a:pt x="986" y="378"/>
                </a:lnTo>
                <a:lnTo>
                  <a:pt x="986" y="370"/>
                </a:lnTo>
                <a:lnTo>
                  <a:pt x="984" y="362"/>
                </a:lnTo>
                <a:lnTo>
                  <a:pt x="980" y="356"/>
                </a:lnTo>
                <a:lnTo>
                  <a:pt x="970" y="352"/>
                </a:lnTo>
                <a:lnTo>
                  <a:pt x="950" y="348"/>
                </a:lnTo>
                <a:lnTo>
                  <a:pt x="932" y="346"/>
                </a:lnTo>
                <a:lnTo>
                  <a:pt x="924" y="344"/>
                </a:lnTo>
                <a:lnTo>
                  <a:pt x="918" y="342"/>
                </a:lnTo>
                <a:lnTo>
                  <a:pt x="914" y="338"/>
                </a:lnTo>
                <a:lnTo>
                  <a:pt x="912" y="332"/>
                </a:lnTo>
                <a:lnTo>
                  <a:pt x="906" y="318"/>
                </a:lnTo>
                <a:lnTo>
                  <a:pt x="904" y="306"/>
                </a:lnTo>
                <a:lnTo>
                  <a:pt x="904" y="300"/>
                </a:lnTo>
                <a:lnTo>
                  <a:pt x="908" y="294"/>
                </a:lnTo>
                <a:lnTo>
                  <a:pt x="914" y="288"/>
                </a:lnTo>
                <a:lnTo>
                  <a:pt x="924" y="282"/>
                </a:lnTo>
                <a:lnTo>
                  <a:pt x="946" y="268"/>
                </a:lnTo>
                <a:lnTo>
                  <a:pt x="968" y="254"/>
                </a:lnTo>
                <a:lnTo>
                  <a:pt x="990" y="242"/>
                </a:lnTo>
                <a:lnTo>
                  <a:pt x="1002" y="238"/>
                </a:lnTo>
                <a:lnTo>
                  <a:pt x="1012" y="236"/>
                </a:lnTo>
                <a:lnTo>
                  <a:pt x="1022" y="236"/>
                </a:lnTo>
                <a:lnTo>
                  <a:pt x="1026" y="238"/>
                </a:lnTo>
                <a:lnTo>
                  <a:pt x="1028" y="242"/>
                </a:lnTo>
                <a:lnTo>
                  <a:pt x="1030" y="244"/>
                </a:lnTo>
                <a:lnTo>
                  <a:pt x="1032" y="248"/>
                </a:lnTo>
                <a:lnTo>
                  <a:pt x="1034" y="252"/>
                </a:lnTo>
                <a:lnTo>
                  <a:pt x="1038" y="254"/>
                </a:lnTo>
                <a:lnTo>
                  <a:pt x="1044" y="254"/>
                </a:lnTo>
                <a:lnTo>
                  <a:pt x="1052" y="254"/>
                </a:lnTo>
                <a:lnTo>
                  <a:pt x="1054" y="252"/>
                </a:lnTo>
                <a:lnTo>
                  <a:pt x="1056" y="250"/>
                </a:lnTo>
                <a:lnTo>
                  <a:pt x="1056" y="246"/>
                </a:lnTo>
                <a:lnTo>
                  <a:pt x="1056" y="244"/>
                </a:lnTo>
                <a:lnTo>
                  <a:pt x="1056" y="242"/>
                </a:lnTo>
                <a:lnTo>
                  <a:pt x="1062" y="238"/>
                </a:lnTo>
                <a:lnTo>
                  <a:pt x="1070" y="236"/>
                </a:lnTo>
                <a:lnTo>
                  <a:pt x="1086" y="234"/>
                </a:lnTo>
                <a:lnTo>
                  <a:pt x="1092" y="230"/>
                </a:lnTo>
                <a:lnTo>
                  <a:pt x="1090" y="228"/>
                </a:lnTo>
                <a:lnTo>
                  <a:pt x="1084" y="222"/>
                </a:lnTo>
                <a:lnTo>
                  <a:pt x="1082" y="214"/>
                </a:lnTo>
                <a:lnTo>
                  <a:pt x="1082" y="212"/>
                </a:lnTo>
                <a:lnTo>
                  <a:pt x="1082" y="210"/>
                </a:lnTo>
                <a:lnTo>
                  <a:pt x="1090" y="206"/>
                </a:lnTo>
                <a:lnTo>
                  <a:pt x="1104" y="200"/>
                </a:lnTo>
                <a:lnTo>
                  <a:pt x="1110" y="196"/>
                </a:lnTo>
                <a:lnTo>
                  <a:pt x="1114" y="192"/>
                </a:lnTo>
                <a:lnTo>
                  <a:pt x="1116" y="186"/>
                </a:lnTo>
                <a:lnTo>
                  <a:pt x="1120" y="180"/>
                </a:lnTo>
                <a:lnTo>
                  <a:pt x="1124" y="178"/>
                </a:lnTo>
                <a:lnTo>
                  <a:pt x="1130" y="174"/>
                </a:lnTo>
                <a:lnTo>
                  <a:pt x="1144" y="168"/>
                </a:lnTo>
                <a:lnTo>
                  <a:pt x="1154" y="162"/>
                </a:lnTo>
                <a:lnTo>
                  <a:pt x="1162" y="158"/>
                </a:lnTo>
                <a:lnTo>
                  <a:pt x="1170" y="158"/>
                </a:lnTo>
                <a:lnTo>
                  <a:pt x="1176" y="158"/>
                </a:lnTo>
                <a:lnTo>
                  <a:pt x="1178" y="162"/>
                </a:lnTo>
                <a:lnTo>
                  <a:pt x="1176" y="168"/>
                </a:lnTo>
                <a:lnTo>
                  <a:pt x="1172" y="178"/>
                </a:lnTo>
                <a:lnTo>
                  <a:pt x="1168" y="188"/>
                </a:lnTo>
                <a:lnTo>
                  <a:pt x="1166" y="194"/>
                </a:lnTo>
                <a:lnTo>
                  <a:pt x="1168" y="196"/>
                </a:lnTo>
                <a:lnTo>
                  <a:pt x="1170" y="196"/>
                </a:lnTo>
                <a:lnTo>
                  <a:pt x="1180" y="192"/>
                </a:lnTo>
                <a:lnTo>
                  <a:pt x="1202" y="182"/>
                </a:lnTo>
                <a:lnTo>
                  <a:pt x="1204" y="182"/>
                </a:lnTo>
                <a:lnTo>
                  <a:pt x="1202" y="184"/>
                </a:lnTo>
                <a:lnTo>
                  <a:pt x="1196" y="190"/>
                </a:lnTo>
                <a:lnTo>
                  <a:pt x="1186" y="200"/>
                </a:lnTo>
                <a:lnTo>
                  <a:pt x="1174" y="204"/>
                </a:lnTo>
                <a:lnTo>
                  <a:pt x="1164" y="208"/>
                </a:lnTo>
                <a:lnTo>
                  <a:pt x="1148" y="210"/>
                </a:lnTo>
                <a:lnTo>
                  <a:pt x="1138" y="212"/>
                </a:lnTo>
                <a:lnTo>
                  <a:pt x="1134" y="214"/>
                </a:lnTo>
                <a:lnTo>
                  <a:pt x="1134" y="216"/>
                </a:lnTo>
                <a:lnTo>
                  <a:pt x="1138" y="220"/>
                </a:lnTo>
                <a:lnTo>
                  <a:pt x="1144" y="228"/>
                </a:lnTo>
                <a:lnTo>
                  <a:pt x="1148" y="232"/>
                </a:lnTo>
                <a:lnTo>
                  <a:pt x="1154" y="236"/>
                </a:lnTo>
                <a:lnTo>
                  <a:pt x="1166" y="240"/>
                </a:lnTo>
                <a:lnTo>
                  <a:pt x="1178" y="244"/>
                </a:lnTo>
                <a:lnTo>
                  <a:pt x="1188" y="248"/>
                </a:lnTo>
                <a:lnTo>
                  <a:pt x="1194" y="256"/>
                </a:lnTo>
                <a:lnTo>
                  <a:pt x="1202" y="264"/>
                </a:lnTo>
                <a:lnTo>
                  <a:pt x="1208" y="268"/>
                </a:lnTo>
                <a:lnTo>
                  <a:pt x="1212" y="270"/>
                </a:lnTo>
                <a:lnTo>
                  <a:pt x="1220" y="270"/>
                </a:lnTo>
                <a:lnTo>
                  <a:pt x="1226" y="266"/>
                </a:lnTo>
                <a:lnTo>
                  <a:pt x="1236" y="260"/>
                </a:lnTo>
                <a:lnTo>
                  <a:pt x="1240" y="254"/>
                </a:lnTo>
                <a:lnTo>
                  <a:pt x="1244" y="248"/>
                </a:lnTo>
                <a:lnTo>
                  <a:pt x="1258" y="242"/>
                </a:lnTo>
                <a:lnTo>
                  <a:pt x="1280" y="234"/>
                </a:lnTo>
                <a:lnTo>
                  <a:pt x="1300" y="226"/>
                </a:lnTo>
                <a:lnTo>
                  <a:pt x="1310" y="222"/>
                </a:lnTo>
                <a:lnTo>
                  <a:pt x="1316" y="218"/>
                </a:lnTo>
                <a:lnTo>
                  <a:pt x="1320" y="214"/>
                </a:lnTo>
                <a:lnTo>
                  <a:pt x="1320" y="208"/>
                </a:lnTo>
                <a:lnTo>
                  <a:pt x="1318" y="202"/>
                </a:lnTo>
                <a:lnTo>
                  <a:pt x="1314" y="198"/>
                </a:lnTo>
                <a:lnTo>
                  <a:pt x="1304" y="188"/>
                </a:lnTo>
                <a:lnTo>
                  <a:pt x="1294" y="178"/>
                </a:lnTo>
                <a:lnTo>
                  <a:pt x="1290" y="172"/>
                </a:lnTo>
                <a:lnTo>
                  <a:pt x="1286" y="166"/>
                </a:lnTo>
                <a:lnTo>
                  <a:pt x="1288" y="160"/>
                </a:lnTo>
                <a:lnTo>
                  <a:pt x="1290" y="154"/>
                </a:lnTo>
                <a:lnTo>
                  <a:pt x="1298" y="144"/>
                </a:lnTo>
                <a:lnTo>
                  <a:pt x="1298" y="140"/>
                </a:lnTo>
                <a:lnTo>
                  <a:pt x="1296" y="136"/>
                </a:lnTo>
                <a:lnTo>
                  <a:pt x="1288" y="132"/>
                </a:lnTo>
                <a:lnTo>
                  <a:pt x="1272" y="128"/>
                </a:lnTo>
                <a:lnTo>
                  <a:pt x="1256" y="126"/>
                </a:lnTo>
                <a:lnTo>
                  <a:pt x="1246" y="122"/>
                </a:lnTo>
                <a:lnTo>
                  <a:pt x="1240" y="120"/>
                </a:lnTo>
                <a:lnTo>
                  <a:pt x="1238" y="118"/>
                </a:lnTo>
                <a:lnTo>
                  <a:pt x="1236" y="114"/>
                </a:lnTo>
                <a:lnTo>
                  <a:pt x="1224" y="114"/>
                </a:lnTo>
                <a:lnTo>
                  <a:pt x="1176" y="114"/>
                </a:lnTo>
                <a:lnTo>
                  <a:pt x="1152" y="116"/>
                </a:lnTo>
                <a:lnTo>
                  <a:pt x="1142" y="120"/>
                </a:lnTo>
                <a:lnTo>
                  <a:pt x="1136" y="122"/>
                </a:lnTo>
                <a:lnTo>
                  <a:pt x="1130" y="124"/>
                </a:lnTo>
                <a:lnTo>
                  <a:pt x="1124" y="124"/>
                </a:lnTo>
                <a:lnTo>
                  <a:pt x="1114" y="124"/>
                </a:lnTo>
                <a:lnTo>
                  <a:pt x="1106" y="124"/>
                </a:lnTo>
                <a:lnTo>
                  <a:pt x="1104" y="126"/>
                </a:lnTo>
                <a:lnTo>
                  <a:pt x="1100" y="130"/>
                </a:lnTo>
                <a:lnTo>
                  <a:pt x="1098" y="136"/>
                </a:lnTo>
                <a:lnTo>
                  <a:pt x="1096" y="140"/>
                </a:lnTo>
                <a:lnTo>
                  <a:pt x="1096" y="152"/>
                </a:lnTo>
                <a:lnTo>
                  <a:pt x="1096" y="160"/>
                </a:lnTo>
                <a:lnTo>
                  <a:pt x="1096" y="162"/>
                </a:lnTo>
                <a:lnTo>
                  <a:pt x="1094" y="162"/>
                </a:lnTo>
                <a:lnTo>
                  <a:pt x="1086" y="164"/>
                </a:lnTo>
                <a:lnTo>
                  <a:pt x="1078" y="168"/>
                </a:lnTo>
                <a:lnTo>
                  <a:pt x="1074" y="168"/>
                </a:lnTo>
                <a:lnTo>
                  <a:pt x="1070" y="168"/>
                </a:lnTo>
                <a:lnTo>
                  <a:pt x="1066" y="166"/>
                </a:lnTo>
                <a:lnTo>
                  <a:pt x="1062" y="162"/>
                </a:lnTo>
                <a:lnTo>
                  <a:pt x="1058" y="152"/>
                </a:lnTo>
                <a:lnTo>
                  <a:pt x="1052" y="144"/>
                </a:lnTo>
                <a:lnTo>
                  <a:pt x="1052" y="140"/>
                </a:lnTo>
                <a:lnTo>
                  <a:pt x="1052" y="136"/>
                </a:lnTo>
                <a:lnTo>
                  <a:pt x="1056" y="132"/>
                </a:lnTo>
                <a:lnTo>
                  <a:pt x="1062" y="130"/>
                </a:lnTo>
                <a:lnTo>
                  <a:pt x="1082" y="126"/>
                </a:lnTo>
                <a:lnTo>
                  <a:pt x="1086" y="122"/>
                </a:lnTo>
                <a:lnTo>
                  <a:pt x="1088" y="114"/>
                </a:lnTo>
                <a:lnTo>
                  <a:pt x="1088" y="108"/>
                </a:lnTo>
                <a:lnTo>
                  <a:pt x="1086" y="104"/>
                </a:lnTo>
                <a:lnTo>
                  <a:pt x="1078" y="100"/>
                </a:lnTo>
                <a:lnTo>
                  <a:pt x="1072" y="98"/>
                </a:lnTo>
                <a:lnTo>
                  <a:pt x="1078" y="96"/>
                </a:lnTo>
                <a:lnTo>
                  <a:pt x="1090" y="96"/>
                </a:lnTo>
                <a:lnTo>
                  <a:pt x="1102" y="96"/>
                </a:lnTo>
                <a:lnTo>
                  <a:pt x="1114" y="98"/>
                </a:lnTo>
                <a:lnTo>
                  <a:pt x="1130" y="98"/>
                </a:lnTo>
                <a:lnTo>
                  <a:pt x="1182" y="102"/>
                </a:lnTo>
                <a:lnTo>
                  <a:pt x="1196" y="102"/>
                </a:lnTo>
                <a:lnTo>
                  <a:pt x="1208" y="100"/>
                </a:lnTo>
                <a:lnTo>
                  <a:pt x="1216" y="98"/>
                </a:lnTo>
                <a:lnTo>
                  <a:pt x="1222" y="94"/>
                </a:lnTo>
                <a:lnTo>
                  <a:pt x="1224" y="88"/>
                </a:lnTo>
                <a:lnTo>
                  <a:pt x="1222" y="84"/>
                </a:lnTo>
                <a:lnTo>
                  <a:pt x="1220" y="82"/>
                </a:lnTo>
                <a:lnTo>
                  <a:pt x="1214" y="80"/>
                </a:lnTo>
                <a:lnTo>
                  <a:pt x="1200" y="78"/>
                </a:lnTo>
                <a:lnTo>
                  <a:pt x="1182" y="76"/>
                </a:lnTo>
                <a:lnTo>
                  <a:pt x="1136" y="72"/>
                </a:lnTo>
                <a:lnTo>
                  <a:pt x="1112" y="72"/>
                </a:lnTo>
                <a:lnTo>
                  <a:pt x="1102" y="72"/>
                </a:lnTo>
                <a:lnTo>
                  <a:pt x="1094" y="74"/>
                </a:lnTo>
                <a:lnTo>
                  <a:pt x="1080" y="82"/>
                </a:lnTo>
                <a:lnTo>
                  <a:pt x="1066" y="90"/>
                </a:lnTo>
                <a:lnTo>
                  <a:pt x="1054" y="100"/>
                </a:lnTo>
                <a:lnTo>
                  <a:pt x="1044" y="110"/>
                </a:lnTo>
                <a:lnTo>
                  <a:pt x="1042" y="114"/>
                </a:lnTo>
                <a:lnTo>
                  <a:pt x="1040" y="116"/>
                </a:lnTo>
                <a:lnTo>
                  <a:pt x="1034" y="114"/>
                </a:lnTo>
                <a:lnTo>
                  <a:pt x="1030" y="110"/>
                </a:lnTo>
                <a:lnTo>
                  <a:pt x="1024" y="110"/>
                </a:lnTo>
                <a:lnTo>
                  <a:pt x="1020" y="110"/>
                </a:lnTo>
                <a:lnTo>
                  <a:pt x="1006" y="116"/>
                </a:lnTo>
                <a:lnTo>
                  <a:pt x="992" y="124"/>
                </a:lnTo>
                <a:lnTo>
                  <a:pt x="988" y="128"/>
                </a:lnTo>
                <a:lnTo>
                  <a:pt x="984" y="134"/>
                </a:lnTo>
                <a:lnTo>
                  <a:pt x="986" y="138"/>
                </a:lnTo>
                <a:lnTo>
                  <a:pt x="988" y="142"/>
                </a:lnTo>
                <a:lnTo>
                  <a:pt x="998" y="150"/>
                </a:lnTo>
                <a:lnTo>
                  <a:pt x="1000" y="154"/>
                </a:lnTo>
                <a:lnTo>
                  <a:pt x="1000" y="156"/>
                </a:lnTo>
                <a:lnTo>
                  <a:pt x="1000" y="160"/>
                </a:lnTo>
                <a:lnTo>
                  <a:pt x="996" y="162"/>
                </a:lnTo>
                <a:lnTo>
                  <a:pt x="992" y="164"/>
                </a:lnTo>
                <a:lnTo>
                  <a:pt x="988" y="164"/>
                </a:lnTo>
                <a:lnTo>
                  <a:pt x="982" y="164"/>
                </a:lnTo>
                <a:lnTo>
                  <a:pt x="976" y="166"/>
                </a:lnTo>
                <a:lnTo>
                  <a:pt x="968" y="172"/>
                </a:lnTo>
                <a:lnTo>
                  <a:pt x="962" y="178"/>
                </a:lnTo>
                <a:lnTo>
                  <a:pt x="958" y="180"/>
                </a:lnTo>
                <a:lnTo>
                  <a:pt x="954" y="180"/>
                </a:lnTo>
                <a:lnTo>
                  <a:pt x="942" y="180"/>
                </a:lnTo>
                <a:lnTo>
                  <a:pt x="930" y="178"/>
                </a:lnTo>
                <a:lnTo>
                  <a:pt x="924" y="178"/>
                </a:lnTo>
                <a:lnTo>
                  <a:pt x="922" y="176"/>
                </a:lnTo>
                <a:lnTo>
                  <a:pt x="922" y="174"/>
                </a:lnTo>
                <a:lnTo>
                  <a:pt x="924" y="170"/>
                </a:lnTo>
                <a:lnTo>
                  <a:pt x="946" y="160"/>
                </a:lnTo>
                <a:lnTo>
                  <a:pt x="950" y="158"/>
                </a:lnTo>
                <a:lnTo>
                  <a:pt x="954" y="154"/>
                </a:lnTo>
                <a:lnTo>
                  <a:pt x="956" y="148"/>
                </a:lnTo>
                <a:lnTo>
                  <a:pt x="956" y="142"/>
                </a:lnTo>
                <a:lnTo>
                  <a:pt x="956" y="136"/>
                </a:lnTo>
                <a:lnTo>
                  <a:pt x="958" y="130"/>
                </a:lnTo>
                <a:lnTo>
                  <a:pt x="962" y="120"/>
                </a:lnTo>
                <a:lnTo>
                  <a:pt x="970" y="114"/>
                </a:lnTo>
                <a:lnTo>
                  <a:pt x="972" y="110"/>
                </a:lnTo>
                <a:lnTo>
                  <a:pt x="972" y="108"/>
                </a:lnTo>
                <a:lnTo>
                  <a:pt x="970" y="108"/>
                </a:lnTo>
                <a:lnTo>
                  <a:pt x="966" y="108"/>
                </a:lnTo>
                <a:lnTo>
                  <a:pt x="948" y="112"/>
                </a:lnTo>
                <a:lnTo>
                  <a:pt x="936" y="114"/>
                </a:lnTo>
                <a:lnTo>
                  <a:pt x="924" y="116"/>
                </a:lnTo>
                <a:lnTo>
                  <a:pt x="912" y="116"/>
                </a:lnTo>
                <a:lnTo>
                  <a:pt x="900" y="114"/>
                </a:lnTo>
                <a:lnTo>
                  <a:pt x="878" y="106"/>
                </a:lnTo>
                <a:lnTo>
                  <a:pt x="860" y="98"/>
                </a:lnTo>
                <a:lnTo>
                  <a:pt x="844" y="92"/>
                </a:lnTo>
                <a:lnTo>
                  <a:pt x="834" y="90"/>
                </a:lnTo>
                <a:lnTo>
                  <a:pt x="822" y="90"/>
                </a:lnTo>
                <a:lnTo>
                  <a:pt x="810" y="92"/>
                </a:lnTo>
                <a:lnTo>
                  <a:pt x="798" y="98"/>
                </a:lnTo>
                <a:lnTo>
                  <a:pt x="786" y="104"/>
                </a:lnTo>
                <a:lnTo>
                  <a:pt x="776" y="112"/>
                </a:lnTo>
                <a:lnTo>
                  <a:pt x="768" y="122"/>
                </a:lnTo>
                <a:lnTo>
                  <a:pt x="764" y="128"/>
                </a:lnTo>
                <a:lnTo>
                  <a:pt x="764" y="134"/>
                </a:lnTo>
                <a:lnTo>
                  <a:pt x="766" y="136"/>
                </a:lnTo>
                <a:lnTo>
                  <a:pt x="768" y="138"/>
                </a:lnTo>
                <a:lnTo>
                  <a:pt x="782" y="138"/>
                </a:lnTo>
                <a:lnTo>
                  <a:pt x="794" y="138"/>
                </a:lnTo>
                <a:lnTo>
                  <a:pt x="802" y="138"/>
                </a:lnTo>
                <a:lnTo>
                  <a:pt x="806" y="140"/>
                </a:lnTo>
                <a:lnTo>
                  <a:pt x="808" y="144"/>
                </a:lnTo>
                <a:lnTo>
                  <a:pt x="808" y="150"/>
                </a:lnTo>
                <a:lnTo>
                  <a:pt x="808" y="158"/>
                </a:lnTo>
                <a:lnTo>
                  <a:pt x="810" y="162"/>
                </a:lnTo>
                <a:lnTo>
                  <a:pt x="816" y="168"/>
                </a:lnTo>
                <a:lnTo>
                  <a:pt x="826" y="172"/>
                </a:lnTo>
                <a:lnTo>
                  <a:pt x="834" y="178"/>
                </a:lnTo>
                <a:lnTo>
                  <a:pt x="834" y="180"/>
                </a:lnTo>
                <a:lnTo>
                  <a:pt x="820" y="180"/>
                </a:lnTo>
                <a:lnTo>
                  <a:pt x="812" y="176"/>
                </a:lnTo>
                <a:lnTo>
                  <a:pt x="806" y="174"/>
                </a:lnTo>
                <a:lnTo>
                  <a:pt x="796" y="168"/>
                </a:lnTo>
                <a:lnTo>
                  <a:pt x="792" y="164"/>
                </a:lnTo>
                <a:lnTo>
                  <a:pt x="786" y="162"/>
                </a:lnTo>
                <a:lnTo>
                  <a:pt x="776" y="160"/>
                </a:lnTo>
                <a:lnTo>
                  <a:pt x="762" y="158"/>
                </a:lnTo>
                <a:lnTo>
                  <a:pt x="732" y="156"/>
                </a:lnTo>
                <a:lnTo>
                  <a:pt x="704" y="152"/>
                </a:lnTo>
                <a:lnTo>
                  <a:pt x="690" y="150"/>
                </a:lnTo>
                <a:lnTo>
                  <a:pt x="676" y="150"/>
                </a:lnTo>
                <a:lnTo>
                  <a:pt x="662" y="152"/>
                </a:lnTo>
                <a:lnTo>
                  <a:pt x="646" y="156"/>
                </a:lnTo>
                <a:lnTo>
                  <a:pt x="620" y="164"/>
                </a:lnTo>
                <a:lnTo>
                  <a:pt x="606" y="170"/>
                </a:lnTo>
                <a:lnTo>
                  <a:pt x="600" y="172"/>
                </a:lnTo>
                <a:lnTo>
                  <a:pt x="594" y="172"/>
                </a:lnTo>
                <a:lnTo>
                  <a:pt x="576" y="168"/>
                </a:lnTo>
                <a:lnTo>
                  <a:pt x="548" y="158"/>
                </a:lnTo>
                <a:lnTo>
                  <a:pt x="512" y="148"/>
                </a:lnTo>
                <a:lnTo>
                  <a:pt x="492" y="144"/>
                </a:lnTo>
                <a:lnTo>
                  <a:pt x="472" y="142"/>
                </a:lnTo>
                <a:lnTo>
                  <a:pt x="452" y="142"/>
                </a:lnTo>
                <a:lnTo>
                  <a:pt x="432" y="144"/>
                </a:lnTo>
                <a:lnTo>
                  <a:pt x="392" y="152"/>
                </a:lnTo>
                <a:lnTo>
                  <a:pt x="354" y="162"/>
                </a:lnTo>
                <a:lnTo>
                  <a:pt x="322" y="172"/>
                </a:lnTo>
                <a:lnTo>
                  <a:pt x="304" y="180"/>
                </a:lnTo>
                <a:lnTo>
                  <a:pt x="300" y="184"/>
                </a:lnTo>
                <a:lnTo>
                  <a:pt x="300" y="188"/>
                </a:lnTo>
                <a:lnTo>
                  <a:pt x="302" y="194"/>
                </a:lnTo>
                <a:lnTo>
                  <a:pt x="304" y="198"/>
                </a:lnTo>
                <a:lnTo>
                  <a:pt x="302" y="200"/>
                </a:lnTo>
                <a:lnTo>
                  <a:pt x="300" y="202"/>
                </a:lnTo>
                <a:lnTo>
                  <a:pt x="292" y="202"/>
                </a:lnTo>
                <a:lnTo>
                  <a:pt x="266" y="204"/>
                </a:lnTo>
                <a:lnTo>
                  <a:pt x="238" y="206"/>
                </a:lnTo>
                <a:lnTo>
                  <a:pt x="226" y="208"/>
                </a:lnTo>
                <a:lnTo>
                  <a:pt x="218" y="210"/>
                </a:lnTo>
                <a:lnTo>
                  <a:pt x="212" y="214"/>
                </a:lnTo>
                <a:lnTo>
                  <a:pt x="212" y="216"/>
                </a:lnTo>
                <a:lnTo>
                  <a:pt x="214" y="220"/>
                </a:lnTo>
                <a:lnTo>
                  <a:pt x="224" y="230"/>
                </a:lnTo>
                <a:lnTo>
                  <a:pt x="232" y="236"/>
                </a:lnTo>
                <a:lnTo>
                  <a:pt x="234" y="238"/>
                </a:lnTo>
                <a:lnTo>
                  <a:pt x="224" y="242"/>
                </a:lnTo>
                <a:lnTo>
                  <a:pt x="208" y="244"/>
                </a:lnTo>
                <a:lnTo>
                  <a:pt x="192" y="248"/>
                </a:lnTo>
                <a:lnTo>
                  <a:pt x="178" y="252"/>
                </a:lnTo>
                <a:lnTo>
                  <a:pt x="172" y="256"/>
                </a:lnTo>
                <a:lnTo>
                  <a:pt x="168" y="262"/>
                </a:lnTo>
                <a:lnTo>
                  <a:pt x="162" y="266"/>
                </a:lnTo>
                <a:lnTo>
                  <a:pt x="156" y="272"/>
                </a:lnTo>
                <a:lnTo>
                  <a:pt x="142" y="280"/>
                </a:lnTo>
                <a:lnTo>
                  <a:pt x="138" y="284"/>
                </a:lnTo>
                <a:lnTo>
                  <a:pt x="136" y="286"/>
                </a:lnTo>
                <a:lnTo>
                  <a:pt x="138" y="290"/>
                </a:lnTo>
                <a:lnTo>
                  <a:pt x="144" y="292"/>
                </a:lnTo>
                <a:lnTo>
                  <a:pt x="164" y="298"/>
                </a:lnTo>
                <a:lnTo>
                  <a:pt x="182" y="306"/>
                </a:lnTo>
                <a:lnTo>
                  <a:pt x="192" y="312"/>
                </a:lnTo>
                <a:lnTo>
                  <a:pt x="194" y="314"/>
                </a:lnTo>
                <a:lnTo>
                  <a:pt x="190" y="316"/>
                </a:lnTo>
                <a:lnTo>
                  <a:pt x="166" y="322"/>
                </a:lnTo>
                <a:lnTo>
                  <a:pt x="126" y="334"/>
                </a:lnTo>
                <a:lnTo>
                  <a:pt x="84" y="350"/>
                </a:lnTo>
                <a:lnTo>
                  <a:pt x="50" y="360"/>
                </a:lnTo>
                <a:lnTo>
                  <a:pt x="36" y="364"/>
                </a:lnTo>
                <a:lnTo>
                  <a:pt x="24" y="370"/>
                </a:lnTo>
                <a:lnTo>
                  <a:pt x="14" y="378"/>
                </a:lnTo>
                <a:lnTo>
                  <a:pt x="6" y="386"/>
                </a:lnTo>
                <a:lnTo>
                  <a:pt x="2" y="392"/>
                </a:lnTo>
                <a:lnTo>
                  <a:pt x="0" y="396"/>
                </a:lnTo>
                <a:lnTo>
                  <a:pt x="2" y="398"/>
                </a:lnTo>
                <a:lnTo>
                  <a:pt x="4" y="398"/>
                </a:lnTo>
                <a:lnTo>
                  <a:pt x="14" y="396"/>
                </a:lnTo>
                <a:lnTo>
                  <a:pt x="106" y="366"/>
                </a:lnTo>
                <a:lnTo>
                  <a:pt x="184" y="340"/>
                </a:lnTo>
                <a:lnTo>
                  <a:pt x="198" y="336"/>
                </a:lnTo>
                <a:lnTo>
                  <a:pt x="202" y="336"/>
                </a:lnTo>
                <a:lnTo>
                  <a:pt x="206" y="336"/>
                </a:lnTo>
                <a:lnTo>
                  <a:pt x="208" y="338"/>
                </a:lnTo>
                <a:lnTo>
                  <a:pt x="210" y="342"/>
                </a:lnTo>
                <a:lnTo>
                  <a:pt x="212" y="350"/>
                </a:lnTo>
                <a:lnTo>
                  <a:pt x="212" y="352"/>
                </a:lnTo>
                <a:lnTo>
                  <a:pt x="214" y="354"/>
                </a:lnTo>
                <a:lnTo>
                  <a:pt x="224" y="350"/>
                </a:lnTo>
                <a:lnTo>
                  <a:pt x="240" y="340"/>
                </a:lnTo>
                <a:lnTo>
                  <a:pt x="254" y="328"/>
                </a:lnTo>
                <a:lnTo>
                  <a:pt x="262" y="322"/>
                </a:lnTo>
                <a:lnTo>
                  <a:pt x="266" y="316"/>
                </a:lnTo>
                <a:lnTo>
                  <a:pt x="274" y="302"/>
                </a:lnTo>
                <a:lnTo>
                  <a:pt x="278" y="296"/>
                </a:lnTo>
                <a:lnTo>
                  <a:pt x="282" y="292"/>
                </a:lnTo>
                <a:lnTo>
                  <a:pt x="286" y="292"/>
                </a:lnTo>
                <a:lnTo>
                  <a:pt x="292" y="294"/>
                </a:lnTo>
                <a:lnTo>
                  <a:pt x="298" y="296"/>
                </a:lnTo>
                <a:lnTo>
                  <a:pt x="304" y="298"/>
                </a:lnTo>
                <a:lnTo>
                  <a:pt x="314" y="296"/>
                </a:lnTo>
                <a:lnTo>
                  <a:pt x="332" y="290"/>
                </a:lnTo>
                <a:lnTo>
                  <a:pt x="352" y="284"/>
                </a:lnTo>
                <a:lnTo>
                  <a:pt x="362" y="282"/>
                </a:lnTo>
                <a:lnTo>
                  <a:pt x="366" y="284"/>
                </a:lnTo>
                <a:lnTo>
                  <a:pt x="372" y="286"/>
                </a:lnTo>
                <a:lnTo>
                  <a:pt x="382" y="290"/>
                </a:lnTo>
                <a:lnTo>
                  <a:pt x="398" y="296"/>
                </a:lnTo>
                <a:lnTo>
                  <a:pt x="412" y="300"/>
                </a:lnTo>
                <a:lnTo>
                  <a:pt x="422" y="306"/>
                </a:lnTo>
                <a:lnTo>
                  <a:pt x="426" y="312"/>
                </a:lnTo>
                <a:lnTo>
                  <a:pt x="430" y="320"/>
                </a:lnTo>
                <a:lnTo>
                  <a:pt x="430" y="326"/>
                </a:lnTo>
                <a:lnTo>
                  <a:pt x="428" y="328"/>
                </a:lnTo>
                <a:lnTo>
                  <a:pt x="424" y="328"/>
                </a:lnTo>
                <a:lnTo>
                  <a:pt x="420" y="332"/>
                </a:lnTo>
                <a:lnTo>
                  <a:pt x="416" y="336"/>
                </a:lnTo>
                <a:lnTo>
                  <a:pt x="416" y="344"/>
                </a:lnTo>
                <a:lnTo>
                  <a:pt x="416" y="352"/>
                </a:lnTo>
                <a:lnTo>
                  <a:pt x="418" y="362"/>
                </a:lnTo>
                <a:lnTo>
                  <a:pt x="420" y="370"/>
                </a:lnTo>
                <a:lnTo>
                  <a:pt x="418" y="374"/>
                </a:lnTo>
                <a:lnTo>
                  <a:pt x="416" y="378"/>
                </a:lnTo>
                <a:lnTo>
                  <a:pt x="414" y="380"/>
                </a:lnTo>
                <a:lnTo>
                  <a:pt x="408" y="382"/>
                </a:lnTo>
                <a:lnTo>
                  <a:pt x="402" y="384"/>
                </a:lnTo>
                <a:lnTo>
                  <a:pt x="398" y="386"/>
                </a:lnTo>
                <a:lnTo>
                  <a:pt x="396" y="390"/>
                </a:lnTo>
                <a:lnTo>
                  <a:pt x="396" y="394"/>
                </a:lnTo>
                <a:lnTo>
                  <a:pt x="396" y="398"/>
                </a:lnTo>
                <a:lnTo>
                  <a:pt x="398" y="400"/>
                </a:lnTo>
                <a:lnTo>
                  <a:pt x="402" y="402"/>
                </a:lnTo>
                <a:lnTo>
                  <a:pt x="404" y="404"/>
                </a:lnTo>
                <a:lnTo>
                  <a:pt x="412" y="402"/>
                </a:lnTo>
                <a:lnTo>
                  <a:pt x="418" y="398"/>
                </a:lnTo>
                <a:lnTo>
                  <a:pt x="422" y="392"/>
                </a:lnTo>
                <a:lnTo>
                  <a:pt x="424" y="386"/>
                </a:lnTo>
                <a:lnTo>
                  <a:pt x="428" y="378"/>
                </a:lnTo>
                <a:lnTo>
                  <a:pt x="436" y="370"/>
                </a:lnTo>
                <a:lnTo>
                  <a:pt x="442" y="366"/>
                </a:lnTo>
                <a:lnTo>
                  <a:pt x="444" y="368"/>
                </a:lnTo>
                <a:lnTo>
                  <a:pt x="444" y="372"/>
                </a:lnTo>
                <a:lnTo>
                  <a:pt x="436" y="390"/>
                </a:lnTo>
                <a:lnTo>
                  <a:pt x="432" y="400"/>
                </a:lnTo>
                <a:lnTo>
                  <a:pt x="432" y="408"/>
                </a:lnTo>
                <a:lnTo>
                  <a:pt x="430" y="414"/>
                </a:lnTo>
                <a:lnTo>
                  <a:pt x="426" y="418"/>
                </a:lnTo>
                <a:lnTo>
                  <a:pt x="420" y="420"/>
                </a:lnTo>
                <a:lnTo>
                  <a:pt x="418" y="426"/>
                </a:lnTo>
                <a:lnTo>
                  <a:pt x="418" y="432"/>
                </a:lnTo>
                <a:lnTo>
                  <a:pt x="420" y="436"/>
                </a:lnTo>
                <a:lnTo>
                  <a:pt x="428" y="446"/>
                </a:lnTo>
                <a:lnTo>
                  <a:pt x="432" y="452"/>
                </a:lnTo>
                <a:lnTo>
                  <a:pt x="432" y="458"/>
                </a:lnTo>
                <a:lnTo>
                  <a:pt x="430" y="478"/>
                </a:lnTo>
                <a:lnTo>
                  <a:pt x="428" y="486"/>
                </a:lnTo>
                <a:lnTo>
                  <a:pt x="420" y="496"/>
                </a:lnTo>
                <a:lnTo>
                  <a:pt x="402" y="520"/>
                </a:lnTo>
                <a:lnTo>
                  <a:pt x="382" y="546"/>
                </a:lnTo>
                <a:lnTo>
                  <a:pt x="376" y="556"/>
                </a:lnTo>
                <a:lnTo>
                  <a:pt x="372" y="562"/>
                </a:lnTo>
                <a:lnTo>
                  <a:pt x="368" y="576"/>
                </a:lnTo>
                <a:lnTo>
                  <a:pt x="366" y="592"/>
                </a:lnTo>
                <a:lnTo>
                  <a:pt x="368" y="622"/>
                </a:lnTo>
                <a:lnTo>
                  <a:pt x="366" y="636"/>
                </a:lnTo>
                <a:lnTo>
                  <a:pt x="366" y="650"/>
                </a:lnTo>
                <a:lnTo>
                  <a:pt x="368" y="658"/>
                </a:lnTo>
                <a:lnTo>
                  <a:pt x="370" y="662"/>
                </a:lnTo>
                <a:lnTo>
                  <a:pt x="374" y="668"/>
                </a:lnTo>
                <a:lnTo>
                  <a:pt x="380" y="670"/>
                </a:lnTo>
                <a:lnTo>
                  <a:pt x="390" y="676"/>
                </a:lnTo>
                <a:lnTo>
                  <a:pt x="396" y="680"/>
                </a:lnTo>
                <a:lnTo>
                  <a:pt x="400" y="688"/>
                </a:lnTo>
                <a:lnTo>
                  <a:pt x="400" y="698"/>
                </a:lnTo>
                <a:lnTo>
                  <a:pt x="400" y="710"/>
                </a:lnTo>
                <a:lnTo>
                  <a:pt x="400" y="724"/>
                </a:lnTo>
                <a:lnTo>
                  <a:pt x="404" y="736"/>
                </a:lnTo>
                <a:lnTo>
                  <a:pt x="410" y="746"/>
                </a:lnTo>
                <a:lnTo>
                  <a:pt x="414" y="754"/>
                </a:lnTo>
                <a:lnTo>
                  <a:pt x="416" y="758"/>
                </a:lnTo>
                <a:lnTo>
                  <a:pt x="414" y="776"/>
                </a:lnTo>
                <a:lnTo>
                  <a:pt x="416" y="780"/>
                </a:lnTo>
                <a:lnTo>
                  <a:pt x="416" y="784"/>
                </a:lnTo>
                <a:lnTo>
                  <a:pt x="420" y="788"/>
                </a:lnTo>
                <a:lnTo>
                  <a:pt x="426" y="792"/>
                </a:lnTo>
                <a:lnTo>
                  <a:pt x="428" y="794"/>
                </a:lnTo>
                <a:lnTo>
                  <a:pt x="428" y="798"/>
                </a:lnTo>
                <a:lnTo>
                  <a:pt x="428" y="808"/>
                </a:lnTo>
                <a:lnTo>
                  <a:pt x="426" y="816"/>
                </a:lnTo>
                <a:lnTo>
                  <a:pt x="428" y="820"/>
                </a:lnTo>
                <a:lnTo>
                  <a:pt x="428" y="824"/>
                </a:lnTo>
                <a:lnTo>
                  <a:pt x="432" y="828"/>
                </a:lnTo>
                <a:lnTo>
                  <a:pt x="436" y="832"/>
                </a:lnTo>
                <a:lnTo>
                  <a:pt x="450" y="840"/>
                </a:lnTo>
                <a:lnTo>
                  <a:pt x="460" y="844"/>
                </a:lnTo>
                <a:lnTo>
                  <a:pt x="464" y="844"/>
                </a:lnTo>
                <a:lnTo>
                  <a:pt x="466" y="844"/>
                </a:lnTo>
                <a:lnTo>
                  <a:pt x="466" y="840"/>
                </a:lnTo>
                <a:lnTo>
                  <a:pt x="464" y="834"/>
                </a:lnTo>
                <a:lnTo>
                  <a:pt x="452" y="806"/>
                </a:lnTo>
                <a:lnTo>
                  <a:pt x="442" y="774"/>
                </a:lnTo>
                <a:lnTo>
                  <a:pt x="436" y="750"/>
                </a:lnTo>
                <a:lnTo>
                  <a:pt x="434" y="728"/>
                </a:lnTo>
                <a:lnTo>
                  <a:pt x="434" y="712"/>
                </a:lnTo>
                <a:lnTo>
                  <a:pt x="436" y="710"/>
                </a:lnTo>
                <a:lnTo>
                  <a:pt x="438" y="712"/>
                </a:lnTo>
                <a:lnTo>
                  <a:pt x="446" y="730"/>
                </a:lnTo>
                <a:lnTo>
                  <a:pt x="456" y="752"/>
                </a:lnTo>
                <a:lnTo>
                  <a:pt x="466" y="780"/>
                </a:lnTo>
                <a:lnTo>
                  <a:pt x="478" y="806"/>
                </a:lnTo>
                <a:lnTo>
                  <a:pt x="482" y="816"/>
                </a:lnTo>
                <a:lnTo>
                  <a:pt x="488" y="824"/>
                </a:lnTo>
                <a:lnTo>
                  <a:pt x="500" y="834"/>
                </a:lnTo>
                <a:lnTo>
                  <a:pt x="508" y="844"/>
                </a:lnTo>
                <a:lnTo>
                  <a:pt x="510" y="850"/>
                </a:lnTo>
                <a:lnTo>
                  <a:pt x="510" y="858"/>
                </a:lnTo>
                <a:lnTo>
                  <a:pt x="508" y="874"/>
                </a:lnTo>
                <a:lnTo>
                  <a:pt x="506" y="892"/>
                </a:lnTo>
                <a:lnTo>
                  <a:pt x="508" y="898"/>
                </a:lnTo>
                <a:lnTo>
                  <a:pt x="510" y="906"/>
                </a:lnTo>
                <a:lnTo>
                  <a:pt x="518" y="912"/>
                </a:lnTo>
                <a:lnTo>
                  <a:pt x="530" y="918"/>
                </a:lnTo>
                <a:lnTo>
                  <a:pt x="542" y="924"/>
                </a:lnTo>
                <a:lnTo>
                  <a:pt x="556" y="932"/>
                </a:lnTo>
                <a:lnTo>
                  <a:pt x="578" y="948"/>
                </a:lnTo>
                <a:lnTo>
                  <a:pt x="598" y="958"/>
                </a:lnTo>
                <a:lnTo>
                  <a:pt x="606" y="962"/>
                </a:lnTo>
                <a:lnTo>
                  <a:pt x="616" y="962"/>
                </a:lnTo>
                <a:lnTo>
                  <a:pt x="630" y="958"/>
                </a:lnTo>
                <a:lnTo>
                  <a:pt x="642" y="954"/>
                </a:lnTo>
                <a:lnTo>
                  <a:pt x="648" y="954"/>
                </a:lnTo>
                <a:lnTo>
                  <a:pt x="652" y="954"/>
                </a:lnTo>
                <a:lnTo>
                  <a:pt x="656" y="956"/>
                </a:lnTo>
                <a:lnTo>
                  <a:pt x="658" y="960"/>
                </a:lnTo>
                <a:lnTo>
                  <a:pt x="666" y="972"/>
                </a:lnTo>
                <a:lnTo>
                  <a:pt x="678" y="984"/>
                </a:lnTo>
                <a:lnTo>
                  <a:pt x="692" y="992"/>
                </a:lnTo>
                <a:lnTo>
                  <a:pt x="698" y="994"/>
                </a:lnTo>
                <a:lnTo>
                  <a:pt x="706" y="996"/>
                </a:lnTo>
                <a:lnTo>
                  <a:pt x="714" y="996"/>
                </a:lnTo>
                <a:lnTo>
                  <a:pt x="718" y="998"/>
                </a:lnTo>
                <a:lnTo>
                  <a:pt x="724" y="1000"/>
                </a:lnTo>
                <a:lnTo>
                  <a:pt x="728" y="1004"/>
                </a:lnTo>
                <a:lnTo>
                  <a:pt x="734" y="1016"/>
                </a:lnTo>
                <a:lnTo>
                  <a:pt x="736" y="1030"/>
                </a:lnTo>
                <a:lnTo>
                  <a:pt x="738" y="1036"/>
                </a:lnTo>
                <a:lnTo>
                  <a:pt x="740" y="1042"/>
                </a:lnTo>
                <a:lnTo>
                  <a:pt x="744" y="1046"/>
                </a:lnTo>
                <a:lnTo>
                  <a:pt x="748" y="1050"/>
                </a:lnTo>
                <a:lnTo>
                  <a:pt x="760" y="1054"/>
                </a:lnTo>
                <a:lnTo>
                  <a:pt x="774" y="1060"/>
                </a:lnTo>
                <a:lnTo>
                  <a:pt x="780" y="1062"/>
                </a:lnTo>
                <a:lnTo>
                  <a:pt x="786" y="1066"/>
                </a:lnTo>
                <a:lnTo>
                  <a:pt x="796" y="1076"/>
                </a:lnTo>
                <a:lnTo>
                  <a:pt x="804" y="1084"/>
                </a:lnTo>
                <a:lnTo>
                  <a:pt x="808" y="1086"/>
                </a:lnTo>
                <a:lnTo>
                  <a:pt x="814" y="1086"/>
                </a:lnTo>
                <a:lnTo>
                  <a:pt x="826" y="1084"/>
                </a:lnTo>
                <a:lnTo>
                  <a:pt x="838" y="1084"/>
                </a:lnTo>
                <a:lnTo>
                  <a:pt x="842" y="1084"/>
                </a:lnTo>
                <a:lnTo>
                  <a:pt x="846" y="1086"/>
                </a:lnTo>
                <a:lnTo>
                  <a:pt x="848" y="1088"/>
                </a:lnTo>
                <a:lnTo>
                  <a:pt x="850" y="1094"/>
                </a:lnTo>
                <a:lnTo>
                  <a:pt x="850" y="1108"/>
                </a:lnTo>
                <a:lnTo>
                  <a:pt x="850" y="1128"/>
                </a:lnTo>
                <a:lnTo>
                  <a:pt x="848" y="1138"/>
                </a:lnTo>
                <a:lnTo>
                  <a:pt x="844" y="1150"/>
                </a:lnTo>
                <a:lnTo>
                  <a:pt x="838" y="1160"/>
                </a:lnTo>
                <a:lnTo>
                  <a:pt x="830" y="1170"/>
                </a:lnTo>
                <a:lnTo>
                  <a:pt x="814" y="1186"/>
                </a:lnTo>
                <a:lnTo>
                  <a:pt x="804" y="1200"/>
                </a:lnTo>
                <a:lnTo>
                  <a:pt x="802" y="1206"/>
                </a:lnTo>
                <a:lnTo>
                  <a:pt x="802" y="1212"/>
                </a:lnTo>
                <a:lnTo>
                  <a:pt x="804" y="1218"/>
                </a:lnTo>
                <a:lnTo>
                  <a:pt x="808" y="1224"/>
                </a:lnTo>
                <a:lnTo>
                  <a:pt x="810" y="1230"/>
                </a:lnTo>
                <a:lnTo>
                  <a:pt x="812" y="1236"/>
                </a:lnTo>
                <a:lnTo>
                  <a:pt x="814" y="1242"/>
                </a:lnTo>
                <a:lnTo>
                  <a:pt x="812" y="1246"/>
                </a:lnTo>
                <a:lnTo>
                  <a:pt x="808" y="1258"/>
                </a:lnTo>
                <a:lnTo>
                  <a:pt x="802" y="1266"/>
                </a:lnTo>
                <a:lnTo>
                  <a:pt x="800" y="1272"/>
                </a:lnTo>
                <a:lnTo>
                  <a:pt x="800" y="1276"/>
                </a:lnTo>
                <a:lnTo>
                  <a:pt x="804" y="1284"/>
                </a:lnTo>
                <a:lnTo>
                  <a:pt x="820" y="1308"/>
                </a:lnTo>
                <a:lnTo>
                  <a:pt x="832" y="1322"/>
                </a:lnTo>
                <a:lnTo>
                  <a:pt x="844" y="1338"/>
                </a:lnTo>
                <a:lnTo>
                  <a:pt x="854" y="1360"/>
                </a:lnTo>
                <a:lnTo>
                  <a:pt x="864" y="1384"/>
                </a:lnTo>
                <a:lnTo>
                  <a:pt x="868" y="1398"/>
                </a:lnTo>
                <a:lnTo>
                  <a:pt x="874" y="1408"/>
                </a:lnTo>
                <a:lnTo>
                  <a:pt x="880" y="1418"/>
                </a:lnTo>
                <a:lnTo>
                  <a:pt x="886" y="1426"/>
                </a:lnTo>
                <a:lnTo>
                  <a:pt x="894" y="1432"/>
                </a:lnTo>
                <a:lnTo>
                  <a:pt x="902" y="1438"/>
                </a:lnTo>
                <a:lnTo>
                  <a:pt x="922" y="1446"/>
                </a:lnTo>
                <a:lnTo>
                  <a:pt x="942" y="1458"/>
                </a:lnTo>
                <a:lnTo>
                  <a:pt x="950" y="1464"/>
                </a:lnTo>
                <a:lnTo>
                  <a:pt x="958" y="1470"/>
                </a:lnTo>
                <a:lnTo>
                  <a:pt x="964" y="1478"/>
                </a:lnTo>
                <a:lnTo>
                  <a:pt x="968" y="1488"/>
                </a:lnTo>
                <a:lnTo>
                  <a:pt x="972" y="1498"/>
                </a:lnTo>
                <a:lnTo>
                  <a:pt x="972" y="1508"/>
                </a:lnTo>
                <a:lnTo>
                  <a:pt x="970" y="1662"/>
                </a:lnTo>
                <a:lnTo>
                  <a:pt x="972" y="1684"/>
                </a:lnTo>
                <a:lnTo>
                  <a:pt x="978" y="1704"/>
                </a:lnTo>
                <a:lnTo>
                  <a:pt x="982" y="1724"/>
                </a:lnTo>
                <a:lnTo>
                  <a:pt x="982" y="1732"/>
                </a:lnTo>
                <a:lnTo>
                  <a:pt x="980" y="1742"/>
                </a:lnTo>
                <a:lnTo>
                  <a:pt x="978" y="1758"/>
                </a:lnTo>
                <a:lnTo>
                  <a:pt x="980" y="1770"/>
                </a:lnTo>
                <a:lnTo>
                  <a:pt x="982" y="1782"/>
                </a:lnTo>
                <a:lnTo>
                  <a:pt x="988" y="1790"/>
                </a:lnTo>
                <a:lnTo>
                  <a:pt x="990" y="1798"/>
                </a:lnTo>
                <a:lnTo>
                  <a:pt x="992" y="1810"/>
                </a:lnTo>
                <a:lnTo>
                  <a:pt x="994" y="1836"/>
                </a:lnTo>
                <a:lnTo>
                  <a:pt x="996" y="1842"/>
                </a:lnTo>
                <a:lnTo>
                  <a:pt x="998" y="1844"/>
                </a:lnTo>
                <a:lnTo>
                  <a:pt x="1006" y="1848"/>
                </a:lnTo>
                <a:lnTo>
                  <a:pt x="1012" y="1850"/>
                </a:lnTo>
                <a:lnTo>
                  <a:pt x="1014" y="1852"/>
                </a:lnTo>
                <a:lnTo>
                  <a:pt x="1016" y="1858"/>
                </a:lnTo>
                <a:lnTo>
                  <a:pt x="1014" y="1872"/>
                </a:lnTo>
                <a:lnTo>
                  <a:pt x="1012" y="1886"/>
                </a:lnTo>
                <a:lnTo>
                  <a:pt x="1012" y="1900"/>
                </a:lnTo>
                <a:lnTo>
                  <a:pt x="1014" y="1904"/>
                </a:lnTo>
                <a:lnTo>
                  <a:pt x="1018" y="1908"/>
                </a:lnTo>
                <a:lnTo>
                  <a:pt x="1020" y="1912"/>
                </a:lnTo>
                <a:lnTo>
                  <a:pt x="1020" y="1918"/>
                </a:lnTo>
                <a:lnTo>
                  <a:pt x="1022" y="1934"/>
                </a:lnTo>
                <a:lnTo>
                  <a:pt x="1024" y="1944"/>
                </a:lnTo>
                <a:lnTo>
                  <a:pt x="1028" y="1954"/>
                </a:lnTo>
                <a:lnTo>
                  <a:pt x="1038" y="1964"/>
                </a:lnTo>
                <a:lnTo>
                  <a:pt x="1052" y="1976"/>
                </a:lnTo>
                <a:lnTo>
                  <a:pt x="1094" y="2002"/>
                </a:lnTo>
                <a:lnTo>
                  <a:pt x="1100" y="2008"/>
                </a:lnTo>
                <a:lnTo>
                  <a:pt x="1104" y="2010"/>
                </a:lnTo>
                <a:lnTo>
                  <a:pt x="1106" y="2012"/>
                </a:lnTo>
                <a:lnTo>
                  <a:pt x="1108" y="2012"/>
                </a:lnTo>
                <a:lnTo>
                  <a:pt x="1114" y="2008"/>
                </a:lnTo>
                <a:lnTo>
                  <a:pt x="1120" y="2006"/>
                </a:lnTo>
                <a:lnTo>
                  <a:pt x="1122" y="2006"/>
                </a:lnTo>
                <a:lnTo>
                  <a:pt x="1122" y="2010"/>
                </a:lnTo>
                <a:lnTo>
                  <a:pt x="1118" y="2018"/>
                </a:lnTo>
                <a:lnTo>
                  <a:pt x="1116" y="2024"/>
                </a:lnTo>
                <a:lnTo>
                  <a:pt x="1116" y="2030"/>
                </a:lnTo>
                <a:lnTo>
                  <a:pt x="1116" y="2034"/>
                </a:lnTo>
                <a:lnTo>
                  <a:pt x="1120" y="2038"/>
                </a:lnTo>
                <a:lnTo>
                  <a:pt x="1130" y="2042"/>
                </a:lnTo>
                <a:lnTo>
                  <a:pt x="1144" y="2042"/>
                </a:lnTo>
                <a:lnTo>
                  <a:pt x="1176" y="2044"/>
                </a:lnTo>
                <a:lnTo>
                  <a:pt x="1196" y="2044"/>
                </a:lnTo>
                <a:lnTo>
                  <a:pt x="1202" y="2042"/>
                </a:lnTo>
                <a:lnTo>
                  <a:pt x="1202" y="2040"/>
                </a:lnTo>
                <a:lnTo>
                  <a:pt x="1200" y="2034"/>
                </a:lnTo>
                <a:lnTo>
                  <a:pt x="1190" y="2028"/>
                </a:lnTo>
                <a:lnTo>
                  <a:pt x="1180" y="2020"/>
                </a:lnTo>
                <a:lnTo>
                  <a:pt x="1172" y="2016"/>
                </a:lnTo>
                <a:lnTo>
                  <a:pt x="1156" y="2010"/>
                </a:lnTo>
                <a:lnTo>
                  <a:pt x="1152" y="2008"/>
                </a:lnTo>
                <a:lnTo>
                  <a:pt x="1146" y="2006"/>
                </a:lnTo>
                <a:lnTo>
                  <a:pt x="1142" y="2000"/>
                </a:lnTo>
                <a:lnTo>
                  <a:pt x="1140" y="1994"/>
                </a:lnTo>
                <a:lnTo>
                  <a:pt x="1136" y="1982"/>
                </a:lnTo>
                <a:lnTo>
                  <a:pt x="1132" y="1974"/>
                </a:lnTo>
                <a:lnTo>
                  <a:pt x="1128" y="1968"/>
                </a:lnTo>
                <a:lnTo>
                  <a:pt x="1126" y="1960"/>
                </a:lnTo>
                <a:lnTo>
                  <a:pt x="1124" y="1954"/>
                </a:lnTo>
                <a:lnTo>
                  <a:pt x="1126" y="1950"/>
                </a:lnTo>
                <a:lnTo>
                  <a:pt x="1130" y="1942"/>
                </a:lnTo>
                <a:lnTo>
                  <a:pt x="1132" y="1934"/>
                </a:lnTo>
                <a:lnTo>
                  <a:pt x="1134" y="1928"/>
                </a:lnTo>
                <a:lnTo>
                  <a:pt x="1132" y="1924"/>
                </a:lnTo>
                <a:lnTo>
                  <a:pt x="1130" y="1918"/>
                </a:lnTo>
                <a:lnTo>
                  <a:pt x="1126" y="1914"/>
                </a:lnTo>
                <a:lnTo>
                  <a:pt x="1118" y="1908"/>
                </a:lnTo>
                <a:lnTo>
                  <a:pt x="1110" y="1902"/>
                </a:lnTo>
                <a:lnTo>
                  <a:pt x="1108" y="1898"/>
                </a:lnTo>
                <a:lnTo>
                  <a:pt x="1108" y="1892"/>
                </a:lnTo>
                <a:lnTo>
                  <a:pt x="1112" y="1882"/>
                </a:lnTo>
                <a:lnTo>
                  <a:pt x="1116" y="1872"/>
                </a:lnTo>
                <a:lnTo>
                  <a:pt x="1126" y="1856"/>
                </a:lnTo>
                <a:lnTo>
                  <a:pt x="1128" y="1850"/>
                </a:lnTo>
                <a:lnTo>
                  <a:pt x="1128" y="1846"/>
                </a:lnTo>
                <a:lnTo>
                  <a:pt x="1126" y="1840"/>
                </a:lnTo>
                <a:lnTo>
                  <a:pt x="1120" y="1836"/>
                </a:lnTo>
                <a:lnTo>
                  <a:pt x="1116" y="1832"/>
                </a:lnTo>
                <a:lnTo>
                  <a:pt x="1116" y="1828"/>
                </a:lnTo>
                <a:lnTo>
                  <a:pt x="1118" y="1826"/>
                </a:lnTo>
                <a:lnTo>
                  <a:pt x="1126" y="1824"/>
                </a:lnTo>
                <a:lnTo>
                  <a:pt x="1138" y="1822"/>
                </a:lnTo>
                <a:lnTo>
                  <a:pt x="1140" y="1818"/>
                </a:lnTo>
                <a:lnTo>
                  <a:pt x="1144" y="1808"/>
                </a:lnTo>
                <a:lnTo>
                  <a:pt x="1146" y="1804"/>
                </a:lnTo>
                <a:lnTo>
                  <a:pt x="1150" y="1800"/>
                </a:lnTo>
                <a:lnTo>
                  <a:pt x="1156" y="1794"/>
                </a:lnTo>
                <a:lnTo>
                  <a:pt x="1164" y="1792"/>
                </a:lnTo>
                <a:lnTo>
                  <a:pt x="1170" y="1788"/>
                </a:lnTo>
                <a:lnTo>
                  <a:pt x="1178" y="1784"/>
                </a:lnTo>
                <a:lnTo>
                  <a:pt x="1188" y="1778"/>
                </a:lnTo>
                <a:lnTo>
                  <a:pt x="1192" y="1774"/>
                </a:lnTo>
                <a:lnTo>
                  <a:pt x="1194" y="1768"/>
                </a:lnTo>
                <a:lnTo>
                  <a:pt x="1194" y="1762"/>
                </a:lnTo>
                <a:lnTo>
                  <a:pt x="1192" y="1754"/>
                </a:lnTo>
                <a:lnTo>
                  <a:pt x="1186" y="1740"/>
                </a:lnTo>
                <a:lnTo>
                  <a:pt x="1180" y="1730"/>
                </a:lnTo>
                <a:lnTo>
                  <a:pt x="1178" y="1728"/>
                </a:lnTo>
                <a:lnTo>
                  <a:pt x="1178" y="1724"/>
                </a:lnTo>
                <a:lnTo>
                  <a:pt x="1180" y="1724"/>
                </a:lnTo>
                <a:lnTo>
                  <a:pt x="1186" y="1722"/>
                </a:lnTo>
                <a:lnTo>
                  <a:pt x="1200" y="1722"/>
                </a:lnTo>
                <a:lnTo>
                  <a:pt x="1212" y="1720"/>
                </a:lnTo>
                <a:lnTo>
                  <a:pt x="1218" y="1716"/>
                </a:lnTo>
                <a:lnTo>
                  <a:pt x="1224" y="1712"/>
                </a:lnTo>
                <a:lnTo>
                  <a:pt x="1230" y="1706"/>
                </a:lnTo>
                <a:lnTo>
                  <a:pt x="1234" y="1698"/>
                </a:lnTo>
                <a:lnTo>
                  <a:pt x="1240" y="1682"/>
                </a:lnTo>
                <a:lnTo>
                  <a:pt x="1244" y="1672"/>
                </a:lnTo>
                <a:lnTo>
                  <a:pt x="1248" y="1662"/>
                </a:lnTo>
                <a:lnTo>
                  <a:pt x="1254" y="1650"/>
                </a:lnTo>
                <a:lnTo>
                  <a:pt x="1262" y="1638"/>
                </a:lnTo>
                <a:lnTo>
                  <a:pt x="1268" y="1626"/>
                </a:lnTo>
                <a:lnTo>
                  <a:pt x="1270" y="1614"/>
                </a:lnTo>
                <a:lnTo>
                  <a:pt x="1270" y="1604"/>
                </a:lnTo>
                <a:lnTo>
                  <a:pt x="1270" y="1594"/>
                </a:lnTo>
                <a:lnTo>
                  <a:pt x="1268" y="1584"/>
                </a:lnTo>
                <a:lnTo>
                  <a:pt x="1270" y="1580"/>
                </a:lnTo>
                <a:lnTo>
                  <a:pt x="1272" y="1576"/>
                </a:lnTo>
                <a:lnTo>
                  <a:pt x="1276" y="1572"/>
                </a:lnTo>
                <a:lnTo>
                  <a:pt x="1282" y="1568"/>
                </a:lnTo>
                <a:lnTo>
                  <a:pt x="1302" y="1562"/>
                </a:lnTo>
                <a:lnTo>
                  <a:pt x="1330" y="1552"/>
                </a:lnTo>
                <a:lnTo>
                  <a:pt x="1342" y="1546"/>
                </a:lnTo>
                <a:lnTo>
                  <a:pt x="1354" y="1540"/>
                </a:lnTo>
                <a:lnTo>
                  <a:pt x="1364" y="1534"/>
                </a:lnTo>
                <a:lnTo>
                  <a:pt x="1370" y="1524"/>
                </a:lnTo>
                <a:lnTo>
                  <a:pt x="1376" y="1506"/>
                </a:lnTo>
                <a:lnTo>
                  <a:pt x="1380" y="1486"/>
                </a:lnTo>
                <a:lnTo>
                  <a:pt x="1384" y="1466"/>
                </a:lnTo>
                <a:lnTo>
                  <a:pt x="1382" y="1446"/>
                </a:lnTo>
                <a:lnTo>
                  <a:pt x="1380" y="1426"/>
                </a:lnTo>
                <a:lnTo>
                  <a:pt x="1382" y="1410"/>
                </a:lnTo>
                <a:lnTo>
                  <a:pt x="1384" y="1402"/>
                </a:lnTo>
                <a:lnTo>
                  <a:pt x="1386" y="1396"/>
                </a:lnTo>
                <a:lnTo>
                  <a:pt x="1390" y="1388"/>
                </a:lnTo>
                <a:lnTo>
                  <a:pt x="1396" y="1380"/>
                </a:lnTo>
                <a:lnTo>
                  <a:pt x="1424" y="1348"/>
                </a:lnTo>
                <a:lnTo>
                  <a:pt x="1434" y="1334"/>
                </a:lnTo>
                <a:lnTo>
                  <a:pt x="1438" y="1326"/>
                </a:lnTo>
                <a:lnTo>
                  <a:pt x="1438" y="1318"/>
                </a:lnTo>
                <a:lnTo>
                  <a:pt x="1440" y="1302"/>
                </a:lnTo>
                <a:lnTo>
                  <a:pt x="1438" y="1286"/>
                </a:lnTo>
                <a:lnTo>
                  <a:pt x="1436" y="1278"/>
                </a:lnTo>
                <a:lnTo>
                  <a:pt x="1432" y="1272"/>
                </a:lnTo>
                <a:lnTo>
                  <a:pt x="1426" y="1266"/>
                </a:lnTo>
                <a:lnTo>
                  <a:pt x="1416" y="1262"/>
                </a:lnTo>
                <a:close/>
                <a:moveTo>
                  <a:pt x="1728" y="156"/>
                </a:moveTo>
                <a:lnTo>
                  <a:pt x="1728" y="156"/>
                </a:lnTo>
                <a:lnTo>
                  <a:pt x="1738" y="142"/>
                </a:lnTo>
                <a:lnTo>
                  <a:pt x="1744" y="132"/>
                </a:lnTo>
                <a:lnTo>
                  <a:pt x="1752" y="122"/>
                </a:lnTo>
                <a:lnTo>
                  <a:pt x="1758" y="118"/>
                </a:lnTo>
                <a:lnTo>
                  <a:pt x="1766" y="116"/>
                </a:lnTo>
                <a:lnTo>
                  <a:pt x="1774" y="112"/>
                </a:lnTo>
                <a:lnTo>
                  <a:pt x="1780" y="106"/>
                </a:lnTo>
                <a:lnTo>
                  <a:pt x="1784" y="102"/>
                </a:lnTo>
                <a:lnTo>
                  <a:pt x="1786" y="98"/>
                </a:lnTo>
                <a:lnTo>
                  <a:pt x="1784" y="86"/>
                </a:lnTo>
                <a:lnTo>
                  <a:pt x="1782" y="72"/>
                </a:lnTo>
                <a:lnTo>
                  <a:pt x="1780" y="60"/>
                </a:lnTo>
                <a:lnTo>
                  <a:pt x="1782" y="58"/>
                </a:lnTo>
                <a:lnTo>
                  <a:pt x="1786" y="56"/>
                </a:lnTo>
                <a:lnTo>
                  <a:pt x="1792" y="52"/>
                </a:lnTo>
                <a:lnTo>
                  <a:pt x="1800" y="48"/>
                </a:lnTo>
                <a:lnTo>
                  <a:pt x="1812" y="44"/>
                </a:lnTo>
                <a:lnTo>
                  <a:pt x="1824" y="42"/>
                </a:lnTo>
                <a:lnTo>
                  <a:pt x="1840" y="40"/>
                </a:lnTo>
                <a:lnTo>
                  <a:pt x="1848" y="38"/>
                </a:lnTo>
                <a:lnTo>
                  <a:pt x="1850" y="36"/>
                </a:lnTo>
                <a:lnTo>
                  <a:pt x="1852" y="34"/>
                </a:lnTo>
                <a:lnTo>
                  <a:pt x="1850" y="32"/>
                </a:lnTo>
                <a:lnTo>
                  <a:pt x="1846" y="26"/>
                </a:lnTo>
                <a:lnTo>
                  <a:pt x="1844" y="22"/>
                </a:lnTo>
                <a:lnTo>
                  <a:pt x="1842" y="20"/>
                </a:lnTo>
                <a:lnTo>
                  <a:pt x="1842" y="16"/>
                </a:lnTo>
                <a:lnTo>
                  <a:pt x="1840" y="14"/>
                </a:lnTo>
                <a:lnTo>
                  <a:pt x="1832" y="12"/>
                </a:lnTo>
                <a:lnTo>
                  <a:pt x="1818" y="12"/>
                </a:lnTo>
                <a:lnTo>
                  <a:pt x="1802" y="14"/>
                </a:lnTo>
                <a:lnTo>
                  <a:pt x="1788" y="16"/>
                </a:lnTo>
                <a:lnTo>
                  <a:pt x="1782" y="14"/>
                </a:lnTo>
                <a:lnTo>
                  <a:pt x="1766" y="8"/>
                </a:lnTo>
                <a:lnTo>
                  <a:pt x="1756" y="6"/>
                </a:lnTo>
                <a:lnTo>
                  <a:pt x="1740" y="4"/>
                </a:lnTo>
                <a:lnTo>
                  <a:pt x="1698" y="2"/>
                </a:lnTo>
                <a:lnTo>
                  <a:pt x="1624" y="0"/>
                </a:lnTo>
                <a:lnTo>
                  <a:pt x="1576" y="4"/>
                </a:lnTo>
                <a:lnTo>
                  <a:pt x="1530" y="8"/>
                </a:lnTo>
                <a:lnTo>
                  <a:pt x="1516" y="8"/>
                </a:lnTo>
                <a:lnTo>
                  <a:pt x="1504" y="8"/>
                </a:lnTo>
                <a:lnTo>
                  <a:pt x="1462" y="2"/>
                </a:lnTo>
                <a:lnTo>
                  <a:pt x="1416" y="0"/>
                </a:lnTo>
                <a:lnTo>
                  <a:pt x="1356" y="0"/>
                </a:lnTo>
                <a:lnTo>
                  <a:pt x="1298" y="2"/>
                </a:lnTo>
                <a:lnTo>
                  <a:pt x="1254" y="6"/>
                </a:lnTo>
                <a:lnTo>
                  <a:pt x="1222" y="10"/>
                </a:lnTo>
                <a:lnTo>
                  <a:pt x="1196" y="14"/>
                </a:lnTo>
                <a:lnTo>
                  <a:pt x="1172" y="22"/>
                </a:lnTo>
                <a:lnTo>
                  <a:pt x="1160" y="28"/>
                </a:lnTo>
                <a:lnTo>
                  <a:pt x="1148" y="34"/>
                </a:lnTo>
                <a:lnTo>
                  <a:pt x="1138" y="40"/>
                </a:lnTo>
                <a:lnTo>
                  <a:pt x="1128" y="44"/>
                </a:lnTo>
                <a:lnTo>
                  <a:pt x="1110" y="48"/>
                </a:lnTo>
                <a:lnTo>
                  <a:pt x="1092" y="48"/>
                </a:lnTo>
                <a:lnTo>
                  <a:pt x="1070" y="50"/>
                </a:lnTo>
                <a:lnTo>
                  <a:pt x="1038" y="52"/>
                </a:lnTo>
                <a:lnTo>
                  <a:pt x="1020" y="52"/>
                </a:lnTo>
                <a:lnTo>
                  <a:pt x="1010" y="52"/>
                </a:lnTo>
                <a:lnTo>
                  <a:pt x="1004" y="50"/>
                </a:lnTo>
                <a:lnTo>
                  <a:pt x="994" y="50"/>
                </a:lnTo>
                <a:lnTo>
                  <a:pt x="978" y="54"/>
                </a:lnTo>
                <a:lnTo>
                  <a:pt x="964" y="62"/>
                </a:lnTo>
                <a:lnTo>
                  <a:pt x="958" y="66"/>
                </a:lnTo>
                <a:lnTo>
                  <a:pt x="956" y="66"/>
                </a:lnTo>
                <a:lnTo>
                  <a:pt x="956" y="64"/>
                </a:lnTo>
                <a:lnTo>
                  <a:pt x="950" y="58"/>
                </a:lnTo>
                <a:lnTo>
                  <a:pt x="946" y="54"/>
                </a:lnTo>
                <a:lnTo>
                  <a:pt x="942" y="52"/>
                </a:lnTo>
                <a:lnTo>
                  <a:pt x="936" y="52"/>
                </a:lnTo>
                <a:lnTo>
                  <a:pt x="928" y="54"/>
                </a:lnTo>
                <a:lnTo>
                  <a:pt x="908" y="60"/>
                </a:lnTo>
                <a:lnTo>
                  <a:pt x="880" y="70"/>
                </a:lnTo>
                <a:lnTo>
                  <a:pt x="866" y="74"/>
                </a:lnTo>
                <a:lnTo>
                  <a:pt x="864" y="76"/>
                </a:lnTo>
                <a:lnTo>
                  <a:pt x="862" y="78"/>
                </a:lnTo>
                <a:lnTo>
                  <a:pt x="862" y="80"/>
                </a:lnTo>
                <a:lnTo>
                  <a:pt x="864" y="84"/>
                </a:lnTo>
                <a:lnTo>
                  <a:pt x="872" y="88"/>
                </a:lnTo>
                <a:lnTo>
                  <a:pt x="894" y="94"/>
                </a:lnTo>
                <a:lnTo>
                  <a:pt x="912" y="100"/>
                </a:lnTo>
                <a:lnTo>
                  <a:pt x="930" y="98"/>
                </a:lnTo>
                <a:lnTo>
                  <a:pt x="946" y="96"/>
                </a:lnTo>
                <a:lnTo>
                  <a:pt x="962" y="94"/>
                </a:lnTo>
                <a:lnTo>
                  <a:pt x="968" y="92"/>
                </a:lnTo>
                <a:lnTo>
                  <a:pt x="974" y="92"/>
                </a:lnTo>
                <a:lnTo>
                  <a:pt x="984" y="94"/>
                </a:lnTo>
                <a:lnTo>
                  <a:pt x="992" y="96"/>
                </a:lnTo>
                <a:lnTo>
                  <a:pt x="1000" y="96"/>
                </a:lnTo>
                <a:lnTo>
                  <a:pt x="1010" y="92"/>
                </a:lnTo>
                <a:lnTo>
                  <a:pt x="1022" y="86"/>
                </a:lnTo>
                <a:lnTo>
                  <a:pt x="1044" y="76"/>
                </a:lnTo>
                <a:lnTo>
                  <a:pt x="1084" y="66"/>
                </a:lnTo>
                <a:lnTo>
                  <a:pt x="1108" y="62"/>
                </a:lnTo>
                <a:lnTo>
                  <a:pt x="1130" y="60"/>
                </a:lnTo>
                <a:lnTo>
                  <a:pt x="1150" y="60"/>
                </a:lnTo>
                <a:lnTo>
                  <a:pt x="1170" y="60"/>
                </a:lnTo>
                <a:lnTo>
                  <a:pt x="1186" y="62"/>
                </a:lnTo>
                <a:lnTo>
                  <a:pt x="1200" y="66"/>
                </a:lnTo>
                <a:lnTo>
                  <a:pt x="1224" y="74"/>
                </a:lnTo>
                <a:lnTo>
                  <a:pt x="1240" y="80"/>
                </a:lnTo>
                <a:lnTo>
                  <a:pt x="1246" y="80"/>
                </a:lnTo>
                <a:lnTo>
                  <a:pt x="1252" y="80"/>
                </a:lnTo>
                <a:lnTo>
                  <a:pt x="1262" y="74"/>
                </a:lnTo>
                <a:lnTo>
                  <a:pt x="1276" y="64"/>
                </a:lnTo>
                <a:lnTo>
                  <a:pt x="1296" y="54"/>
                </a:lnTo>
                <a:lnTo>
                  <a:pt x="1322" y="44"/>
                </a:lnTo>
                <a:lnTo>
                  <a:pt x="1350" y="36"/>
                </a:lnTo>
                <a:lnTo>
                  <a:pt x="1382" y="30"/>
                </a:lnTo>
                <a:lnTo>
                  <a:pt x="1394" y="30"/>
                </a:lnTo>
                <a:lnTo>
                  <a:pt x="1400" y="30"/>
                </a:lnTo>
                <a:lnTo>
                  <a:pt x="1404" y="32"/>
                </a:lnTo>
                <a:lnTo>
                  <a:pt x="1402" y="34"/>
                </a:lnTo>
                <a:lnTo>
                  <a:pt x="1388" y="42"/>
                </a:lnTo>
                <a:lnTo>
                  <a:pt x="1370" y="50"/>
                </a:lnTo>
                <a:lnTo>
                  <a:pt x="1350" y="56"/>
                </a:lnTo>
                <a:lnTo>
                  <a:pt x="1334" y="58"/>
                </a:lnTo>
                <a:lnTo>
                  <a:pt x="1328" y="60"/>
                </a:lnTo>
                <a:lnTo>
                  <a:pt x="1326" y="64"/>
                </a:lnTo>
                <a:lnTo>
                  <a:pt x="1324" y="68"/>
                </a:lnTo>
                <a:lnTo>
                  <a:pt x="1324" y="74"/>
                </a:lnTo>
                <a:lnTo>
                  <a:pt x="1328" y="78"/>
                </a:lnTo>
                <a:lnTo>
                  <a:pt x="1336" y="82"/>
                </a:lnTo>
                <a:lnTo>
                  <a:pt x="1346" y="84"/>
                </a:lnTo>
                <a:lnTo>
                  <a:pt x="1356" y="86"/>
                </a:lnTo>
                <a:lnTo>
                  <a:pt x="1380" y="86"/>
                </a:lnTo>
                <a:lnTo>
                  <a:pt x="1396" y="84"/>
                </a:lnTo>
                <a:lnTo>
                  <a:pt x="1402" y="86"/>
                </a:lnTo>
                <a:lnTo>
                  <a:pt x="1406" y="88"/>
                </a:lnTo>
                <a:lnTo>
                  <a:pt x="1408" y="92"/>
                </a:lnTo>
                <a:lnTo>
                  <a:pt x="1410" y="98"/>
                </a:lnTo>
                <a:lnTo>
                  <a:pt x="1414" y="110"/>
                </a:lnTo>
                <a:lnTo>
                  <a:pt x="1414" y="122"/>
                </a:lnTo>
                <a:lnTo>
                  <a:pt x="1416" y="138"/>
                </a:lnTo>
                <a:lnTo>
                  <a:pt x="1416" y="146"/>
                </a:lnTo>
                <a:lnTo>
                  <a:pt x="1416" y="156"/>
                </a:lnTo>
                <a:lnTo>
                  <a:pt x="1420" y="164"/>
                </a:lnTo>
                <a:lnTo>
                  <a:pt x="1422" y="168"/>
                </a:lnTo>
                <a:lnTo>
                  <a:pt x="1420" y="174"/>
                </a:lnTo>
                <a:lnTo>
                  <a:pt x="1414" y="180"/>
                </a:lnTo>
                <a:lnTo>
                  <a:pt x="1404" y="188"/>
                </a:lnTo>
                <a:lnTo>
                  <a:pt x="1396" y="194"/>
                </a:lnTo>
                <a:lnTo>
                  <a:pt x="1392" y="202"/>
                </a:lnTo>
                <a:lnTo>
                  <a:pt x="1390" y="216"/>
                </a:lnTo>
                <a:lnTo>
                  <a:pt x="1392" y="234"/>
                </a:lnTo>
                <a:lnTo>
                  <a:pt x="1398" y="252"/>
                </a:lnTo>
                <a:lnTo>
                  <a:pt x="1402" y="260"/>
                </a:lnTo>
                <a:lnTo>
                  <a:pt x="1408" y="268"/>
                </a:lnTo>
                <a:lnTo>
                  <a:pt x="1416" y="276"/>
                </a:lnTo>
                <a:lnTo>
                  <a:pt x="1424" y="282"/>
                </a:lnTo>
                <a:lnTo>
                  <a:pt x="1440" y="292"/>
                </a:lnTo>
                <a:lnTo>
                  <a:pt x="1446" y="294"/>
                </a:lnTo>
                <a:lnTo>
                  <a:pt x="1452" y="294"/>
                </a:lnTo>
                <a:lnTo>
                  <a:pt x="1458" y="292"/>
                </a:lnTo>
                <a:lnTo>
                  <a:pt x="1464" y="288"/>
                </a:lnTo>
                <a:lnTo>
                  <a:pt x="1468" y="282"/>
                </a:lnTo>
                <a:lnTo>
                  <a:pt x="1474" y="274"/>
                </a:lnTo>
                <a:lnTo>
                  <a:pt x="1480" y="264"/>
                </a:lnTo>
                <a:lnTo>
                  <a:pt x="1486" y="256"/>
                </a:lnTo>
                <a:lnTo>
                  <a:pt x="1504" y="240"/>
                </a:lnTo>
                <a:lnTo>
                  <a:pt x="1522" y="230"/>
                </a:lnTo>
                <a:lnTo>
                  <a:pt x="1536" y="222"/>
                </a:lnTo>
                <a:lnTo>
                  <a:pt x="1542" y="218"/>
                </a:lnTo>
                <a:lnTo>
                  <a:pt x="1550" y="218"/>
                </a:lnTo>
                <a:lnTo>
                  <a:pt x="1566" y="216"/>
                </a:lnTo>
                <a:lnTo>
                  <a:pt x="1574" y="214"/>
                </a:lnTo>
                <a:lnTo>
                  <a:pt x="1582" y="212"/>
                </a:lnTo>
                <a:lnTo>
                  <a:pt x="1590" y="208"/>
                </a:lnTo>
                <a:lnTo>
                  <a:pt x="1598" y="200"/>
                </a:lnTo>
                <a:lnTo>
                  <a:pt x="1606" y="194"/>
                </a:lnTo>
                <a:lnTo>
                  <a:pt x="1616" y="190"/>
                </a:lnTo>
                <a:lnTo>
                  <a:pt x="1626" y="188"/>
                </a:lnTo>
                <a:lnTo>
                  <a:pt x="1636" y="186"/>
                </a:lnTo>
                <a:lnTo>
                  <a:pt x="1658" y="184"/>
                </a:lnTo>
                <a:lnTo>
                  <a:pt x="1670" y="182"/>
                </a:lnTo>
                <a:lnTo>
                  <a:pt x="1680" y="180"/>
                </a:lnTo>
                <a:lnTo>
                  <a:pt x="1710" y="172"/>
                </a:lnTo>
                <a:lnTo>
                  <a:pt x="1718" y="166"/>
                </a:lnTo>
                <a:lnTo>
                  <a:pt x="1728" y="156"/>
                </a:lnTo>
                <a:close/>
                <a:moveTo>
                  <a:pt x="1762" y="194"/>
                </a:moveTo>
                <a:lnTo>
                  <a:pt x="1762" y="194"/>
                </a:lnTo>
                <a:lnTo>
                  <a:pt x="1742" y="196"/>
                </a:lnTo>
                <a:lnTo>
                  <a:pt x="1726" y="196"/>
                </a:lnTo>
                <a:lnTo>
                  <a:pt x="1694" y="196"/>
                </a:lnTo>
                <a:lnTo>
                  <a:pt x="1684" y="196"/>
                </a:lnTo>
                <a:lnTo>
                  <a:pt x="1676" y="198"/>
                </a:lnTo>
                <a:lnTo>
                  <a:pt x="1674" y="200"/>
                </a:lnTo>
                <a:lnTo>
                  <a:pt x="1672" y="202"/>
                </a:lnTo>
                <a:lnTo>
                  <a:pt x="1672" y="212"/>
                </a:lnTo>
                <a:lnTo>
                  <a:pt x="1678" y="232"/>
                </a:lnTo>
                <a:lnTo>
                  <a:pt x="1684" y="254"/>
                </a:lnTo>
                <a:lnTo>
                  <a:pt x="1688" y="262"/>
                </a:lnTo>
                <a:lnTo>
                  <a:pt x="1694" y="268"/>
                </a:lnTo>
                <a:lnTo>
                  <a:pt x="1700" y="270"/>
                </a:lnTo>
                <a:lnTo>
                  <a:pt x="1710" y="270"/>
                </a:lnTo>
                <a:lnTo>
                  <a:pt x="1744" y="260"/>
                </a:lnTo>
                <a:lnTo>
                  <a:pt x="1774" y="250"/>
                </a:lnTo>
                <a:lnTo>
                  <a:pt x="1786" y="246"/>
                </a:lnTo>
                <a:lnTo>
                  <a:pt x="1794" y="240"/>
                </a:lnTo>
                <a:lnTo>
                  <a:pt x="1796" y="234"/>
                </a:lnTo>
                <a:lnTo>
                  <a:pt x="1796" y="230"/>
                </a:lnTo>
                <a:lnTo>
                  <a:pt x="1796" y="226"/>
                </a:lnTo>
                <a:lnTo>
                  <a:pt x="1792" y="218"/>
                </a:lnTo>
                <a:lnTo>
                  <a:pt x="1792" y="212"/>
                </a:lnTo>
                <a:lnTo>
                  <a:pt x="1794" y="200"/>
                </a:lnTo>
                <a:lnTo>
                  <a:pt x="1792" y="196"/>
                </a:lnTo>
                <a:lnTo>
                  <a:pt x="1786" y="194"/>
                </a:lnTo>
                <a:lnTo>
                  <a:pt x="1778" y="192"/>
                </a:lnTo>
                <a:lnTo>
                  <a:pt x="1762" y="194"/>
                </a:lnTo>
                <a:close/>
                <a:moveTo>
                  <a:pt x="2084" y="80"/>
                </a:moveTo>
                <a:lnTo>
                  <a:pt x="2084" y="80"/>
                </a:lnTo>
                <a:lnTo>
                  <a:pt x="2088" y="82"/>
                </a:lnTo>
                <a:lnTo>
                  <a:pt x="2094" y="84"/>
                </a:lnTo>
                <a:lnTo>
                  <a:pt x="2100" y="84"/>
                </a:lnTo>
                <a:lnTo>
                  <a:pt x="2104" y="82"/>
                </a:lnTo>
                <a:lnTo>
                  <a:pt x="2110" y="80"/>
                </a:lnTo>
                <a:lnTo>
                  <a:pt x="2116" y="74"/>
                </a:lnTo>
                <a:lnTo>
                  <a:pt x="2118" y="64"/>
                </a:lnTo>
                <a:lnTo>
                  <a:pt x="2124" y="58"/>
                </a:lnTo>
                <a:lnTo>
                  <a:pt x="2128" y="56"/>
                </a:lnTo>
                <a:lnTo>
                  <a:pt x="2132" y="60"/>
                </a:lnTo>
                <a:lnTo>
                  <a:pt x="2134" y="64"/>
                </a:lnTo>
                <a:lnTo>
                  <a:pt x="2136" y="70"/>
                </a:lnTo>
                <a:lnTo>
                  <a:pt x="2140" y="76"/>
                </a:lnTo>
                <a:lnTo>
                  <a:pt x="2144" y="78"/>
                </a:lnTo>
                <a:lnTo>
                  <a:pt x="2150" y="78"/>
                </a:lnTo>
                <a:lnTo>
                  <a:pt x="2168" y="70"/>
                </a:lnTo>
                <a:lnTo>
                  <a:pt x="2186" y="60"/>
                </a:lnTo>
                <a:lnTo>
                  <a:pt x="2222" y="38"/>
                </a:lnTo>
                <a:lnTo>
                  <a:pt x="2228" y="34"/>
                </a:lnTo>
                <a:lnTo>
                  <a:pt x="2228" y="32"/>
                </a:lnTo>
                <a:lnTo>
                  <a:pt x="2222" y="30"/>
                </a:lnTo>
                <a:lnTo>
                  <a:pt x="2212" y="30"/>
                </a:lnTo>
                <a:lnTo>
                  <a:pt x="2184" y="28"/>
                </a:lnTo>
                <a:lnTo>
                  <a:pt x="2152" y="24"/>
                </a:lnTo>
                <a:lnTo>
                  <a:pt x="2136" y="22"/>
                </a:lnTo>
                <a:lnTo>
                  <a:pt x="2118" y="22"/>
                </a:lnTo>
                <a:lnTo>
                  <a:pt x="2084" y="26"/>
                </a:lnTo>
                <a:lnTo>
                  <a:pt x="2054" y="32"/>
                </a:lnTo>
                <a:lnTo>
                  <a:pt x="2042" y="36"/>
                </a:lnTo>
                <a:lnTo>
                  <a:pt x="2034" y="42"/>
                </a:lnTo>
                <a:lnTo>
                  <a:pt x="2030" y="46"/>
                </a:lnTo>
                <a:lnTo>
                  <a:pt x="2032" y="50"/>
                </a:lnTo>
                <a:lnTo>
                  <a:pt x="2036" y="56"/>
                </a:lnTo>
                <a:lnTo>
                  <a:pt x="2044" y="62"/>
                </a:lnTo>
                <a:lnTo>
                  <a:pt x="2062" y="72"/>
                </a:lnTo>
                <a:lnTo>
                  <a:pt x="2084" y="80"/>
                </a:lnTo>
                <a:close/>
                <a:moveTo>
                  <a:pt x="2356" y="44"/>
                </a:moveTo>
                <a:lnTo>
                  <a:pt x="2356" y="44"/>
                </a:lnTo>
                <a:lnTo>
                  <a:pt x="2354" y="46"/>
                </a:lnTo>
                <a:lnTo>
                  <a:pt x="2354" y="50"/>
                </a:lnTo>
                <a:lnTo>
                  <a:pt x="2356" y="52"/>
                </a:lnTo>
                <a:lnTo>
                  <a:pt x="2358" y="54"/>
                </a:lnTo>
                <a:lnTo>
                  <a:pt x="2362" y="56"/>
                </a:lnTo>
                <a:lnTo>
                  <a:pt x="2368" y="56"/>
                </a:lnTo>
                <a:lnTo>
                  <a:pt x="2386" y="54"/>
                </a:lnTo>
                <a:lnTo>
                  <a:pt x="2410" y="50"/>
                </a:lnTo>
                <a:lnTo>
                  <a:pt x="2438" y="44"/>
                </a:lnTo>
                <a:lnTo>
                  <a:pt x="2464" y="42"/>
                </a:lnTo>
                <a:lnTo>
                  <a:pt x="2474" y="42"/>
                </a:lnTo>
                <a:lnTo>
                  <a:pt x="2482" y="40"/>
                </a:lnTo>
                <a:lnTo>
                  <a:pt x="2486" y="38"/>
                </a:lnTo>
                <a:lnTo>
                  <a:pt x="2488" y="36"/>
                </a:lnTo>
                <a:lnTo>
                  <a:pt x="2488" y="34"/>
                </a:lnTo>
                <a:lnTo>
                  <a:pt x="2486" y="32"/>
                </a:lnTo>
                <a:lnTo>
                  <a:pt x="2480" y="30"/>
                </a:lnTo>
                <a:lnTo>
                  <a:pt x="2474" y="28"/>
                </a:lnTo>
                <a:lnTo>
                  <a:pt x="2462" y="22"/>
                </a:lnTo>
                <a:lnTo>
                  <a:pt x="2446" y="16"/>
                </a:lnTo>
                <a:lnTo>
                  <a:pt x="2438" y="14"/>
                </a:lnTo>
                <a:lnTo>
                  <a:pt x="2428" y="14"/>
                </a:lnTo>
                <a:lnTo>
                  <a:pt x="2412" y="16"/>
                </a:lnTo>
                <a:lnTo>
                  <a:pt x="2404" y="22"/>
                </a:lnTo>
                <a:lnTo>
                  <a:pt x="2396" y="26"/>
                </a:lnTo>
                <a:lnTo>
                  <a:pt x="2386" y="28"/>
                </a:lnTo>
                <a:lnTo>
                  <a:pt x="2376" y="26"/>
                </a:lnTo>
                <a:lnTo>
                  <a:pt x="2368" y="26"/>
                </a:lnTo>
                <a:lnTo>
                  <a:pt x="2358" y="24"/>
                </a:lnTo>
                <a:lnTo>
                  <a:pt x="2338" y="24"/>
                </a:lnTo>
                <a:lnTo>
                  <a:pt x="2328" y="26"/>
                </a:lnTo>
                <a:lnTo>
                  <a:pt x="2322" y="28"/>
                </a:lnTo>
                <a:lnTo>
                  <a:pt x="2322" y="30"/>
                </a:lnTo>
                <a:lnTo>
                  <a:pt x="2326" y="34"/>
                </a:lnTo>
                <a:lnTo>
                  <a:pt x="2340" y="40"/>
                </a:lnTo>
                <a:lnTo>
                  <a:pt x="2356" y="44"/>
                </a:lnTo>
                <a:close/>
                <a:moveTo>
                  <a:pt x="3520" y="1350"/>
                </a:moveTo>
                <a:lnTo>
                  <a:pt x="3520" y="1350"/>
                </a:lnTo>
                <a:lnTo>
                  <a:pt x="3538" y="1350"/>
                </a:lnTo>
                <a:lnTo>
                  <a:pt x="3556" y="1350"/>
                </a:lnTo>
                <a:lnTo>
                  <a:pt x="3570" y="1346"/>
                </a:lnTo>
                <a:lnTo>
                  <a:pt x="3584" y="1340"/>
                </a:lnTo>
                <a:lnTo>
                  <a:pt x="3590" y="1336"/>
                </a:lnTo>
                <a:lnTo>
                  <a:pt x="3594" y="1332"/>
                </a:lnTo>
                <a:lnTo>
                  <a:pt x="3596" y="1328"/>
                </a:lnTo>
                <a:lnTo>
                  <a:pt x="3596" y="1324"/>
                </a:lnTo>
                <a:lnTo>
                  <a:pt x="3596" y="1318"/>
                </a:lnTo>
                <a:lnTo>
                  <a:pt x="3594" y="1312"/>
                </a:lnTo>
                <a:lnTo>
                  <a:pt x="3592" y="1310"/>
                </a:lnTo>
                <a:lnTo>
                  <a:pt x="3590" y="1310"/>
                </a:lnTo>
                <a:lnTo>
                  <a:pt x="3582" y="1314"/>
                </a:lnTo>
                <a:lnTo>
                  <a:pt x="3572" y="1318"/>
                </a:lnTo>
                <a:lnTo>
                  <a:pt x="3560" y="1320"/>
                </a:lnTo>
                <a:lnTo>
                  <a:pt x="3538" y="1324"/>
                </a:lnTo>
                <a:lnTo>
                  <a:pt x="3512" y="1326"/>
                </a:lnTo>
                <a:lnTo>
                  <a:pt x="3500" y="1324"/>
                </a:lnTo>
                <a:lnTo>
                  <a:pt x="3496" y="1322"/>
                </a:lnTo>
                <a:lnTo>
                  <a:pt x="3492" y="1318"/>
                </a:lnTo>
                <a:lnTo>
                  <a:pt x="3486" y="1316"/>
                </a:lnTo>
                <a:lnTo>
                  <a:pt x="3478" y="1316"/>
                </a:lnTo>
                <a:lnTo>
                  <a:pt x="3460" y="1314"/>
                </a:lnTo>
                <a:lnTo>
                  <a:pt x="3440" y="1310"/>
                </a:lnTo>
                <a:lnTo>
                  <a:pt x="3420" y="1306"/>
                </a:lnTo>
                <a:lnTo>
                  <a:pt x="3400" y="1298"/>
                </a:lnTo>
                <a:lnTo>
                  <a:pt x="3364" y="1284"/>
                </a:lnTo>
                <a:lnTo>
                  <a:pt x="3336" y="1274"/>
                </a:lnTo>
                <a:lnTo>
                  <a:pt x="3330" y="1270"/>
                </a:lnTo>
                <a:lnTo>
                  <a:pt x="3326" y="1268"/>
                </a:lnTo>
                <a:lnTo>
                  <a:pt x="3326" y="1264"/>
                </a:lnTo>
                <a:lnTo>
                  <a:pt x="3328" y="1258"/>
                </a:lnTo>
                <a:lnTo>
                  <a:pt x="3330" y="1244"/>
                </a:lnTo>
                <a:lnTo>
                  <a:pt x="3332" y="1236"/>
                </a:lnTo>
                <a:lnTo>
                  <a:pt x="3332" y="1226"/>
                </a:lnTo>
                <a:lnTo>
                  <a:pt x="3332" y="1218"/>
                </a:lnTo>
                <a:lnTo>
                  <a:pt x="3328" y="1212"/>
                </a:lnTo>
                <a:lnTo>
                  <a:pt x="3324" y="1208"/>
                </a:lnTo>
                <a:lnTo>
                  <a:pt x="3320" y="1206"/>
                </a:lnTo>
                <a:lnTo>
                  <a:pt x="3308" y="1204"/>
                </a:lnTo>
                <a:lnTo>
                  <a:pt x="3302" y="1202"/>
                </a:lnTo>
                <a:lnTo>
                  <a:pt x="3298" y="1200"/>
                </a:lnTo>
                <a:lnTo>
                  <a:pt x="3292" y="1196"/>
                </a:lnTo>
                <a:lnTo>
                  <a:pt x="3290" y="1190"/>
                </a:lnTo>
                <a:lnTo>
                  <a:pt x="3288" y="1186"/>
                </a:lnTo>
                <a:lnTo>
                  <a:pt x="3288" y="1180"/>
                </a:lnTo>
                <a:lnTo>
                  <a:pt x="3290" y="1174"/>
                </a:lnTo>
                <a:lnTo>
                  <a:pt x="3292" y="1172"/>
                </a:lnTo>
                <a:lnTo>
                  <a:pt x="3294" y="1174"/>
                </a:lnTo>
                <a:lnTo>
                  <a:pt x="3298" y="1178"/>
                </a:lnTo>
                <a:lnTo>
                  <a:pt x="3300" y="1180"/>
                </a:lnTo>
                <a:lnTo>
                  <a:pt x="3302" y="1172"/>
                </a:lnTo>
                <a:lnTo>
                  <a:pt x="3302" y="1154"/>
                </a:lnTo>
                <a:lnTo>
                  <a:pt x="3300" y="1142"/>
                </a:lnTo>
                <a:lnTo>
                  <a:pt x="3296" y="1130"/>
                </a:lnTo>
                <a:lnTo>
                  <a:pt x="3290" y="1118"/>
                </a:lnTo>
                <a:lnTo>
                  <a:pt x="3284" y="1108"/>
                </a:lnTo>
                <a:lnTo>
                  <a:pt x="3266" y="1086"/>
                </a:lnTo>
                <a:lnTo>
                  <a:pt x="3250" y="1064"/>
                </a:lnTo>
                <a:lnTo>
                  <a:pt x="3244" y="1054"/>
                </a:lnTo>
                <a:lnTo>
                  <a:pt x="3238" y="1044"/>
                </a:lnTo>
                <a:lnTo>
                  <a:pt x="3234" y="1028"/>
                </a:lnTo>
                <a:lnTo>
                  <a:pt x="3234" y="1014"/>
                </a:lnTo>
                <a:lnTo>
                  <a:pt x="3234" y="1002"/>
                </a:lnTo>
                <a:lnTo>
                  <a:pt x="3236" y="998"/>
                </a:lnTo>
                <a:lnTo>
                  <a:pt x="3242" y="998"/>
                </a:lnTo>
                <a:lnTo>
                  <a:pt x="3248" y="1002"/>
                </a:lnTo>
                <a:lnTo>
                  <a:pt x="3256" y="1006"/>
                </a:lnTo>
                <a:lnTo>
                  <a:pt x="3274" y="1020"/>
                </a:lnTo>
                <a:lnTo>
                  <a:pt x="3290" y="1038"/>
                </a:lnTo>
                <a:lnTo>
                  <a:pt x="3302" y="1050"/>
                </a:lnTo>
                <a:lnTo>
                  <a:pt x="3308" y="1056"/>
                </a:lnTo>
                <a:lnTo>
                  <a:pt x="3312" y="1058"/>
                </a:lnTo>
                <a:lnTo>
                  <a:pt x="3318" y="1054"/>
                </a:lnTo>
                <a:lnTo>
                  <a:pt x="3330" y="1048"/>
                </a:lnTo>
                <a:lnTo>
                  <a:pt x="3344" y="1038"/>
                </a:lnTo>
                <a:lnTo>
                  <a:pt x="3350" y="1032"/>
                </a:lnTo>
                <a:lnTo>
                  <a:pt x="3358" y="1024"/>
                </a:lnTo>
                <a:lnTo>
                  <a:pt x="3362" y="1016"/>
                </a:lnTo>
                <a:lnTo>
                  <a:pt x="3366" y="1006"/>
                </a:lnTo>
                <a:lnTo>
                  <a:pt x="3366" y="1000"/>
                </a:lnTo>
                <a:lnTo>
                  <a:pt x="3366" y="994"/>
                </a:lnTo>
                <a:lnTo>
                  <a:pt x="3360" y="982"/>
                </a:lnTo>
                <a:lnTo>
                  <a:pt x="3352" y="966"/>
                </a:lnTo>
                <a:lnTo>
                  <a:pt x="3340" y="952"/>
                </a:lnTo>
                <a:lnTo>
                  <a:pt x="3318" y="924"/>
                </a:lnTo>
                <a:lnTo>
                  <a:pt x="3310" y="910"/>
                </a:lnTo>
                <a:lnTo>
                  <a:pt x="3304" y="900"/>
                </a:lnTo>
                <a:lnTo>
                  <a:pt x="3302" y="892"/>
                </a:lnTo>
                <a:lnTo>
                  <a:pt x="3302" y="888"/>
                </a:lnTo>
                <a:lnTo>
                  <a:pt x="3304" y="884"/>
                </a:lnTo>
                <a:lnTo>
                  <a:pt x="3308" y="884"/>
                </a:lnTo>
                <a:lnTo>
                  <a:pt x="3316" y="880"/>
                </a:lnTo>
                <a:lnTo>
                  <a:pt x="3322" y="878"/>
                </a:lnTo>
                <a:lnTo>
                  <a:pt x="3326" y="872"/>
                </a:lnTo>
                <a:lnTo>
                  <a:pt x="3330" y="868"/>
                </a:lnTo>
                <a:lnTo>
                  <a:pt x="3334" y="866"/>
                </a:lnTo>
                <a:lnTo>
                  <a:pt x="3336" y="868"/>
                </a:lnTo>
                <a:lnTo>
                  <a:pt x="3340" y="872"/>
                </a:lnTo>
                <a:lnTo>
                  <a:pt x="3342" y="876"/>
                </a:lnTo>
                <a:lnTo>
                  <a:pt x="3342" y="882"/>
                </a:lnTo>
                <a:lnTo>
                  <a:pt x="3342" y="886"/>
                </a:lnTo>
                <a:lnTo>
                  <a:pt x="3340" y="892"/>
                </a:lnTo>
                <a:lnTo>
                  <a:pt x="3338" y="900"/>
                </a:lnTo>
                <a:lnTo>
                  <a:pt x="3340" y="906"/>
                </a:lnTo>
                <a:lnTo>
                  <a:pt x="3350" y="922"/>
                </a:lnTo>
                <a:lnTo>
                  <a:pt x="3354" y="926"/>
                </a:lnTo>
                <a:lnTo>
                  <a:pt x="3356" y="924"/>
                </a:lnTo>
                <a:lnTo>
                  <a:pt x="3362" y="906"/>
                </a:lnTo>
                <a:lnTo>
                  <a:pt x="3366" y="896"/>
                </a:lnTo>
                <a:lnTo>
                  <a:pt x="3368" y="890"/>
                </a:lnTo>
                <a:lnTo>
                  <a:pt x="3370" y="882"/>
                </a:lnTo>
                <a:lnTo>
                  <a:pt x="3376" y="876"/>
                </a:lnTo>
                <a:lnTo>
                  <a:pt x="3390" y="868"/>
                </a:lnTo>
                <a:lnTo>
                  <a:pt x="3410" y="860"/>
                </a:lnTo>
                <a:lnTo>
                  <a:pt x="3432" y="850"/>
                </a:lnTo>
                <a:lnTo>
                  <a:pt x="3440" y="846"/>
                </a:lnTo>
                <a:lnTo>
                  <a:pt x="3446" y="840"/>
                </a:lnTo>
                <a:lnTo>
                  <a:pt x="3454" y="832"/>
                </a:lnTo>
                <a:lnTo>
                  <a:pt x="3462" y="818"/>
                </a:lnTo>
                <a:lnTo>
                  <a:pt x="3470" y="800"/>
                </a:lnTo>
                <a:lnTo>
                  <a:pt x="3480" y="774"/>
                </a:lnTo>
                <a:lnTo>
                  <a:pt x="3484" y="760"/>
                </a:lnTo>
                <a:lnTo>
                  <a:pt x="3486" y="750"/>
                </a:lnTo>
                <a:lnTo>
                  <a:pt x="3486" y="742"/>
                </a:lnTo>
                <a:lnTo>
                  <a:pt x="3484" y="736"/>
                </a:lnTo>
                <a:lnTo>
                  <a:pt x="3478" y="726"/>
                </a:lnTo>
                <a:lnTo>
                  <a:pt x="3472" y="718"/>
                </a:lnTo>
                <a:lnTo>
                  <a:pt x="3464" y="704"/>
                </a:lnTo>
                <a:lnTo>
                  <a:pt x="3454" y="690"/>
                </a:lnTo>
                <a:lnTo>
                  <a:pt x="3434" y="662"/>
                </a:lnTo>
                <a:lnTo>
                  <a:pt x="3428" y="654"/>
                </a:lnTo>
                <a:lnTo>
                  <a:pt x="3428" y="652"/>
                </a:lnTo>
                <a:lnTo>
                  <a:pt x="3430" y="650"/>
                </a:lnTo>
                <a:lnTo>
                  <a:pt x="3440" y="646"/>
                </a:lnTo>
                <a:lnTo>
                  <a:pt x="3442" y="644"/>
                </a:lnTo>
                <a:lnTo>
                  <a:pt x="3444" y="640"/>
                </a:lnTo>
                <a:lnTo>
                  <a:pt x="3444" y="638"/>
                </a:lnTo>
                <a:lnTo>
                  <a:pt x="3442" y="634"/>
                </a:lnTo>
                <a:lnTo>
                  <a:pt x="3434" y="628"/>
                </a:lnTo>
                <a:lnTo>
                  <a:pt x="3422" y="622"/>
                </a:lnTo>
                <a:lnTo>
                  <a:pt x="3416" y="620"/>
                </a:lnTo>
                <a:lnTo>
                  <a:pt x="3410" y="620"/>
                </a:lnTo>
                <a:lnTo>
                  <a:pt x="3404" y="622"/>
                </a:lnTo>
                <a:lnTo>
                  <a:pt x="3396" y="626"/>
                </a:lnTo>
                <a:lnTo>
                  <a:pt x="3392" y="626"/>
                </a:lnTo>
                <a:lnTo>
                  <a:pt x="3386" y="626"/>
                </a:lnTo>
                <a:lnTo>
                  <a:pt x="3380" y="624"/>
                </a:lnTo>
                <a:lnTo>
                  <a:pt x="3378" y="620"/>
                </a:lnTo>
                <a:lnTo>
                  <a:pt x="3376" y="618"/>
                </a:lnTo>
                <a:lnTo>
                  <a:pt x="3378" y="612"/>
                </a:lnTo>
                <a:lnTo>
                  <a:pt x="3386" y="600"/>
                </a:lnTo>
                <a:lnTo>
                  <a:pt x="3398" y="584"/>
                </a:lnTo>
                <a:lnTo>
                  <a:pt x="3404" y="578"/>
                </a:lnTo>
                <a:lnTo>
                  <a:pt x="3408" y="576"/>
                </a:lnTo>
                <a:lnTo>
                  <a:pt x="3410" y="576"/>
                </a:lnTo>
                <a:lnTo>
                  <a:pt x="3412" y="580"/>
                </a:lnTo>
                <a:lnTo>
                  <a:pt x="3416" y="590"/>
                </a:lnTo>
                <a:lnTo>
                  <a:pt x="3418" y="596"/>
                </a:lnTo>
                <a:lnTo>
                  <a:pt x="3422" y="600"/>
                </a:lnTo>
                <a:lnTo>
                  <a:pt x="3426" y="602"/>
                </a:lnTo>
                <a:lnTo>
                  <a:pt x="3430" y="604"/>
                </a:lnTo>
                <a:lnTo>
                  <a:pt x="3436" y="600"/>
                </a:lnTo>
                <a:lnTo>
                  <a:pt x="3442" y="596"/>
                </a:lnTo>
                <a:lnTo>
                  <a:pt x="3446" y="596"/>
                </a:lnTo>
                <a:lnTo>
                  <a:pt x="3448" y="596"/>
                </a:lnTo>
                <a:lnTo>
                  <a:pt x="3458" y="602"/>
                </a:lnTo>
                <a:lnTo>
                  <a:pt x="3470" y="608"/>
                </a:lnTo>
                <a:lnTo>
                  <a:pt x="3482" y="618"/>
                </a:lnTo>
                <a:lnTo>
                  <a:pt x="3494" y="632"/>
                </a:lnTo>
                <a:lnTo>
                  <a:pt x="3504" y="648"/>
                </a:lnTo>
                <a:lnTo>
                  <a:pt x="3510" y="662"/>
                </a:lnTo>
                <a:lnTo>
                  <a:pt x="3516" y="672"/>
                </a:lnTo>
                <a:lnTo>
                  <a:pt x="3520" y="674"/>
                </a:lnTo>
                <a:lnTo>
                  <a:pt x="3524" y="674"/>
                </a:lnTo>
                <a:lnTo>
                  <a:pt x="3534" y="672"/>
                </a:lnTo>
                <a:lnTo>
                  <a:pt x="3538" y="668"/>
                </a:lnTo>
                <a:lnTo>
                  <a:pt x="3542" y="660"/>
                </a:lnTo>
                <a:lnTo>
                  <a:pt x="3546" y="650"/>
                </a:lnTo>
                <a:lnTo>
                  <a:pt x="3548" y="644"/>
                </a:lnTo>
                <a:lnTo>
                  <a:pt x="3546" y="640"/>
                </a:lnTo>
                <a:lnTo>
                  <a:pt x="3542" y="634"/>
                </a:lnTo>
                <a:lnTo>
                  <a:pt x="3538" y="630"/>
                </a:lnTo>
                <a:lnTo>
                  <a:pt x="3516" y="610"/>
                </a:lnTo>
                <a:lnTo>
                  <a:pt x="3508" y="604"/>
                </a:lnTo>
                <a:lnTo>
                  <a:pt x="3500" y="598"/>
                </a:lnTo>
                <a:lnTo>
                  <a:pt x="3500" y="596"/>
                </a:lnTo>
                <a:lnTo>
                  <a:pt x="3498" y="594"/>
                </a:lnTo>
                <a:lnTo>
                  <a:pt x="3502" y="588"/>
                </a:lnTo>
                <a:lnTo>
                  <a:pt x="3506" y="584"/>
                </a:lnTo>
                <a:lnTo>
                  <a:pt x="3508" y="580"/>
                </a:lnTo>
                <a:lnTo>
                  <a:pt x="3508" y="570"/>
                </a:lnTo>
                <a:lnTo>
                  <a:pt x="3508" y="560"/>
                </a:lnTo>
                <a:lnTo>
                  <a:pt x="3510" y="552"/>
                </a:lnTo>
                <a:lnTo>
                  <a:pt x="3512" y="548"/>
                </a:lnTo>
                <a:lnTo>
                  <a:pt x="3516" y="546"/>
                </a:lnTo>
                <a:lnTo>
                  <a:pt x="3526" y="544"/>
                </a:lnTo>
                <a:lnTo>
                  <a:pt x="3538" y="542"/>
                </a:lnTo>
                <a:lnTo>
                  <a:pt x="3552" y="538"/>
                </a:lnTo>
                <a:lnTo>
                  <a:pt x="3558" y="534"/>
                </a:lnTo>
                <a:lnTo>
                  <a:pt x="3562" y="528"/>
                </a:lnTo>
                <a:lnTo>
                  <a:pt x="3566" y="520"/>
                </a:lnTo>
                <a:lnTo>
                  <a:pt x="3568" y="512"/>
                </a:lnTo>
                <a:lnTo>
                  <a:pt x="3570" y="492"/>
                </a:lnTo>
                <a:lnTo>
                  <a:pt x="3572" y="470"/>
                </a:lnTo>
                <a:lnTo>
                  <a:pt x="3570" y="460"/>
                </a:lnTo>
                <a:lnTo>
                  <a:pt x="3568" y="450"/>
                </a:lnTo>
                <a:lnTo>
                  <a:pt x="3562" y="436"/>
                </a:lnTo>
                <a:lnTo>
                  <a:pt x="3556" y="424"/>
                </a:lnTo>
                <a:lnTo>
                  <a:pt x="3548" y="416"/>
                </a:lnTo>
                <a:lnTo>
                  <a:pt x="3546" y="414"/>
                </a:lnTo>
                <a:lnTo>
                  <a:pt x="3546" y="412"/>
                </a:lnTo>
                <a:lnTo>
                  <a:pt x="3552" y="412"/>
                </a:lnTo>
                <a:lnTo>
                  <a:pt x="3562" y="416"/>
                </a:lnTo>
                <a:lnTo>
                  <a:pt x="3574" y="424"/>
                </a:lnTo>
                <a:lnTo>
                  <a:pt x="3580" y="430"/>
                </a:lnTo>
                <a:lnTo>
                  <a:pt x="3586" y="440"/>
                </a:lnTo>
                <a:lnTo>
                  <a:pt x="3598" y="468"/>
                </a:lnTo>
                <a:lnTo>
                  <a:pt x="3610" y="500"/>
                </a:lnTo>
                <a:lnTo>
                  <a:pt x="3616" y="524"/>
                </a:lnTo>
                <a:lnTo>
                  <a:pt x="3620" y="540"/>
                </a:lnTo>
                <a:lnTo>
                  <a:pt x="3622" y="550"/>
                </a:lnTo>
                <a:lnTo>
                  <a:pt x="3628" y="558"/>
                </a:lnTo>
                <a:lnTo>
                  <a:pt x="3638" y="572"/>
                </a:lnTo>
                <a:lnTo>
                  <a:pt x="3650" y="584"/>
                </a:lnTo>
                <a:lnTo>
                  <a:pt x="3652" y="588"/>
                </a:lnTo>
                <a:lnTo>
                  <a:pt x="3652" y="592"/>
                </a:lnTo>
                <a:lnTo>
                  <a:pt x="3650" y="600"/>
                </a:lnTo>
                <a:lnTo>
                  <a:pt x="3646" y="616"/>
                </a:lnTo>
                <a:lnTo>
                  <a:pt x="3642" y="624"/>
                </a:lnTo>
                <a:lnTo>
                  <a:pt x="3638" y="630"/>
                </a:lnTo>
                <a:lnTo>
                  <a:pt x="3634" y="636"/>
                </a:lnTo>
                <a:lnTo>
                  <a:pt x="3628" y="642"/>
                </a:lnTo>
                <a:lnTo>
                  <a:pt x="3614" y="648"/>
                </a:lnTo>
                <a:lnTo>
                  <a:pt x="3596" y="654"/>
                </a:lnTo>
                <a:lnTo>
                  <a:pt x="3584" y="658"/>
                </a:lnTo>
                <a:lnTo>
                  <a:pt x="3580" y="662"/>
                </a:lnTo>
                <a:lnTo>
                  <a:pt x="3576" y="666"/>
                </a:lnTo>
                <a:lnTo>
                  <a:pt x="3572" y="676"/>
                </a:lnTo>
                <a:lnTo>
                  <a:pt x="3564" y="690"/>
                </a:lnTo>
                <a:lnTo>
                  <a:pt x="3560" y="700"/>
                </a:lnTo>
                <a:lnTo>
                  <a:pt x="3560" y="706"/>
                </a:lnTo>
                <a:lnTo>
                  <a:pt x="3562" y="710"/>
                </a:lnTo>
                <a:lnTo>
                  <a:pt x="3564" y="714"/>
                </a:lnTo>
                <a:lnTo>
                  <a:pt x="3576" y="720"/>
                </a:lnTo>
                <a:lnTo>
                  <a:pt x="3586" y="724"/>
                </a:lnTo>
                <a:lnTo>
                  <a:pt x="3592" y="726"/>
                </a:lnTo>
                <a:lnTo>
                  <a:pt x="3596" y="724"/>
                </a:lnTo>
                <a:lnTo>
                  <a:pt x="3600" y="722"/>
                </a:lnTo>
                <a:lnTo>
                  <a:pt x="3604" y="716"/>
                </a:lnTo>
                <a:lnTo>
                  <a:pt x="3612" y="704"/>
                </a:lnTo>
                <a:lnTo>
                  <a:pt x="3618" y="700"/>
                </a:lnTo>
                <a:lnTo>
                  <a:pt x="3624" y="694"/>
                </a:lnTo>
                <a:lnTo>
                  <a:pt x="3636" y="686"/>
                </a:lnTo>
                <a:lnTo>
                  <a:pt x="3652" y="680"/>
                </a:lnTo>
                <a:lnTo>
                  <a:pt x="3668" y="676"/>
                </a:lnTo>
                <a:lnTo>
                  <a:pt x="3688" y="674"/>
                </a:lnTo>
                <a:lnTo>
                  <a:pt x="3696" y="672"/>
                </a:lnTo>
                <a:lnTo>
                  <a:pt x="3698" y="670"/>
                </a:lnTo>
                <a:lnTo>
                  <a:pt x="3698" y="668"/>
                </a:lnTo>
                <a:lnTo>
                  <a:pt x="3698" y="660"/>
                </a:lnTo>
                <a:lnTo>
                  <a:pt x="3694" y="652"/>
                </a:lnTo>
                <a:lnTo>
                  <a:pt x="3684" y="632"/>
                </a:lnTo>
                <a:lnTo>
                  <a:pt x="3680" y="624"/>
                </a:lnTo>
                <a:lnTo>
                  <a:pt x="3678" y="616"/>
                </a:lnTo>
                <a:lnTo>
                  <a:pt x="3674" y="588"/>
                </a:lnTo>
                <a:lnTo>
                  <a:pt x="3672" y="578"/>
                </a:lnTo>
                <a:lnTo>
                  <a:pt x="3668" y="566"/>
                </a:lnTo>
                <a:lnTo>
                  <a:pt x="3666" y="562"/>
                </a:lnTo>
                <a:lnTo>
                  <a:pt x="3666" y="558"/>
                </a:lnTo>
                <a:lnTo>
                  <a:pt x="3668" y="554"/>
                </a:lnTo>
                <a:lnTo>
                  <a:pt x="3670" y="552"/>
                </a:lnTo>
                <a:lnTo>
                  <a:pt x="3694" y="542"/>
                </a:lnTo>
                <a:lnTo>
                  <a:pt x="3700" y="536"/>
                </a:lnTo>
                <a:lnTo>
                  <a:pt x="3706" y="532"/>
                </a:lnTo>
                <a:lnTo>
                  <a:pt x="3708" y="528"/>
                </a:lnTo>
                <a:lnTo>
                  <a:pt x="3710" y="522"/>
                </a:lnTo>
                <a:lnTo>
                  <a:pt x="3710" y="518"/>
                </a:lnTo>
                <a:lnTo>
                  <a:pt x="3708" y="514"/>
                </a:lnTo>
                <a:lnTo>
                  <a:pt x="3706" y="512"/>
                </a:lnTo>
                <a:lnTo>
                  <a:pt x="3702" y="510"/>
                </a:lnTo>
                <a:lnTo>
                  <a:pt x="3692" y="512"/>
                </a:lnTo>
                <a:lnTo>
                  <a:pt x="3682" y="514"/>
                </a:lnTo>
                <a:lnTo>
                  <a:pt x="3670" y="518"/>
                </a:lnTo>
                <a:lnTo>
                  <a:pt x="3652" y="518"/>
                </a:lnTo>
                <a:lnTo>
                  <a:pt x="3644" y="516"/>
                </a:lnTo>
                <a:lnTo>
                  <a:pt x="3638" y="512"/>
                </a:lnTo>
                <a:lnTo>
                  <a:pt x="3634" y="508"/>
                </a:lnTo>
                <a:lnTo>
                  <a:pt x="3632" y="504"/>
                </a:lnTo>
                <a:lnTo>
                  <a:pt x="3628" y="494"/>
                </a:lnTo>
                <a:lnTo>
                  <a:pt x="3626" y="486"/>
                </a:lnTo>
                <a:lnTo>
                  <a:pt x="3620" y="478"/>
                </a:lnTo>
                <a:lnTo>
                  <a:pt x="3616" y="466"/>
                </a:lnTo>
                <a:lnTo>
                  <a:pt x="3610" y="456"/>
                </a:lnTo>
                <a:lnTo>
                  <a:pt x="3608" y="444"/>
                </a:lnTo>
                <a:lnTo>
                  <a:pt x="3606" y="438"/>
                </a:lnTo>
                <a:lnTo>
                  <a:pt x="3604" y="432"/>
                </a:lnTo>
                <a:lnTo>
                  <a:pt x="3594" y="418"/>
                </a:lnTo>
                <a:lnTo>
                  <a:pt x="3566" y="392"/>
                </a:lnTo>
                <a:lnTo>
                  <a:pt x="3546" y="376"/>
                </a:lnTo>
                <a:lnTo>
                  <a:pt x="3542" y="372"/>
                </a:lnTo>
                <a:lnTo>
                  <a:pt x="3540" y="372"/>
                </a:lnTo>
                <a:lnTo>
                  <a:pt x="3540" y="374"/>
                </a:lnTo>
                <a:lnTo>
                  <a:pt x="3540" y="376"/>
                </a:lnTo>
                <a:lnTo>
                  <a:pt x="3538" y="376"/>
                </a:lnTo>
                <a:lnTo>
                  <a:pt x="3532" y="376"/>
                </a:lnTo>
                <a:lnTo>
                  <a:pt x="3522" y="374"/>
                </a:lnTo>
                <a:lnTo>
                  <a:pt x="3506" y="372"/>
                </a:lnTo>
                <a:lnTo>
                  <a:pt x="3492" y="370"/>
                </a:lnTo>
                <a:lnTo>
                  <a:pt x="3480" y="372"/>
                </a:lnTo>
                <a:lnTo>
                  <a:pt x="3470" y="372"/>
                </a:lnTo>
                <a:lnTo>
                  <a:pt x="3458" y="372"/>
                </a:lnTo>
                <a:lnTo>
                  <a:pt x="3452" y="370"/>
                </a:lnTo>
                <a:lnTo>
                  <a:pt x="3448" y="366"/>
                </a:lnTo>
                <a:lnTo>
                  <a:pt x="3450" y="360"/>
                </a:lnTo>
                <a:lnTo>
                  <a:pt x="3452" y="352"/>
                </a:lnTo>
                <a:lnTo>
                  <a:pt x="3468" y="314"/>
                </a:lnTo>
                <a:lnTo>
                  <a:pt x="3470" y="306"/>
                </a:lnTo>
                <a:lnTo>
                  <a:pt x="3476" y="302"/>
                </a:lnTo>
                <a:lnTo>
                  <a:pt x="3482" y="300"/>
                </a:lnTo>
                <a:lnTo>
                  <a:pt x="3488" y="300"/>
                </a:lnTo>
                <a:lnTo>
                  <a:pt x="3504" y="302"/>
                </a:lnTo>
                <a:lnTo>
                  <a:pt x="3518" y="304"/>
                </a:lnTo>
                <a:lnTo>
                  <a:pt x="3542" y="306"/>
                </a:lnTo>
                <a:lnTo>
                  <a:pt x="3572" y="312"/>
                </a:lnTo>
                <a:lnTo>
                  <a:pt x="3580" y="314"/>
                </a:lnTo>
                <a:lnTo>
                  <a:pt x="3586" y="312"/>
                </a:lnTo>
                <a:lnTo>
                  <a:pt x="3588" y="308"/>
                </a:lnTo>
                <a:lnTo>
                  <a:pt x="3590" y="304"/>
                </a:lnTo>
                <a:lnTo>
                  <a:pt x="3590" y="292"/>
                </a:lnTo>
                <a:lnTo>
                  <a:pt x="3592" y="276"/>
                </a:lnTo>
                <a:lnTo>
                  <a:pt x="3594" y="272"/>
                </a:lnTo>
                <a:lnTo>
                  <a:pt x="3596" y="268"/>
                </a:lnTo>
                <a:lnTo>
                  <a:pt x="3600" y="266"/>
                </a:lnTo>
                <a:lnTo>
                  <a:pt x="3604" y="266"/>
                </a:lnTo>
                <a:lnTo>
                  <a:pt x="3614" y="270"/>
                </a:lnTo>
                <a:lnTo>
                  <a:pt x="3624" y="276"/>
                </a:lnTo>
                <a:lnTo>
                  <a:pt x="3634" y="278"/>
                </a:lnTo>
                <a:lnTo>
                  <a:pt x="3640" y="280"/>
                </a:lnTo>
                <a:lnTo>
                  <a:pt x="3642" y="278"/>
                </a:lnTo>
                <a:lnTo>
                  <a:pt x="3642" y="276"/>
                </a:lnTo>
                <a:lnTo>
                  <a:pt x="3644" y="268"/>
                </a:lnTo>
                <a:lnTo>
                  <a:pt x="3644" y="264"/>
                </a:lnTo>
                <a:lnTo>
                  <a:pt x="3646" y="260"/>
                </a:lnTo>
                <a:lnTo>
                  <a:pt x="3648" y="256"/>
                </a:lnTo>
                <a:lnTo>
                  <a:pt x="3652" y="256"/>
                </a:lnTo>
                <a:lnTo>
                  <a:pt x="3656" y="254"/>
                </a:lnTo>
                <a:lnTo>
                  <a:pt x="3660" y="256"/>
                </a:lnTo>
                <a:lnTo>
                  <a:pt x="3664" y="258"/>
                </a:lnTo>
                <a:lnTo>
                  <a:pt x="3670" y="264"/>
                </a:lnTo>
                <a:lnTo>
                  <a:pt x="3672" y="268"/>
                </a:lnTo>
                <a:lnTo>
                  <a:pt x="3670" y="276"/>
                </a:lnTo>
                <a:lnTo>
                  <a:pt x="3668" y="282"/>
                </a:lnTo>
                <a:lnTo>
                  <a:pt x="3664" y="290"/>
                </a:lnTo>
                <a:lnTo>
                  <a:pt x="3654" y="300"/>
                </a:lnTo>
                <a:lnTo>
                  <a:pt x="3648" y="306"/>
                </a:lnTo>
                <a:lnTo>
                  <a:pt x="3648" y="310"/>
                </a:lnTo>
                <a:lnTo>
                  <a:pt x="3646" y="322"/>
                </a:lnTo>
                <a:lnTo>
                  <a:pt x="3646" y="328"/>
                </a:lnTo>
                <a:lnTo>
                  <a:pt x="3648" y="336"/>
                </a:lnTo>
                <a:lnTo>
                  <a:pt x="3652" y="342"/>
                </a:lnTo>
                <a:lnTo>
                  <a:pt x="3658" y="346"/>
                </a:lnTo>
                <a:lnTo>
                  <a:pt x="3666" y="352"/>
                </a:lnTo>
                <a:lnTo>
                  <a:pt x="3674" y="358"/>
                </a:lnTo>
                <a:lnTo>
                  <a:pt x="3694" y="378"/>
                </a:lnTo>
                <a:lnTo>
                  <a:pt x="3716" y="400"/>
                </a:lnTo>
                <a:lnTo>
                  <a:pt x="3734" y="414"/>
                </a:lnTo>
                <a:lnTo>
                  <a:pt x="3742" y="418"/>
                </a:lnTo>
                <a:lnTo>
                  <a:pt x="3746" y="416"/>
                </a:lnTo>
                <a:lnTo>
                  <a:pt x="3746" y="412"/>
                </a:lnTo>
                <a:lnTo>
                  <a:pt x="3746" y="404"/>
                </a:lnTo>
                <a:lnTo>
                  <a:pt x="3744" y="384"/>
                </a:lnTo>
                <a:lnTo>
                  <a:pt x="3742" y="360"/>
                </a:lnTo>
                <a:lnTo>
                  <a:pt x="3740" y="352"/>
                </a:lnTo>
                <a:lnTo>
                  <a:pt x="3738" y="344"/>
                </a:lnTo>
                <a:lnTo>
                  <a:pt x="3734" y="338"/>
                </a:lnTo>
                <a:lnTo>
                  <a:pt x="3730" y="334"/>
                </a:lnTo>
                <a:lnTo>
                  <a:pt x="3718" y="324"/>
                </a:lnTo>
                <a:lnTo>
                  <a:pt x="3712" y="318"/>
                </a:lnTo>
                <a:lnTo>
                  <a:pt x="3706" y="308"/>
                </a:lnTo>
                <a:lnTo>
                  <a:pt x="3700" y="294"/>
                </a:lnTo>
                <a:lnTo>
                  <a:pt x="3700" y="292"/>
                </a:lnTo>
                <a:lnTo>
                  <a:pt x="3702" y="292"/>
                </a:lnTo>
                <a:lnTo>
                  <a:pt x="3712" y="292"/>
                </a:lnTo>
                <a:lnTo>
                  <a:pt x="3730" y="294"/>
                </a:lnTo>
                <a:lnTo>
                  <a:pt x="3746" y="292"/>
                </a:lnTo>
                <a:lnTo>
                  <a:pt x="3756" y="288"/>
                </a:lnTo>
                <a:lnTo>
                  <a:pt x="3762" y="282"/>
                </a:lnTo>
                <a:lnTo>
                  <a:pt x="3766" y="276"/>
                </a:lnTo>
                <a:lnTo>
                  <a:pt x="3772" y="270"/>
                </a:lnTo>
                <a:lnTo>
                  <a:pt x="3778" y="266"/>
                </a:lnTo>
                <a:lnTo>
                  <a:pt x="3788" y="266"/>
                </a:lnTo>
                <a:lnTo>
                  <a:pt x="3804" y="264"/>
                </a:lnTo>
                <a:lnTo>
                  <a:pt x="3812" y="264"/>
                </a:lnTo>
                <a:lnTo>
                  <a:pt x="3816" y="264"/>
                </a:lnTo>
                <a:lnTo>
                  <a:pt x="3818" y="262"/>
                </a:lnTo>
                <a:lnTo>
                  <a:pt x="3816" y="258"/>
                </a:lnTo>
                <a:lnTo>
                  <a:pt x="3810" y="250"/>
                </a:lnTo>
                <a:lnTo>
                  <a:pt x="3802" y="242"/>
                </a:lnTo>
                <a:lnTo>
                  <a:pt x="3798" y="238"/>
                </a:lnTo>
                <a:lnTo>
                  <a:pt x="3792" y="234"/>
                </a:lnTo>
                <a:lnTo>
                  <a:pt x="3782" y="230"/>
                </a:lnTo>
                <a:lnTo>
                  <a:pt x="3774" y="228"/>
                </a:lnTo>
                <a:lnTo>
                  <a:pt x="3774" y="226"/>
                </a:lnTo>
                <a:lnTo>
                  <a:pt x="3776" y="222"/>
                </a:lnTo>
                <a:lnTo>
                  <a:pt x="3780" y="220"/>
                </a:lnTo>
                <a:lnTo>
                  <a:pt x="3788" y="220"/>
                </a:lnTo>
                <a:lnTo>
                  <a:pt x="3808" y="224"/>
                </a:lnTo>
                <a:lnTo>
                  <a:pt x="3832" y="230"/>
                </a:lnTo>
                <a:lnTo>
                  <a:pt x="3850" y="236"/>
                </a:lnTo>
                <a:lnTo>
                  <a:pt x="3862" y="240"/>
                </a:lnTo>
                <a:lnTo>
                  <a:pt x="3866" y="240"/>
                </a:lnTo>
                <a:lnTo>
                  <a:pt x="3868" y="238"/>
                </a:lnTo>
                <a:lnTo>
                  <a:pt x="3866" y="230"/>
                </a:lnTo>
                <a:lnTo>
                  <a:pt x="3864" y="218"/>
                </a:lnTo>
                <a:lnTo>
                  <a:pt x="3862" y="212"/>
                </a:lnTo>
                <a:lnTo>
                  <a:pt x="3858" y="208"/>
                </a:lnTo>
                <a:lnTo>
                  <a:pt x="3854" y="206"/>
                </a:lnTo>
                <a:lnTo>
                  <a:pt x="3846" y="206"/>
                </a:lnTo>
                <a:lnTo>
                  <a:pt x="3822" y="202"/>
                </a:lnTo>
                <a:lnTo>
                  <a:pt x="3808" y="198"/>
                </a:lnTo>
                <a:lnTo>
                  <a:pt x="3788" y="192"/>
                </a:lnTo>
                <a:lnTo>
                  <a:pt x="3748" y="180"/>
                </a:lnTo>
                <a:lnTo>
                  <a:pt x="3710" y="168"/>
                </a:lnTo>
                <a:lnTo>
                  <a:pt x="3678" y="162"/>
                </a:lnTo>
                <a:lnTo>
                  <a:pt x="3658" y="160"/>
                </a:lnTo>
                <a:lnTo>
                  <a:pt x="3652" y="160"/>
                </a:lnTo>
                <a:lnTo>
                  <a:pt x="3648" y="158"/>
                </a:lnTo>
                <a:lnTo>
                  <a:pt x="3648" y="156"/>
                </a:lnTo>
                <a:lnTo>
                  <a:pt x="3650" y="154"/>
                </a:lnTo>
                <a:lnTo>
                  <a:pt x="3656" y="150"/>
                </a:lnTo>
                <a:lnTo>
                  <a:pt x="3666" y="148"/>
                </a:lnTo>
                <a:lnTo>
                  <a:pt x="3670" y="148"/>
                </a:lnTo>
                <a:lnTo>
                  <a:pt x="3672" y="146"/>
                </a:lnTo>
                <a:lnTo>
                  <a:pt x="3674" y="144"/>
                </a:lnTo>
                <a:lnTo>
                  <a:pt x="3674" y="142"/>
                </a:lnTo>
                <a:lnTo>
                  <a:pt x="3670" y="136"/>
                </a:lnTo>
                <a:lnTo>
                  <a:pt x="3662" y="130"/>
                </a:lnTo>
                <a:lnTo>
                  <a:pt x="3652" y="128"/>
                </a:lnTo>
                <a:lnTo>
                  <a:pt x="3644" y="128"/>
                </a:lnTo>
                <a:lnTo>
                  <a:pt x="3638" y="134"/>
                </a:lnTo>
                <a:lnTo>
                  <a:pt x="3632" y="144"/>
                </a:lnTo>
                <a:lnTo>
                  <a:pt x="3632" y="148"/>
                </a:lnTo>
                <a:lnTo>
                  <a:pt x="3632" y="152"/>
                </a:lnTo>
                <a:lnTo>
                  <a:pt x="3632" y="158"/>
                </a:lnTo>
                <a:lnTo>
                  <a:pt x="3632" y="160"/>
                </a:lnTo>
                <a:lnTo>
                  <a:pt x="3628" y="160"/>
                </a:lnTo>
                <a:lnTo>
                  <a:pt x="3608" y="160"/>
                </a:lnTo>
                <a:lnTo>
                  <a:pt x="3554" y="160"/>
                </a:lnTo>
                <a:lnTo>
                  <a:pt x="3528" y="158"/>
                </a:lnTo>
                <a:lnTo>
                  <a:pt x="3496" y="152"/>
                </a:lnTo>
                <a:lnTo>
                  <a:pt x="3466" y="148"/>
                </a:lnTo>
                <a:lnTo>
                  <a:pt x="3442" y="144"/>
                </a:lnTo>
                <a:lnTo>
                  <a:pt x="3394" y="142"/>
                </a:lnTo>
                <a:lnTo>
                  <a:pt x="3382" y="140"/>
                </a:lnTo>
                <a:lnTo>
                  <a:pt x="3372" y="138"/>
                </a:lnTo>
                <a:lnTo>
                  <a:pt x="3358" y="132"/>
                </a:lnTo>
                <a:lnTo>
                  <a:pt x="3342" y="126"/>
                </a:lnTo>
                <a:lnTo>
                  <a:pt x="3332" y="124"/>
                </a:lnTo>
                <a:lnTo>
                  <a:pt x="3318" y="124"/>
                </a:lnTo>
                <a:lnTo>
                  <a:pt x="3306" y="122"/>
                </a:lnTo>
                <a:lnTo>
                  <a:pt x="3298" y="120"/>
                </a:lnTo>
                <a:lnTo>
                  <a:pt x="3292" y="118"/>
                </a:lnTo>
                <a:lnTo>
                  <a:pt x="3288" y="114"/>
                </a:lnTo>
                <a:lnTo>
                  <a:pt x="3284" y="102"/>
                </a:lnTo>
                <a:lnTo>
                  <a:pt x="3280" y="96"/>
                </a:lnTo>
                <a:lnTo>
                  <a:pt x="3276" y="90"/>
                </a:lnTo>
                <a:lnTo>
                  <a:pt x="3270" y="84"/>
                </a:lnTo>
                <a:lnTo>
                  <a:pt x="3264" y="80"/>
                </a:lnTo>
                <a:lnTo>
                  <a:pt x="3258" y="78"/>
                </a:lnTo>
                <a:lnTo>
                  <a:pt x="3250" y="76"/>
                </a:lnTo>
                <a:lnTo>
                  <a:pt x="3230" y="76"/>
                </a:lnTo>
                <a:lnTo>
                  <a:pt x="3200" y="76"/>
                </a:lnTo>
                <a:lnTo>
                  <a:pt x="3184" y="78"/>
                </a:lnTo>
                <a:lnTo>
                  <a:pt x="3174" y="80"/>
                </a:lnTo>
                <a:lnTo>
                  <a:pt x="3170" y="82"/>
                </a:lnTo>
                <a:lnTo>
                  <a:pt x="3170" y="86"/>
                </a:lnTo>
                <a:lnTo>
                  <a:pt x="3172" y="92"/>
                </a:lnTo>
                <a:lnTo>
                  <a:pt x="3176" y="94"/>
                </a:lnTo>
                <a:lnTo>
                  <a:pt x="3186" y="100"/>
                </a:lnTo>
                <a:lnTo>
                  <a:pt x="3210" y="110"/>
                </a:lnTo>
                <a:lnTo>
                  <a:pt x="3226" y="118"/>
                </a:lnTo>
                <a:lnTo>
                  <a:pt x="3242" y="128"/>
                </a:lnTo>
                <a:lnTo>
                  <a:pt x="3246" y="134"/>
                </a:lnTo>
                <a:lnTo>
                  <a:pt x="3246" y="136"/>
                </a:lnTo>
                <a:lnTo>
                  <a:pt x="3244" y="138"/>
                </a:lnTo>
                <a:lnTo>
                  <a:pt x="3238" y="140"/>
                </a:lnTo>
                <a:lnTo>
                  <a:pt x="3228" y="140"/>
                </a:lnTo>
                <a:lnTo>
                  <a:pt x="3186" y="140"/>
                </a:lnTo>
                <a:lnTo>
                  <a:pt x="3178" y="140"/>
                </a:lnTo>
                <a:lnTo>
                  <a:pt x="3174" y="138"/>
                </a:lnTo>
                <a:lnTo>
                  <a:pt x="3164" y="134"/>
                </a:lnTo>
                <a:lnTo>
                  <a:pt x="3156" y="124"/>
                </a:lnTo>
                <a:lnTo>
                  <a:pt x="3140" y="114"/>
                </a:lnTo>
                <a:lnTo>
                  <a:pt x="3130" y="108"/>
                </a:lnTo>
                <a:lnTo>
                  <a:pt x="3116" y="106"/>
                </a:lnTo>
                <a:lnTo>
                  <a:pt x="3100" y="104"/>
                </a:lnTo>
                <a:lnTo>
                  <a:pt x="3082" y="104"/>
                </a:lnTo>
                <a:lnTo>
                  <a:pt x="3048" y="104"/>
                </a:lnTo>
                <a:lnTo>
                  <a:pt x="3018" y="106"/>
                </a:lnTo>
                <a:lnTo>
                  <a:pt x="2996" y="104"/>
                </a:lnTo>
                <a:lnTo>
                  <a:pt x="2984" y="102"/>
                </a:lnTo>
                <a:lnTo>
                  <a:pt x="2980" y="98"/>
                </a:lnTo>
                <a:lnTo>
                  <a:pt x="2976" y="94"/>
                </a:lnTo>
                <a:lnTo>
                  <a:pt x="2968" y="80"/>
                </a:lnTo>
                <a:lnTo>
                  <a:pt x="2962" y="72"/>
                </a:lnTo>
                <a:lnTo>
                  <a:pt x="2954" y="68"/>
                </a:lnTo>
                <a:lnTo>
                  <a:pt x="2946" y="64"/>
                </a:lnTo>
                <a:lnTo>
                  <a:pt x="2936" y="64"/>
                </a:lnTo>
                <a:lnTo>
                  <a:pt x="2914" y="66"/>
                </a:lnTo>
                <a:lnTo>
                  <a:pt x="2888" y="68"/>
                </a:lnTo>
                <a:lnTo>
                  <a:pt x="2874" y="68"/>
                </a:lnTo>
                <a:lnTo>
                  <a:pt x="2864" y="64"/>
                </a:lnTo>
                <a:lnTo>
                  <a:pt x="2852" y="62"/>
                </a:lnTo>
                <a:lnTo>
                  <a:pt x="2844" y="58"/>
                </a:lnTo>
                <a:lnTo>
                  <a:pt x="2826" y="48"/>
                </a:lnTo>
                <a:lnTo>
                  <a:pt x="2812" y="38"/>
                </a:lnTo>
                <a:lnTo>
                  <a:pt x="2796" y="30"/>
                </a:lnTo>
                <a:lnTo>
                  <a:pt x="2776" y="26"/>
                </a:lnTo>
                <a:lnTo>
                  <a:pt x="2724" y="18"/>
                </a:lnTo>
                <a:lnTo>
                  <a:pt x="2712" y="16"/>
                </a:lnTo>
                <a:lnTo>
                  <a:pt x="2704" y="18"/>
                </a:lnTo>
                <a:lnTo>
                  <a:pt x="2702" y="22"/>
                </a:lnTo>
                <a:lnTo>
                  <a:pt x="2702" y="28"/>
                </a:lnTo>
                <a:lnTo>
                  <a:pt x="2706" y="34"/>
                </a:lnTo>
                <a:lnTo>
                  <a:pt x="2710" y="38"/>
                </a:lnTo>
                <a:lnTo>
                  <a:pt x="2716" y="42"/>
                </a:lnTo>
                <a:lnTo>
                  <a:pt x="2722" y="44"/>
                </a:lnTo>
                <a:lnTo>
                  <a:pt x="2732" y="48"/>
                </a:lnTo>
                <a:lnTo>
                  <a:pt x="2742" y="50"/>
                </a:lnTo>
                <a:lnTo>
                  <a:pt x="2754" y="52"/>
                </a:lnTo>
                <a:lnTo>
                  <a:pt x="2770" y="54"/>
                </a:lnTo>
                <a:lnTo>
                  <a:pt x="2790" y="58"/>
                </a:lnTo>
                <a:lnTo>
                  <a:pt x="2800" y="60"/>
                </a:lnTo>
                <a:lnTo>
                  <a:pt x="2810" y="66"/>
                </a:lnTo>
                <a:lnTo>
                  <a:pt x="2818" y="70"/>
                </a:lnTo>
                <a:lnTo>
                  <a:pt x="2826" y="78"/>
                </a:lnTo>
                <a:lnTo>
                  <a:pt x="2828" y="82"/>
                </a:lnTo>
                <a:lnTo>
                  <a:pt x="2828" y="84"/>
                </a:lnTo>
                <a:lnTo>
                  <a:pt x="2828" y="88"/>
                </a:lnTo>
                <a:lnTo>
                  <a:pt x="2824" y="90"/>
                </a:lnTo>
                <a:lnTo>
                  <a:pt x="2814" y="92"/>
                </a:lnTo>
                <a:lnTo>
                  <a:pt x="2800" y="96"/>
                </a:lnTo>
                <a:lnTo>
                  <a:pt x="2766" y="100"/>
                </a:lnTo>
                <a:lnTo>
                  <a:pt x="2750" y="104"/>
                </a:lnTo>
                <a:lnTo>
                  <a:pt x="2734" y="110"/>
                </a:lnTo>
                <a:lnTo>
                  <a:pt x="2722" y="116"/>
                </a:lnTo>
                <a:lnTo>
                  <a:pt x="2710" y="120"/>
                </a:lnTo>
                <a:lnTo>
                  <a:pt x="2688" y="124"/>
                </a:lnTo>
                <a:lnTo>
                  <a:pt x="2668" y="126"/>
                </a:lnTo>
                <a:lnTo>
                  <a:pt x="2660" y="128"/>
                </a:lnTo>
                <a:lnTo>
                  <a:pt x="2650" y="130"/>
                </a:lnTo>
                <a:lnTo>
                  <a:pt x="2644" y="134"/>
                </a:lnTo>
                <a:lnTo>
                  <a:pt x="2642" y="140"/>
                </a:lnTo>
                <a:lnTo>
                  <a:pt x="2644" y="144"/>
                </a:lnTo>
                <a:lnTo>
                  <a:pt x="2648" y="150"/>
                </a:lnTo>
                <a:lnTo>
                  <a:pt x="2660" y="164"/>
                </a:lnTo>
                <a:lnTo>
                  <a:pt x="2666" y="172"/>
                </a:lnTo>
                <a:lnTo>
                  <a:pt x="2670" y="180"/>
                </a:lnTo>
                <a:lnTo>
                  <a:pt x="2674" y="192"/>
                </a:lnTo>
                <a:lnTo>
                  <a:pt x="2674" y="196"/>
                </a:lnTo>
                <a:lnTo>
                  <a:pt x="2672" y="198"/>
                </a:lnTo>
                <a:lnTo>
                  <a:pt x="2666" y="202"/>
                </a:lnTo>
                <a:lnTo>
                  <a:pt x="2656" y="206"/>
                </a:lnTo>
                <a:lnTo>
                  <a:pt x="2652" y="206"/>
                </a:lnTo>
                <a:lnTo>
                  <a:pt x="2650" y="204"/>
                </a:lnTo>
                <a:lnTo>
                  <a:pt x="2652" y="196"/>
                </a:lnTo>
                <a:lnTo>
                  <a:pt x="2654" y="184"/>
                </a:lnTo>
                <a:lnTo>
                  <a:pt x="2656" y="178"/>
                </a:lnTo>
                <a:lnTo>
                  <a:pt x="2654" y="174"/>
                </a:lnTo>
                <a:lnTo>
                  <a:pt x="2632" y="144"/>
                </a:lnTo>
                <a:lnTo>
                  <a:pt x="2618" y="124"/>
                </a:lnTo>
                <a:lnTo>
                  <a:pt x="2610" y="114"/>
                </a:lnTo>
                <a:lnTo>
                  <a:pt x="2602" y="108"/>
                </a:lnTo>
                <a:lnTo>
                  <a:pt x="2596" y="106"/>
                </a:lnTo>
                <a:lnTo>
                  <a:pt x="2590" y="104"/>
                </a:lnTo>
                <a:lnTo>
                  <a:pt x="2588" y="108"/>
                </a:lnTo>
                <a:lnTo>
                  <a:pt x="2586" y="112"/>
                </a:lnTo>
                <a:lnTo>
                  <a:pt x="2586" y="124"/>
                </a:lnTo>
                <a:lnTo>
                  <a:pt x="2588" y="138"/>
                </a:lnTo>
                <a:lnTo>
                  <a:pt x="2592" y="150"/>
                </a:lnTo>
                <a:lnTo>
                  <a:pt x="2594" y="156"/>
                </a:lnTo>
                <a:lnTo>
                  <a:pt x="2598" y="162"/>
                </a:lnTo>
                <a:lnTo>
                  <a:pt x="2602" y="170"/>
                </a:lnTo>
                <a:lnTo>
                  <a:pt x="2602" y="174"/>
                </a:lnTo>
                <a:lnTo>
                  <a:pt x="2600" y="176"/>
                </a:lnTo>
                <a:lnTo>
                  <a:pt x="2596" y="176"/>
                </a:lnTo>
                <a:lnTo>
                  <a:pt x="2592" y="174"/>
                </a:lnTo>
                <a:lnTo>
                  <a:pt x="2578" y="168"/>
                </a:lnTo>
                <a:lnTo>
                  <a:pt x="2566" y="160"/>
                </a:lnTo>
                <a:lnTo>
                  <a:pt x="2560" y="158"/>
                </a:lnTo>
                <a:lnTo>
                  <a:pt x="2552" y="158"/>
                </a:lnTo>
                <a:lnTo>
                  <a:pt x="2530" y="162"/>
                </a:lnTo>
                <a:lnTo>
                  <a:pt x="2508" y="166"/>
                </a:lnTo>
                <a:lnTo>
                  <a:pt x="2498" y="166"/>
                </a:lnTo>
                <a:lnTo>
                  <a:pt x="2488" y="164"/>
                </a:lnTo>
                <a:lnTo>
                  <a:pt x="2484" y="160"/>
                </a:lnTo>
                <a:lnTo>
                  <a:pt x="2482" y="158"/>
                </a:lnTo>
                <a:lnTo>
                  <a:pt x="2482" y="156"/>
                </a:lnTo>
                <a:lnTo>
                  <a:pt x="2484" y="156"/>
                </a:lnTo>
                <a:lnTo>
                  <a:pt x="2492" y="152"/>
                </a:lnTo>
                <a:lnTo>
                  <a:pt x="2494" y="150"/>
                </a:lnTo>
                <a:lnTo>
                  <a:pt x="2496" y="148"/>
                </a:lnTo>
                <a:lnTo>
                  <a:pt x="2494" y="144"/>
                </a:lnTo>
                <a:lnTo>
                  <a:pt x="2492" y="142"/>
                </a:lnTo>
                <a:lnTo>
                  <a:pt x="2484" y="140"/>
                </a:lnTo>
                <a:lnTo>
                  <a:pt x="2472" y="138"/>
                </a:lnTo>
                <a:lnTo>
                  <a:pt x="2468" y="134"/>
                </a:lnTo>
                <a:lnTo>
                  <a:pt x="2466" y="130"/>
                </a:lnTo>
                <a:lnTo>
                  <a:pt x="2464" y="128"/>
                </a:lnTo>
                <a:lnTo>
                  <a:pt x="2466" y="124"/>
                </a:lnTo>
                <a:lnTo>
                  <a:pt x="2470" y="118"/>
                </a:lnTo>
                <a:lnTo>
                  <a:pt x="2478" y="112"/>
                </a:lnTo>
                <a:lnTo>
                  <a:pt x="2488" y="108"/>
                </a:lnTo>
                <a:lnTo>
                  <a:pt x="2512" y="98"/>
                </a:lnTo>
                <a:lnTo>
                  <a:pt x="2538" y="92"/>
                </a:lnTo>
                <a:lnTo>
                  <a:pt x="2554" y="88"/>
                </a:lnTo>
                <a:lnTo>
                  <a:pt x="2562" y="86"/>
                </a:lnTo>
                <a:lnTo>
                  <a:pt x="2564" y="84"/>
                </a:lnTo>
                <a:lnTo>
                  <a:pt x="2564" y="80"/>
                </a:lnTo>
                <a:lnTo>
                  <a:pt x="2564" y="72"/>
                </a:lnTo>
                <a:lnTo>
                  <a:pt x="2564" y="68"/>
                </a:lnTo>
                <a:lnTo>
                  <a:pt x="2562" y="66"/>
                </a:lnTo>
                <a:lnTo>
                  <a:pt x="2556" y="64"/>
                </a:lnTo>
                <a:lnTo>
                  <a:pt x="2546" y="62"/>
                </a:lnTo>
                <a:lnTo>
                  <a:pt x="2532" y="64"/>
                </a:lnTo>
                <a:lnTo>
                  <a:pt x="2516" y="66"/>
                </a:lnTo>
                <a:lnTo>
                  <a:pt x="2500" y="70"/>
                </a:lnTo>
                <a:lnTo>
                  <a:pt x="2482" y="76"/>
                </a:lnTo>
                <a:lnTo>
                  <a:pt x="2466" y="84"/>
                </a:lnTo>
                <a:lnTo>
                  <a:pt x="2450" y="92"/>
                </a:lnTo>
                <a:lnTo>
                  <a:pt x="2440" y="98"/>
                </a:lnTo>
                <a:lnTo>
                  <a:pt x="2434" y="106"/>
                </a:lnTo>
                <a:lnTo>
                  <a:pt x="2430" y="112"/>
                </a:lnTo>
                <a:lnTo>
                  <a:pt x="2428" y="124"/>
                </a:lnTo>
                <a:lnTo>
                  <a:pt x="2424" y="136"/>
                </a:lnTo>
                <a:lnTo>
                  <a:pt x="2424" y="140"/>
                </a:lnTo>
                <a:lnTo>
                  <a:pt x="2424" y="144"/>
                </a:lnTo>
                <a:lnTo>
                  <a:pt x="2428" y="148"/>
                </a:lnTo>
                <a:lnTo>
                  <a:pt x="2432" y="150"/>
                </a:lnTo>
                <a:lnTo>
                  <a:pt x="2442" y="156"/>
                </a:lnTo>
                <a:lnTo>
                  <a:pt x="2450" y="160"/>
                </a:lnTo>
                <a:lnTo>
                  <a:pt x="2452" y="164"/>
                </a:lnTo>
                <a:lnTo>
                  <a:pt x="2452" y="166"/>
                </a:lnTo>
                <a:lnTo>
                  <a:pt x="2450" y="168"/>
                </a:lnTo>
                <a:lnTo>
                  <a:pt x="2446" y="170"/>
                </a:lnTo>
                <a:lnTo>
                  <a:pt x="2418" y="180"/>
                </a:lnTo>
                <a:lnTo>
                  <a:pt x="2406" y="182"/>
                </a:lnTo>
                <a:lnTo>
                  <a:pt x="2396" y="182"/>
                </a:lnTo>
                <a:lnTo>
                  <a:pt x="2384" y="184"/>
                </a:lnTo>
                <a:lnTo>
                  <a:pt x="2370" y="188"/>
                </a:lnTo>
                <a:lnTo>
                  <a:pt x="2362" y="190"/>
                </a:lnTo>
                <a:lnTo>
                  <a:pt x="2358" y="194"/>
                </a:lnTo>
                <a:lnTo>
                  <a:pt x="2354" y="200"/>
                </a:lnTo>
                <a:lnTo>
                  <a:pt x="2350" y="208"/>
                </a:lnTo>
                <a:lnTo>
                  <a:pt x="2346" y="212"/>
                </a:lnTo>
                <a:lnTo>
                  <a:pt x="2340" y="214"/>
                </a:lnTo>
                <a:lnTo>
                  <a:pt x="2304" y="230"/>
                </a:lnTo>
                <a:lnTo>
                  <a:pt x="2300" y="230"/>
                </a:lnTo>
                <a:lnTo>
                  <a:pt x="2298" y="228"/>
                </a:lnTo>
                <a:lnTo>
                  <a:pt x="2298" y="224"/>
                </a:lnTo>
                <a:lnTo>
                  <a:pt x="2302" y="220"/>
                </a:lnTo>
                <a:lnTo>
                  <a:pt x="2308" y="214"/>
                </a:lnTo>
                <a:lnTo>
                  <a:pt x="2314" y="208"/>
                </a:lnTo>
                <a:lnTo>
                  <a:pt x="2322" y="204"/>
                </a:lnTo>
                <a:lnTo>
                  <a:pt x="2330" y="200"/>
                </a:lnTo>
                <a:lnTo>
                  <a:pt x="2338" y="200"/>
                </a:lnTo>
                <a:lnTo>
                  <a:pt x="2344" y="196"/>
                </a:lnTo>
                <a:lnTo>
                  <a:pt x="2346" y="194"/>
                </a:lnTo>
                <a:lnTo>
                  <a:pt x="2348" y="190"/>
                </a:lnTo>
                <a:lnTo>
                  <a:pt x="2346" y="184"/>
                </a:lnTo>
                <a:lnTo>
                  <a:pt x="2340" y="180"/>
                </a:lnTo>
                <a:lnTo>
                  <a:pt x="2330" y="174"/>
                </a:lnTo>
                <a:lnTo>
                  <a:pt x="2308" y="166"/>
                </a:lnTo>
                <a:lnTo>
                  <a:pt x="2244" y="148"/>
                </a:lnTo>
                <a:lnTo>
                  <a:pt x="2224" y="144"/>
                </a:lnTo>
                <a:lnTo>
                  <a:pt x="2204" y="142"/>
                </a:lnTo>
                <a:lnTo>
                  <a:pt x="2182" y="144"/>
                </a:lnTo>
                <a:lnTo>
                  <a:pt x="2160" y="146"/>
                </a:lnTo>
                <a:lnTo>
                  <a:pt x="2140" y="150"/>
                </a:lnTo>
                <a:lnTo>
                  <a:pt x="2122" y="154"/>
                </a:lnTo>
                <a:lnTo>
                  <a:pt x="2094" y="164"/>
                </a:lnTo>
                <a:lnTo>
                  <a:pt x="2080" y="172"/>
                </a:lnTo>
                <a:lnTo>
                  <a:pt x="2074" y="180"/>
                </a:lnTo>
                <a:lnTo>
                  <a:pt x="2070" y="190"/>
                </a:lnTo>
                <a:lnTo>
                  <a:pt x="2068" y="200"/>
                </a:lnTo>
                <a:lnTo>
                  <a:pt x="2064" y="208"/>
                </a:lnTo>
                <a:lnTo>
                  <a:pt x="2056" y="214"/>
                </a:lnTo>
                <a:lnTo>
                  <a:pt x="2032" y="230"/>
                </a:lnTo>
                <a:lnTo>
                  <a:pt x="1978" y="258"/>
                </a:lnTo>
                <a:lnTo>
                  <a:pt x="1970" y="264"/>
                </a:lnTo>
                <a:lnTo>
                  <a:pt x="1966" y="270"/>
                </a:lnTo>
                <a:lnTo>
                  <a:pt x="1966" y="276"/>
                </a:lnTo>
                <a:lnTo>
                  <a:pt x="1968" y="284"/>
                </a:lnTo>
                <a:lnTo>
                  <a:pt x="1976" y="296"/>
                </a:lnTo>
                <a:lnTo>
                  <a:pt x="1984" y="308"/>
                </a:lnTo>
                <a:lnTo>
                  <a:pt x="1988" y="312"/>
                </a:lnTo>
                <a:lnTo>
                  <a:pt x="1992" y="314"/>
                </a:lnTo>
                <a:lnTo>
                  <a:pt x="1998" y="314"/>
                </a:lnTo>
                <a:lnTo>
                  <a:pt x="2004" y="314"/>
                </a:lnTo>
                <a:lnTo>
                  <a:pt x="2018" y="312"/>
                </a:lnTo>
                <a:lnTo>
                  <a:pt x="2034" y="308"/>
                </a:lnTo>
                <a:lnTo>
                  <a:pt x="2042" y="306"/>
                </a:lnTo>
                <a:lnTo>
                  <a:pt x="2048" y="308"/>
                </a:lnTo>
                <a:lnTo>
                  <a:pt x="2052" y="312"/>
                </a:lnTo>
                <a:lnTo>
                  <a:pt x="2054" y="316"/>
                </a:lnTo>
                <a:lnTo>
                  <a:pt x="2056" y="328"/>
                </a:lnTo>
                <a:lnTo>
                  <a:pt x="2058" y="340"/>
                </a:lnTo>
                <a:lnTo>
                  <a:pt x="2060" y="342"/>
                </a:lnTo>
                <a:lnTo>
                  <a:pt x="2062" y="344"/>
                </a:lnTo>
                <a:lnTo>
                  <a:pt x="2070" y="348"/>
                </a:lnTo>
                <a:lnTo>
                  <a:pt x="2082" y="346"/>
                </a:lnTo>
                <a:lnTo>
                  <a:pt x="2096" y="340"/>
                </a:lnTo>
                <a:lnTo>
                  <a:pt x="2104" y="336"/>
                </a:lnTo>
                <a:lnTo>
                  <a:pt x="2108" y="330"/>
                </a:lnTo>
                <a:lnTo>
                  <a:pt x="2112" y="324"/>
                </a:lnTo>
                <a:lnTo>
                  <a:pt x="2114" y="318"/>
                </a:lnTo>
                <a:lnTo>
                  <a:pt x="2114" y="306"/>
                </a:lnTo>
                <a:lnTo>
                  <a:pt x="2114" y="294"/>
                </a:lnTo>
                <a:lnTo>
                  <a:pt x="2112" y="284"/>
                </a:lnTo>
                <a:lnTo>
                  <a:pt x="2112" y="276"/>
                </a:lnTo>
                <a:lnTo>
                  <a:pt x="2116" y="266"/>
                </a:lnTo>
                <a:lnTo>
                  <a:pt x="2124" y="254"/>
                </a:lnTo>
                <a:lnTo>
                  <a:pt x="2146" y="232"/>
                </a:lnTo>
                <a:lnTo>
                  <a:pt x="2156" y="224"/>
                </a:lnTo>
                <a:lnTo>
                  <a:pt x="2166" y="216"/>
                </a:lnTo>
                <a:lnTo>
                  <a:pt x="2170" y="214"/>
                </a:lnTo>
                <a:lnTo>
                  <a:pt x="2172" y="214"/>
                </a:lnTo>
                <a:lnTo>
                  <a:pt x="2174" y="216"/>
                </a:lnTo>
                <a:lnTo>
                  <a:pt x="2174" y="218"/>
                </a:lnTo>
                <a:lnTo>
                  <a:pt x="2170" y="228"/>
                </a:lnTo>
                <a:lnTo>
                  <a:pt x="2158" y="240"/>
                </a:lnTo>
                <a:lnTo>
                  <a:pt x="2152" y="246"/>
                </a:lnTo>
                <a:lnTo>
                  <a:pt x="2148" y="250"/>
                </a:lnTo>
                <a:lnTo>
                  <a:pt x="2146" y="256"/>
                </a:lnTo>
                <a:lnTo>
                  <a:pt x="2148" y="260"/>
                </a:lnTo>
                <a:lnTo>
                  <a:pt x="2154" y="270"/>
                </a:lnTo>
                <a:lnTo>
                  <a:pt x="2160" y="282"/>
                </a:lnTo>
                <a:lnTo>
                  <a:pt x="2164" y="288"/>
                </a:lnTo>
                <a:lnTo>
                  <a:pt x="2170" y="290"/>
                </a:lnTo>
                <a:lnTo>
                  <a:pt x="2176" y="290"/>
                </a:lnTo>
                <a:lnTo>
                  <a:pt x="2182" y="288"/>
                </a:lnTo>
                <a:lnTo>
                  <a:pt x="2198" y="284"/>
                </a:lnTo>
                <a:lnTo>
                  <a:pt x="2206" y="280"/>
                </a:lnTo>
                <a:lnTo>
                  <a:pt x="2216" y="278"/>
                </a:lnTo>
                <a:lnTo>
                  <a:pt x="2222" y="278"/>
                </a:lnTo>
                <a:lnTo>
                  <a:pt x="2224" y="280"/>
                </a:lnTo>
                <a:lnTo>
                  <a:pt x="2220" y="284"/>
                </a:lnTo>
                <a:lnTo>
                  <a:pt x="2212" y="288"/>
                </a:lnTo>
                <a:lnTo>
                  <a:pt x="2194" y="296"/>
                </a:lnTo>
                <a:lnTo>
                  <a:pt x="2184" y="300"/>
                </a:lnTo>
                <a:lnTo>
                  <a:pt x="2176" y="300"/>
                </a:lnTo>
                <a:lnTo>
                  <a:pt x="2170" y="302"/>
                </a:lnTo>
                <a:lnTo>
                  <a:pt x="2168" y="304"/>
                </a:lnTo>
                <a:lnTo>
                  <a:pt x="2168" y="306"/>
                </a:lnTo>
                <a:lnTo>
                  <a:pt x="2168" y="310"/>
                </a:lnTo>
                <a:lnTo>
                  <a:pt x="2168" y="318"/>
                </a:lnTo>
                <a:lnTo>
                  <a:pt x="2168" y="320"/>
                </a:lnTo>
                <a:lnTo>
                  <a:pt x="2164" y="320"/>
                </a:lnTo>
                <a:lnTo>
                  <a:pt x="2156" y="322"/>
                </a:lnTo>
                <a:lnTo>
                  <a:pt x="2152" y="328"/>
                </a:lnTo>
                <a:lnTo>
                  <a:pt x="2150" y="336"/>
                </a:lnTo>
                <a:lnTo>
                  <a:pt x="2148" y="350"/>
                </a:lnTo>
                <a:lnTo>
                  <a:pt x="2146" y="360"/>
                </a:lnTo>
                <a:lnTo>
                  <a:pt x="2144" y="364"/>
                </a:lnTo>
                <a:lnTo>
                  <a:pt x="2142" y="364"/>
                </a:lnTo>
                <a:lnTo>
                  <a:pt x="2136" y="366"/>
                </a:lnTo>
                <a:lnTo>
                  <a:pt x="2126" y="370"/>
                </a:lnTo>
                <a:lnTo>
                  <a:pt x="2116" y="372"/>
                </a:lnTo>
                <a:lnTo>
                  <a:pt x="2102" y="374"/>
                </a:lnTo>
                <a:lnTo>
                  <a:pt x="2088" y="374"/>
                </a:lnTo>
                <a:lnTo>
                  <a:pt x="2072" y="372"/>
                </a:lnTo>
                <a:lnTo>
                  <a:pt x="2064" y="368"/>
                </a:lnTo>
                <a:lnTo>
                  <a:pt x="2058" y="364"/>
                </a:lnTo>
                <a:lnTo>
                  <a:pt x="2052" y="354"/>
                </a:lnTo>
                <a:lnTo>
                  <a:pt x="2044" y="344"/>
                </a:lnTo>
                <a:lnTo>
                  <a:pt x="2042" y="338"/>
                </a:lnTo>
                <a:lnTo>
                  <a:pt x="2036" y="332"/>
                </a:lnTo>
                <a:lnTo>
                  <a:pt x="2030" y="328"/>
                </a:lnTo>
                <a:lnTo>
                  <a:pt x="2026" y="328"/>
                </a:lnTo>
                <a:lnTo>
                  <a:pt x="2024" y="328"/>
                </a:lnTo>
                <a:lnTo>
                  <a:pt x="2022" y="332"/>
                </a:lnTo>
                <a:lnTo>
                  <a:pt x="2018" y="340"/>
                </a:lnTo>
                <a:lnTo>
                  <a:pt x="2018" y="348"/>
                </a:lnTo>
                <a:lnTo>
                  <a:pt x="2016" y="356"/>
                </a:lnTo>
                <a:lnTo>
                  <a:pt x="2010" y="364"/>
                </a:lnTo>
                <a:lnTo>
                  <a:pt x="2002" y="372"/>
                </a:lnTo>
                <a:lnTo>
                  <a:pt x="1996" y="374"/>
                </a:lnTo>
                <a:lnTo>
                  <a:pt x="1988" y="378"/>
                </a:lnTo>
                <a:lnTo>
                  <a:pt x="1978" y="386"/>
                </a:lnTo>
                <a:lnTo>
                  <a:pt x="1968" y="398"/>
                </a:lnTo>
                <a:lnTo>
                  <a:pt x="1956" y="412"/>
                </a:lnTo>
                <a:lnTo>
                  <a:pt x="1952" y="416"/>
                </a:lnTo>
                <a:lnTo>
                  <a:pt x="1948" y="420"/>
                </a:lnTo>
                <a:lnTo>
                  <a:pt x="1946" y="420"/>
                </a:lnTo>
                <a:lnTo>
                  <a:pt x="1942" y="420"/>
                </a:lnTo>
                <a:lnTo>
                  <a:pt x="1936" y="416"/>
                </a:lnTo>
                <a:lnTo>
                  <a:pt x="1934" y="412"/>
                </a:lnTo>
                <a:lnTo>
                  <a:pt x="1934" y="406"/>
                </a:lnTo>
                <a:lnTo>
                  <a:pt x="1936" y="398"/>
                </a:lnTo>
                <a:lnTo>
                  <a:pt x="1938" y="390"/>
                </a:lnTo>
                <a:lnTo>
                  <a:pt x="1936" y="384"/>
                </a:lnTo>
                <a:lnTo>
                  <a:pt x="1936" y="378"/>
                </a:lnTo>
                <a:lnTo>
                  <a:pt x="1932" y="372"/>
                </a:lnTo>
                <a:lnTo>
                  <a:pt x="1928" y="366"/>
                </a:lnTo>
                <a:lnTo>
                  <a:pt x="1916" y="352"/>
                </a:lnTo>
                <a:lnTo>
                  <a:pt x="1912" y="344"/>
                </a:lnTo>
                <a:lnTo>
                  <a:pt x="1910" y="334"/>
                </a:lnTo>
                <a:lnTo>
                  <a:pt x="1908" y="322"/>
                </a:lnTo>
                <a:lnTo>
                  <a:pt x="1910" y="308"/>
                </a:lnTo>
                <a:lnTo>
                  <a:pt x="1912" y="296"/>
                </a:lnTo>
                <a:lnTo>
                  <a:pt x="1912" y="290"/>
                </a:lnTo>
                <a:lnTo>
                  <a:pt x="1908" y="286"/>
                </a:lnTo>
                <a:lnTo>
                  <a:pt x="1904" y="286"/>
                </a:lnTo>
                <a:lnTo>
                  <a:pt x="1892" y="290"/>
                </a:lnTo>
                <a:lnTo>
                  <a:pt x="1872" y="294"/>
                </a:lnTo>
                <a:lnTo>
                  <a:pt x="1856" y="298"/>
                </a:lnTo>
                <a:lnTo>
                  <a:pt x="1844" y="304"/>
                </a:lnTo>
                <a:lnTo>
                  <a:pt x="1838" y="312"/>
                </a:lnTo>
                <a:lnTo>
                  <a:pt x="1836" y="318"/>
                </a:lnTo>
                <a:lnTo>
                  <a:pt x="1832" y="328"/>
                </a:lnTo>
                <a:lnTo>
                  <a:pt x="1824" y="340"/>
                </a:lnTo>
                <a:lnTo>
                  <a:pt x="1802" y="368"/>
                </a:lnTo>
                <a:lnTo>
                  <a:pt x="1798" y="374"/>
                </a:lnTo>
                <a:lnTo>
                  <a:pt x="1794" y="382"/>
                </a:lnTo>
                <a:lnTo>
                  <a:pt x="1794" y="388"/>
                </a:lnTo>
                <a:lnTo>
                  <a:pt x="1794" y="394"/>
                </a:lnTo>
                <a:lnTo>
                  <a:pt x="1798" y="408"/>
                </a:lnTo>
                <a:lnTo>
                  <a:pt x="1806" y="422"/>
                </a:lnTo>
                <a:lnTo>
                  <a:pt x="1810" y="428"/>
                </a:lnTo>
                <a:lnTo>
                  <a:pt x="1814" y="428"/>
                </a:lnTo>
                <a:lnTo>
                  <a:pt x="1820" y="428"/>
                </a:lnTo>
                <a:lnTo>
                  <a:pt x="1824" y="424"/>
                </a:lnTo>
                <a:lnTo>
                  <a:pt x="1836" y="412"/>
                </a:lnTo>
                <a:lnTo>
                  <a:pt x="1842" y="398"/>
                </a:lnTo>
                <a:lnTo>
                  <a:pt x="1848" y="388"/>
                </a:lnTo>
                <a:lnTo>
                  <a:pt x="1854" y="380"/>
                </a:lnTo>
                <a:lnTo>
                  <a:pt x="1858" y="378"/>
                </a:lnTo>
                <a:lnTo>
                  <a:pt x="1860" y="378"/>
                </a:lnTo>
                <a:lnTo>
                  <a:pt x="1864" y="378"/>
                </a:lnTo>
                <a:lnTo>
                  <a:pt x="1868" y="382"/>
                </a:lnTo>
                <a:lnTo>
                  <a:pt x="1870" y="384"/>
                </a:lnTo>
                <a:lnTo>
                  <a:pt x="1870" y="388"/>
                </a:lnTo>
                <a:lnTo>
                  <a:pt x="1864" y="398"/>
                </a:lnTo>
                <a:lnTo>
                  <a:pt x="1854" y="410"/>
                </a:lnTo>
                <a:lnTo>
                  <a:pt x="1852" y="418"/>
                </a:lnTo>
                <a:lnTo>
                  <a:pt x="1850" y="424"/>
                </a:lnTo>
                <a:lnTo>
                  <a:pt x="1848" y="432"/>
                </a:lnTo>
                <a:lnTo>
                  <a:pt x="1850" y="436"/>
                </a:lnTo>
                <a:lnTo>
                  <a:pt x="1852" y="440"/>
                </a:lnTo>
                <a:lnTo>
                  <a:pt x="1854" y="440"/>
                </a:lnTo>
                <a:lnTo>
                  <a:pt x="1864" y="440"/>
                </a:lnTo>
                <a:lnTo>
                  <a:pt x="1880" y="436"/>
                </a:lnTo>
                <a:lnTo>
                  <a:pt x="1892" y="432"/>
                </a:lnTo>
                <a:lnTo>
                  <a:pt x="1896" y="430"/>
                </a:lnTo>
                <a:lnTo>
                  <a:pt x="1900" y="430"/>
                </a:lnTo>
                <a:lnTo>
                  <a:pt x="1910" y="434"/>
                </a:lnTo>
                <a:lnTo>
                  <a:pt x="1914" y="436"/>
                </a:lnTo>
                <a:lnTo>
                  <a:pt x="1914" y="440"/>
                </a:lnTo>
                <a:lnTo>
                  <a:pt x="1912" y="442"/>
                </a:lnTo>
                <a:lnTo>
                  <a:pt x="1906" y="444"/>
                </a:lnTo>
                <a:lnTo>
                  <a:pt x="1888" y="448"/>
                </a:lnTo>
                <a:lnTo>
                  <a:pt x="1872" y="450"/>
                </a:lnTo>
                <a:lnTo>
                  <a:pt x="1864" y="452"/>
                </a:lnTo>
                <a:lnTo>
                  <a:pt x="1860" y="454"/>
                </a:lnTo>
                <a:lnTo>
                  <a:pt x="1858" y="456"/>
                </a:lnTo>
                <a:lnTo>
                  <a:pt x="1858" y="460"/>
                </a:lnTo>
                <a:lnTo>
                  <a:pt x="1860" y="466"/>
                </a:lnTo>
                <a:lnTo>
                  <a:pt x="1864" y="470"/>
                </a:lnTo>
                <a:lnTo>
                  <a:pt x="1876" y="480"/>
                </a:lnTo>
                <a:lnTo>
                  <a:pt x="1882" y="486"/>
                </a:lnTo>
                <a:lnTo>
                  <a:pt x="1886" y="492"/>
                </a:lnTo>
                <a:lnTo>
                  <a:pt x="1886" y="498"/>
                </a:lnTo>
                <a:lnTo>
                  <a:pt x="1886" y="502"/>
                </a:lnTo>
                <a:lnTo>
                  <a:pt x="1886" y="508"/>
                </a:lnTo>
                <a:lnTo>
                  <a:pt x="1882" y="512"/>
                </a:lnTo>
                <a:lnTo>
                  <a:pt x="1878" y="514"/>
                </a:lnTo>
                <a:lnTo>
                  <a:pt x="1874" y="516"/>
                </a:lnTo>
                <a:lnTo>
                  <a:pt x="1848" y="520"/>
                </a:lnTo>
                <a:lnTo>
                  <a:pt x="1808" y="528"/>
                </a:lnTo>
                <a:lnTo>
                  <a:pt x="1798" y="532"/>
                </a:lnTo>
                <a:lnTo>
                  <a:pt x="1792" y="536"/>
                </a:lnTo>
                <a:lnTo>
                  <a:pt x="1790" y="542"/>
                </a:lnTo>
                <a:lnTo>
                  <a:pt x="1792" y="548"/>
                </a:lnTo>
                <a:lnTo>
                  <a:pt x="1796" y="564"/>
                </a:lnTo>
                <a:lnTo>
                  <a:pt x="1798" y="570"/>
                </a:lnTo>
                <a:lnTo>
                  <a:pt x="1796" y="576"/>
                </a:lnTo>
                <a:lnTo>
                  <a:pt x="1794" y="590"/>
                </a:lnTo>
                <a:lnTo>
                  <a:pt x="1792" y="606"/>
                </a:lnTo>
                <a:lnTo>
                  <a:pt x="1794" y="614"/>
                </a:lnTo>
                <a:lnTo>
                  <a:pt x="1796" y="620"/>
                </a:lnTo>
                <a:lnTo>
                  <a:pt x="1798" y="624"/>
                </a:lnTo>
                <a:lnTo>
                  <a:pt x="1804" y="626"/>
                </a:lnTo>
                <a:lnTo>
                  <a:pt x="1808" y="628"/>
                </a:lnTo>
                <a:lnTo>
                  <a:pt x="1812" y="632"/>
                </a:lnTo>
                <a:lnTo>
                  <a:pt x="1814" y="636"/>
                </a:lnTo>
                <a:lnTo>
                  <a:pt x="1816" y="642"/>
                </a:lnTo>
                <a:lnTo>
                  <a:pt x="1816" y="654"/>
                </a:lnTo>
                <a:lnTo>
                  <a:pt x="1814" y="658"/>
                </a:lnTo>
                <a:lnTo>
                  <a:pt x="1810" y="662"/>
                </a:lnTo>
                <a:lnTo>
                  <a:pt x="1800" y="676"/>
                </a:lnTo>
                <a:lnTo>
                  <a:pt x="1792" y="684"/>
                </a:lnTo>
                <a:lnTo>
                  <a:pt x="1780" y="694"/>
                </a:lnTo>
                <a:lnTo>
                  <a:pt x="1774" y="700"/>
                </a:lnTo>
                <a:lnTo>
                  <a:pt x="1770" y="706"/>
                </a:lnTo>
                <a:lnTo>
                  <a:pt x="1770" y="712"/>
                </a:lnTo>
                <a:lnTo>
                  <a:pt x="1770" y="716"/>
                </a:lnTo>
                <a:lnTo>
                  <a:pt x="1770" y="730"/>
                </a:lnTo>
                <a:lnTo>
                  <a:pt x="1770" y="736"/>
                </a:lnTo>
                <a:lnTo>
                  <a:pt x="1768" y="744"/>
                </a:lnTo>
                <a:lnTo>
                  <a:pt x="1766" y="750"/>
                </a:lnTo>
                <a:lnTo>
                  <a:pt x="1762" y="754"/>
                </a:lnTo>
                <a:lnTo>
                  <a:pt x="1752" y="758"/>
                </a:lnTo>
                <a:lnTo>
                  <a:pt x="1740" y="762"/>
                </a:lnTo>
                <a:lnTo>
                  <a:pt x="1732" y="766"/>
                </a:lnTo>
                <a:lnTo>
                  <a:pt x="1724" y="774"/>
                </a:lnTo>
                <a:lnTo>
                  <a:pt x="1712" y="790"/>
                </a:lnTo>
                <a:lnTo>
                  <a:pt x="1700" y="804"/>
                </a:lnTo>
                <a:lnTo>
                  <a:pt x="1680" y="838"/>
                </a:lnTo>
                <a:lnTo>
                  <a:pt x="1672" y="852"/>
                </a:lnTo>
                <a:lnTo>
                  <a:pt x="1670" y="858"/>
                </a:lnTo>
                <a:lnTo>
                  <a:pt x="1670" y="864"/>
                </a:lnTo>
                <a:lnTo>
                  <a:pt x="1670" y="870"/>
                </a:lnTo>
                <a:lnTo>
                  <a:pt x="1672" y="876"/>
                </a:lnTo>
                <a:lnTo>
                  <a:pt x="1682" y="894"/>
                </a:lnTo>
                <a:lnTo>
                  <a:pt x="1688" y="906"/>
                </a:lnTo>
                <a:lnTo>
                  <a:pt x="1690" y="914"/>
                </a:lnTo>
                <a:lnTo>
                  <a:pt x="1690" y="922"/>
                </a:lnTo>
                <a:lnTo>
                  <a:pt x="1688" y="928"/>
                </a:lnTo>
                <a:lnTo>
                  <a:pt x="1678" y="942"/>
                </a:lnTo>
                <a:lnTo>
                  <a:pt x="1668" y="960"/>
                </a:lnTo>
                <a:lnTo>
                  <a:pt x="1664" y="970"/>
                </a:lnTo>
                <a:lnTo>
                  <a:pt x="1662" y="976"/>
                </a:lnTo>
                <a:lnTo>
                  <a:pt x="1662" y="982"/>
                </a:lnTo>
                <a:lnTo>
                  <a:pt x="1666" y="988"/>
                </a:lnTo>
                <a:lnTo>
                  <a:pt x="1672" y="998"/>
                </a:lnTo>
                <a:lnTo>
                  <a:pt x="1676" y="1004"/>
                </a:lnTo>
                <a:lnTo>
                  <a:pt x="1680" y="1012"/>
                </a:lnTo>
                <a:lnTo>
                  <a:pt x="1682" y="1020"/>
                </a:lnTo>
                <a:lnTo>
                  <a:pt x="1686" y="1026"/>
                </a:lnTo>
                <a:lnTo>
                  <a:pt x="1692" y="1034"/>
                </a:lnTo>
                <a:lnTo>
                  <a:pt x="1700" y="1042"/>
                </a:lnTo>
                <a:lnTo>
                  <a:pt x="1702" y="1046"/>
                </a:lnTo>
                <a:lnTo>
                  <a:pt x="1704" y="1054"/>
                </a:lnTo>
                <a:lnTo>
                  <a:pt x="1708" y="1070"/>
                </a:lnTo>
                <a:lnTo>
                  <a:pt x="1716" y="1080"/>
                </a:lnTo>
                <a:lnTo>
                  <a:pt x="1726" y="1090"/>
                </a:lnTo>
                <a:lnTo>
                  <a:pt x="1740" y="1102"/>
                </a:lnTo>
                <a:lnTo>
                  <a:pt x="1774" y="1128"/>
                </a:lnTo>
                <a:lnTo>
                  <a:pt x="1788" y="1136"/>
                </a:lnTo>
                <a:lnTo>
                  <a:pt x="1794" y="1138"/>
                </a:lnTo>
                <a:lnTo>
                  <a:pt x="1798" y="1138"/>
                </a:lnTo>
                <a:lnTo>
                  <a:pt x="1808" y="1132"/>
                </a:lnTo>
                <a:lnTo>
                  <a:pt x="1824" y="1126"/>
                </a:lnTo>
                <a:lnTo>
                  <a:pt x="1842" y="1122"/>
                </a:lnTo>
                <a:lnTo>
                  <a:pt x="1854" y="1120"/>
                </a:lnTo>
                <a:lnTo>
                  <a:pt x="1868" y="1120"/>
                </a:lnTo>
                <a:lnTo>
                  <a:pt x="1880" y="1120"/>
                </a:lnTo>
                <a:lnTo>
                  <a:pt x="1888" y="1118"/>
                </a:lnTo>
                <a:lnTo>
                  <a:pt x="1894" y="1116"/>
                </a:lnTo>
                <a:lnTo>
                  <a:pt x="1900" y="1112"/>
                </a:lnTo>
                <a:lnTo>
                  <a:pt x="1912" y="1104"/>
                </a:lnTo>
                <a:lnTo>
                  <a:pt x="1920" y="1100"/>
                </a:lnTo>
                <a:lnTo>
                  <a:pt x="1934" y="1096"/>
                </a:lnTo>
                <a:lnTo>
                  <a:pt x="1954" y="1094"/>
                </a:lnTo>
                <a:lnTo>
                  <a:pt x="1958" y="1096"/>
                </a:lnTo>
                <a:lnTo>
                  <a:pt x="1958" y="1098"/>
                </a:lnTo>
                <a:lnTo>
                  <a:pt x="1956" y="1104"/>
                </a:lnTo>
                <a:lnTo>
                  <a:pt x="1956" y="1110"/>
                </a:lnTo>
                <a:lnTo>
                  <a:pt x="1956" y="1114"/>
                </a:lnTo>
                <a:lnTo>
                  <a:pt x="1960" y="1118"/>
                </a:lnTo>
                <a:lnTo>
                  <a:pt x="1964" y="1122"/>
                </a:lnTo>
                <a:lnTo>
                  <a:pt x="1976" y="1130"/>
                </a:lnTo>
                <a:lnTo>
                  <a:pt x="1994" y="1136"/>
                </a:lnTo>
                <a:lnTo>
                  <a:pt x="2014" y="1138"/>
                </a:lnTo>
                <a:lnTo>
                  <a:pt x="2024" y="1140"/>
                </a:lnTo>
                <a:lnTo>
                  <a:pt x="2028" y="1146"/>
                </a:lnTo>
                <a:lnTo>
                  <a:pt x="2030" y="1152"/>
                </a:lnTo>
                <a:lnTo>
                  <a:pt x="2028" y="1162"/>
                </a:lnTo>
                <a:lnTo>
                  <a:pt x="2022" y="1182"/>
                </a:lnTo>
                <a:lnTo>
                  <a:pt x="2020" y="1192"/>
                </a:lnTo>
                <a:lnTo>
                  <a:pt x="2018" y="1202"/>
                </a:lnTo>
                <a:lnTo>
                  <a:pt x="2018" y="1214"/>
                </a:lnTo>
                <a:lnTo>
                  <a:pt x="2018" y="1224"/>
                </a:lnTo>
                <a:lnTo>
                  <a:pt x="2024" y="1232"/>
                </a:lnTo>
                <a:lnTo>
                  <a:pt x="2032" y="1244"/>
                </a:lnTo>
                <a:lnTo>
                  <a:pt x="2044" y="1264"/>
                </a:lnTo>
                <a:lnTo>
                  <a:pt x="2056" y="1288"/>
                </a:lnTo>
                <a:lnTo>
                  <a:pt x="2066" y="1312"/>
                </a:lnTo>
                <a:lnTo>
                  <a:pt x="2074" y="1334"/>
                </a:lnTo>
                <a:lnTo>
                  <a:pt x="2074" y="1342"/>
                </a:lnTo>
                <a:lnTo>
                  <a:pt x="2074" y="1352"/>
                </a:lnTo>
                <a:lnTo>
                  <a:pt x="2070" y="1370"/>
                </a:lnTo>
                <a:lnTo>
                  <a:pt x="2064" y="1390"/>
                </a:lnTo>
                <a:lnTo>
                  <a:pt x="2054" y="1406"/>
                </a:lnTo>
                <a:lnTo>
                  <a:pt x="2050" y="1416"/>
                </a:lnTo>
                <a:lnTo>
                  <a:pt x="2048" y="1428"/>
                </a:lnTo>
                <a:lnTo>
                  <a:pt x="2048" y="1440"/>
                </a:lnTo>
                <a:lnTo>
                  <a:pt x="2048" y="1456"/>
                </a:lnTo>
                <a:lnTo>
                  <a:pt x="2052" y="1470"/>
                </a:lnTo>
                <a:lnTo>
                  <a:pt x="2058" y="1486"/>
                </a:lnTo>
                <a:lnTo>
                  <a:pt x="2066" y="1502"/>
                </a:lnTo>
                <a:lnTo>
                  <a:pt x="2074" y="1516"/>
                </a:lnTo>
                <a:lnTo>
                  <a:pt x="2084" y="1528"/>
                </a:lnTo>
                <a:lnTo>
                  <a:pt x="2088" y="1538"/>
                </a:lnTo>
                <a:lnTo>
                  <a:pt x="2092" y="1546"/>
                </a:lnTo>
                <a:lnTo>
                  <a:pt x="2092" y="1552"/>
                </a:lnTo>
                <a:lnTo>
                  <a:pt x="2088" y="1568"/>
                </a:lnTo>
                <a:lnTo>
                  <a:pt x="2088" y="1578"/>
                </a:lnTo>
                <a:lnTo>
                  <a:pt x="2086" y="1590"/>
                </a:lnTo>
                <a:lnTo>
                  <a:pt x="2088" y="1602"/>
                </a:lnTo>
                <a:lnTo>
                  <a:pt x="2090" y="1612"/>
                </a:lnTo>
                <a:lnTo>
                  <a:pt x="2094" y="1618"/>
                </a:lnTo>
                <a:lnTo>
                  <a:pt x="2098" y="1624"/>
                </a:lnTo>
                <a:lnTo>
                  <a:pt x="2110" y="1632"/>
                </a:lnTo>
                <a:lnTo>
                  <a:pt x="2116" y="1636"/>
                </a:lnTo>
                <a:lnTo>
                  <a:pt x="2122" y="1644"/>
                </a:lnTo>
                <a:lnTo>
                  <a:pt x="2126" y="1652"/>
                </a:lnTo>
                <a:lnTo>
                  <a:pt x="2130" y="1664"/>
                </a:lnTo>
                <a:lnTo>
                  <a:pt x="2134" y="1686"/>
                </a:lnTo>
                <a:lnTo>
                  <a:pt x="2136" y="1708"/>
                </a:lnTo>
                <a:lnTo>
                  <a:pt x="2140" y="1718"/>
                </a:lnTo>
                <a:lnTo>
                  <a:pt x="2144" y="1728"/>
                </a:lnTo>
                <a:lnTo>
                  <a:pt x="2150" y="1734"/>
                </a:lnTo>
                <a:lnTo>
                  <a:pt x="2156" y="1738"/>
                </a:lnTo>
                <a:lnTo>
                  <a:pt x="2162" y="1738"/>
                </a:lnTo>
                <a:lnTo>
                  <a:pt x="2170" y="1736"/>
                </a:lnTo>
                <a:lnTo>
                  <a:pt x="2188" y="1728"/>
                </a:lnTo>
                <a:lnTo>
                  <a:pt x="2208" y="1720"/>
                </a:lnTo>
                <a:lnTo>
                  <a:pt x="2226" y="1714"/>
                </a:lnTo>
                <a:lnTo>
                  <a:pt x="2242" y="1710"/>
                </a:lnTo>
                <a:lnTo>
                  <a:pt x="2258" y="1702"/>
                </a:lnTo>
                <a:lnTo>
                  <a:pt x="2278" y="1690"/>
                </a:lnTo>
                <a:lnTo>
                  <a:pt x="2290" y="1680"/>
                </a:lnTo>
                <a:lnTo>
                  <a:pt x="2300" y="1668"/>
                </a:lnTo>
                <a:lnTo>
                  <a:pt x="2310" y="1656"/>
                </a:lnTo>
                <a:lnTo>
                  <a:pt x="2320" y="1644"/>
                </a:lnTo>
                <a:lnTo>
                  <a:pt x="2332" y="1620"/>
                </a:lnTo>
                <a:lnTo>
                  <a:pt x="2334" y="1612"/>
                </a:lnTo>
                <a:lnTo>
                  <a:pt x="2336" y="1606"/>
                </a:lnTo>
                <a:lnTo>
                  <a:pt x="2338" y="1596"/>
                </a:lnTo>
                <a:lnTo>
                  <a:pt x="2342" y="1590"/>
                </a:lnTo>
                <a:lnTo>
                  <a:pt x="2352" y="1584"/>
                </a:lnTo>
                <a:lnTo>
                  <a:pt x="2362" y="1580"/>
                </a:lnTo>
                <a:lnTo>
                  <a:pt x="2368" y="1576"/>
                </a:lnTo>
                <a:lnTo>
                  <a:pt x="2372" y="1568"/>
                </a:lnTo>
                <a:lnTo>
                  <a:pt x="2374" y="1560"/>
                </a:lnTo>
                <a:lnTo>
                  <a:pt x="2376" y="1550"/>
                </a:lnTo>
                <a:lnTo>
                  <a:pt x="2376" y="1532"/>
                </a:lnTo>
                <a:lnTo>
                  <a:pt x="2374" y="1518"/>
                </a:lnTo>
                <a:lnTo>
                  <a:pt x="2374" y="1510"/>
                </a:lnTo>
                <a:lnTo>
                  <a:pt x="2376" y="1502"/>
                </a:lnTo>
                <a:lnTo>
                  <a:pt x="2380" y="1494"/>
                </a:lnTo>
                <a:lnTo>
                  <a:pt x="2384" y="1488"/>
                </a:lnTo>
                <a:lnTo>
                  <a:pt x="2414" y="1460"/>
                </a:lnTo>
                <a:lnTo>
                  <a:pt x="2448" y="1424"/>
                </a:lnTo>
                <a:lnTo>
                  <a:pt x="2452" y="1418"/>
                </a:lnTo>
                <a:lnTo>
                  <a:pt x="2456" y="1412"/>
                </a:lnTo>
                <a:lnTo>
                  <a:pt x="2456" y="1404"/>
                </a:lnTo>
                <a:lnTo>
                  <a:pt x="2454" y="1396"/>
                </a:lnTo>
                <a:lnTo>
                  <a:pt x="2450" y="1378"/>
                </a:lnTo>
                <a:lnTo>
                  <a:pt x="2446" y="1358"/>
                </a:lnTo>
                <a:lnTo>
                  <a:pt x="2444" y="1340"/>
                </a:lnTo>
                <a:lnTo>
                  <a:pt x="2438" y="1324"/>
                </a:lnTo>
                <a:lnTo>
                  <a:pt x="2436" y="1310"/>
                </a:lnTo>
                <a:lnTo>
                  <a:pt x="2434" y="1288"/>
                </a:lnTo>
                <a:lnTo>
                  <a:pt x="2432" y="1270"/>
                </a:lnTo>
                <a:lnTo>
                  <a:pt x="2434" y="1262"/>
                </a:lnTo>
                <a:lnTo>
                  <a:pt x="2436" y="1256"/>
                </a:lnTo>
                <a:lnTo>
                  <a:pt x="2440" y="1248"/>
                </a:lnTo>
                <a:lnTo>
                  <a:pt x="2448" y="1238"/>
                </a:lnTo>
                <a:lnTo>
                  <a:pt x="2478" y="1208"/>
                </a:lnTo>
                <a:lnTo>
                  <a:pt x="2500" y="1186"/>
                </a:lnTo>
                <a:lnTo>
                  <a:pt x="2520" y="1164"/>
                </a:lnTo>
                <a:lnTo>
                  <a:pt x="2538" y="1142"/>
                </a:lnTo>
                <a:lnTo>
                  <a:pt x="2554" y="1118"/>
                </a:lnTo>
                <a:lnTo>
                  <a:pt x="2580" y="1078"/>
                </a:lnTo>
                <a:lnTo>
                  <a:pt x="2588" y="1064"/>
                </a:lnTo>
                <a:lnTo>
                  <a:pt x="2592" y="1054"/>
                </a:lnTo>
                <a:lnTo>
                  <a:pt x="2594" y="1042"/>
                </a:lnTo>
                <a:lnTo>
                  <a:pt x="2594" y="1030"/>
                </a:lnTo>
                <a:lnTo>
                  <a:pt x="2594" y="1018"/>
                </a:lnTo>
                <a:lnTo>
                  <a:pt x="2592" y="1008"/>
                </a:lnTo>
                <a:lnTo>
                  <a:pt x="2590" y="1006"/>
                </a:lnTo>
                <a:lnTo>
                  <a:pt x="2588" y="1004"/>
                </a:lnTo>
                <a:lnTo>
                  <a:pt x="2578" y="1004"/>
                </a:lnTo>
                <a:lnTo>
                  <a:pt x="2550" y="1010"/>
                </a:lnTo>
                <a:lnTo>
                  <a:pt x="2520" y="1016"/>
                </a:lnTo>
                <a:lnTo>
                  <a:pt x="2500" y="1020"/>
                </a:lnTo>
                <a:lnTo>
                  <a:pt x="2492" y="1020"/>
                </a:lnTo>
                <a:lnTo>
                  <a:pt x="2484" y="1014"/>
                </a:lnTo>
                <a:lnTo>
                  <a:pt x="2468" y="1000"/>
                </a:lnTo>
                <a:lnTo>
                  <a:pt x="2456" y="984"/>
                </a:lnTo>
                <a:lnTo>
                  <a:pt x="2448" y="970"/>
                </a:lnTo>
                <a:lnTo>
                  <a:pt x="2446" y="966"/>
                </a:lnTo>
                <a:lnTo>
                  <a:pt x="2442" y="960"/>
                </a:lnTo>
                <a:lnTo>
                  <a:pt x="2430" y="950"/>
                </a:lnTo>
                <a:lnTo>
                  <a:pt x="2414" y="938"/>
                </a:lnTo>
                <a:lnTo>
                  <a:pt x="2398" y="924"/>
                </a:lnTo>
                <a:lnTo>
                  <a:pt x="2392" y="916"/>
                </a:lnTo>
                <a:lnTo>
                  <a:pt x="2388" y="906"/>
                </a:lnTo>
                <a:lnTo>
                  <a:pt x="2386" y="898"/>
                </a:lnTo>
                <a:lnTo>
                  <a:pt x="2386" y="888"/>
                </a:lnTo>
                <a:lnTo>
                  <a:pt x="2384" y="870"/>
                </a:lnTo>
                <a:lnTo>
                  <a:pt x="2382" y="862"/>
                </a:lnTo>
                <a:lnTo>
                  <a:pt x="2376" y="852"/>
                </a:lnTo>
                <a:lnTo>
                  <a:pt x="2366" y="834"/>
                </a:lnTo>
                <a:lnTo>
                  <a:pt x="2356" y="816"/>
                </a:lnTo>
                <a:lnTo>
                  <a:pt x="2352" y="796"/>
                </a:lnTo>
                <a:lnTo>
                  <a:pt x="2348" y="780"/>
                </a:lnTo>
                <a:lnTo>
                  <a:pt x="2348" y="776"/>
                </a:lnTo>
                <a:lnTo>
                  <a:pt x="2350" y="774"/>
                </a:lnTo>
                <a:lnTo>
                  <a:pt x="2356" y="778"/>
                </a:lnTo>
                <a:lnTo>
                  <a:pt x="2362" y="784"/>
                </a:lnTo>
                <a:lnTo>
                  <a:pt x="2378" y="800"/>
                </a:lnTo>
                <a:lnTo>
                  <a:pt x="2394" y="818"/>
                </a:lnTo>
                <a:lnTo>
                  <a:pt x="2412" y="842"/>
                </a:lnTo>
                <a:lnTo>
                  <a:pt x="2430" y="866"/>
                </a:lnTo>
                <a:lnTo>
                  <a:pt x="2454" y="908"/>
                </a:lnTo>
                <a:lnTo>
                  <a:pt x="2460" y="922"/>
                </a:lnTo>
                <a:lnTo>
                  <a:pt x="2464" y="938"/>
                </a:lnTo>
                <a:lnTo>
                  <a:pt x="2468" y="954"/>
                </a:lnTo>
                <a:lnTo>
                  <a:pt x="2470" y="970"/>
                </a:lnTo>
                <a:lnTo>
                  <a:pt x="2472" y="978"/>
                </a:lnTo>
                <a:lnTo>
                  <a:pt x="2474" y="982"/>
                </a:lnTo>
                <a:lnTo>
                  <a:pt x="2478" y="986"/>
                </a:lnTo>
                <a:lnTo>
                  <a:pt x="2482" y="990"/>
                </a:lnTo>
                <a:lnTo>
                  <a:pt x="2492" y="992"/>
                </a:lnTo>
                <a:lnTo>
                  <a:pt x="2506" y="992"/>
                </a:lnTo>
                <a:lnTo>
                  <a:pt x="2516" y="990"/>
                </a:lnTo>
                <a:lnTo>
                  <a:pt x="2528" y="986"/>
                </a:lnTo>
                <a:lnTo>
                  <a:pt x="2562" y="970"/>
                </a:lnTo>
                <a:lnTo>
                  <a:pt x="2622" y="942"/>
                </a:lnTo>
                <a:lnTo>
                  <a:pt x="2632" y="936"/>
                </a:lnTo>
                <a:lnTo>
                  <a:pt x="2642" y="928"/>
                </a:lnTo>
                <a:lnTo>
                  <a:pt x="2660" y="910"/>
                </a:lnTo>
                <a:lnTo>
                  <a:pt x="2678" y="886"/>
                </a:lnTo>
                <a:lnTo>
                  <a:pt x="2684" y="874"/>
                </a:lnTo>
                <a:lnTo>
                  <a:pt x="2690" y="860"/>
                </a:lnTo>
                <a:lnTo>
                  <a:pt x="2692" y="850"/>
                </a:lnTo>
                <a:lnTo>
                  <a:pt x="2690" y="842"/>
                </a:lnTo>
                <a:lnTo>
                  <a:pt x="2686" y="836"/>
                </a:lnTo>
                <a:lnTo>
                  <a:pt x="2678" y="832"/>
                </a:lnTo>
                <a:lnTo>
                  <a:pt x="2662" y="824"/>
                </a:lnTo>
                <a:lnTo>
                  <a:pt x="2654" y="820"/>
                </a:lnTo>
                <a:lnTo>
                  <a:pt x="2648" y="816"/>
                </a:lnTo>
                <a:lnTo>
                  <a:pt x="2642" y="810"/>
                </a:lnTo>
                <a:lnTo>
                  <a:pt x="2638" y="808"/>
                </a:lnTo>
                <a:lnTo>
                  <a:pt x="2634" y="808"/>
                </a:lnTo>
                <a:lnTo>
                  <a:pt x="2630" y="810"/>
                </a:lnTo>
                <a:lnTo>
                  <a:pt x="2622" y="816"/>
                </a:lnTo>
                <a:lnTo>
                  <a:pt x="2616" y="818"/>
                </a:lnTo>
                <a:lnTo>
                  <a:pt x="2610" y="820"/>
                </a:lnTo>
                <a:lnTo>
                  <a:pt x="2602" y="820"/>
                </a:lnTo>
                <a:lnTo>
                  <a:pt x="2596" y="818"/>
                </a:lnTo>
                <a:lnTo>
                  <a:pt x="2588" y="814"/>
                </a:lnTo>
                <a:lnTo>
                  <a:pt x="2580" y="808"/>
                </a:lnTo>
                <a:lnTo>
                  <a:pt x="2542" y="768"/>
                </a:lnTo>
                <a:lnTo>
                  <a:pt x="2526" y="752"/>
                </a:lnTo>
                <a:lnTo>
                  <a:pt x="2524" y="748"/>
                </a:lnTo>
                <a:lnTo>
                  <a:pt x="2524" y="746"/>
                </a:lnTo>
                <a:lnTo>
                  <a:pt x="2530" y="744"/>
                </a:lnTo>
                <a:lnTo>
                  <a:pt x="2534" y="744"/>
                </a:lnTo>
                <a:lnTo>
                  <a:pt x="2536" y="742"/>
                </a:lnTo>
                <a:lnTo>
                  <a:pt x="2540" y="740"/>
                </a:lnTo>
                <a:lnTo>
                  <a:pt x="2546" y="742"/>
                </a:lnTo>
                <a:lnTo>
                  <a:pt x="2560" y="750"/>
                </a:lnTo>
                <a:lnTo>
                  <a:pt x="2578" y="762"/>
                </a:lnTo>
                <a:lnTo>
                  <a:pt x="2594" y="778"/>
                </a:lnTo>
                <a:lnTo>
                  <a:pt x="2604" y="790"/>
                </a:lnTo>
                <a:lnTo>
                  <a:pt x="2610" y="792"/>
                </a:lnTo>
                <a:lnTo>
                  <a:pt x="2614" y="794"/>
                </a:lnTo>
                <a:lnTo>
                  <a:pt x="2624" y="792"/>
                </a:lnTo>
                <a:lnTo>
                  <a:pt x="2638" y="792"/>
                </a:lnTo>
                <a:lnTo>
                  <a:pt x="2650" y="794"/>
                </a:lnTo>
                <a:lnTo>
                  <a:pt x="2662" y="798"/>
                </a:lnTo>
                <a:lnTo>
                  <a:pt x="2674" y="804"/>
                </a:lnTo>
                <a:lnTo>
                  <a:pt x="2692" y="810"/>
                </a:lnTo>
                <a:lnTo>
                  <a:pt x="2702" y="812"/>
                </a:lnTo>
                <a:lnTo>
                  <a:pt x="2712" y="814"/>
                </a:lnTo>
                <a:lnTo>
                  <a:pt x="2728" y="812"/>
                </a:lnTo>
                <a:lnTo>
                  <a:pt x="2744" y="810"/>
                </a:lnTo>
                <a:lnTo>
                  <a:pt x="2760" y="810"/>
                </a:lnTo>
                <a:lnTo>
                  <a:pt x="2768" y="812"/>
                </a:lnTo>
                <a:lnTo>
                  <a:pt x="2774" y="814"/>
                </a:lnTo>
                <a:lnTo>
                  <a:pt x="2780" y="816"/>
                </a:lnTo>
                <a:lnTo>
                  <a:pt x="2782" y="822"/>
                </a:lnTo>
                <a:lnTo>
                  <a:pt x="2790" y="834"/>
                </a:lnTo>
                <a:lnTo>
                  <a:pt x="2798" y="850"/>
                </a:lnTo>
                <a:lnTo>
                  <a:pt x="2808" y="866"/>
                </a:lnTo>
                <a:lnTo>
                  <a:pt x="2812" y="868"/>
                </a:lnTo>
                <a:lnTo>
                  <a:pt x="2814" y="870"/>
                </a:lnTo>
                <a:lnTo>
                  <a:pt x="2826" y="872"/>
                </a:lnTo>
                <a:lnTo>
                  <a:pt x="2846" y="872"/>
                </a:lnTo>
                <a:lnTo>
                  <a:pt x="2864" y="874"/>
                </a:lnTo>
                <a:lnTo>
                  <a:pt x="2866" y="876"/>
                </a:lnTo>
                <a:lnTo>
                  <a:pt x="2864" y="876"/>
                </a:lnTo>
                <a:lnTo>
                  <a:pt x="2860" y="884"/>
                </a:lnTo>
                <a:lnTo>
                  <a:pt x="2858" y="888"/>
                </a:lnTo>
                <a:lnTo>
                  <a:pt x="2856" y="896"/>
                </a:lnTo>
                <a:lnTo>
                  <a:pt x="2856" y="912"/>
                </a:lnTo>
                <a:lnTo>
                  <a:pt x="2860" y="924"/>
                </a:lnTo>
                <a:lnTo>
                  <a:pt x="2868" y="938"/>
                </a:lnTo>
                <a:lnTo>
                  <a:pt x="2882" y="956"/>
                </a:lnTo>
                <a:lnTo>
                  <a:pt x="2888" y="968"/>
                </a:lnTo>
                <a:lnTo>
                  <a:pt x="2896" y="982"/>
                </a:lnTo>
                <a:lnTo>
                  <a:pt x="2906" y="1012"/>
                </a:lnTo>
                <a:lnTo>
                  <a:pt x="2912" y="1042"/>
                </a:lnTo>
                <a:lnTo>
                  <a:pt x="2918" y="1066"/>
                </a:lnTo>
                <a:lnTo>
                  <a:pt x="2922" y="1074"/>
                </a:lnTo>
                <a:lnTo>
                  <a:pt x="2924" y="1078"/>
                </a:lnTo>
                <a:lnTo>
                  <a:pt x="2928" y="1078"/>
                </a:lnTo>
                <a:lnTo>
                  <a:pt x="2934" y="1076"/>
                </a:lnTo>
                <a:lnTo>
                  <a:pt x="2946" y="1070"/>
                </a:lnTo>
                <a:lnTo>
                  <a:pt x="2952" y="1068"/>
                </a:lnTo>
                <a:lnTo>
                  <a:pt x="2960" y="1066"/>
                </a:lnTo>
                <a:lnTo>
                  <a:pt x="2966" y="1068"/>
                </a:lnTo>
                <a:lnTo>
                  <a:pt x="2970" y="1070"/>
                </a:lnTo>
                <a:lnTo>
                  <a:pt x="2972" y="1074"/>
                </a:lnTo>
                <a:lnTo>
                  <a:pt x="2972" y="1078"/>
                </a:lnTo>
                <a:lnTo>
                  <a:pt x="2972" y="1094"/>
                </a:lnTo>
                <a:lnTo>
                  <a:pt x="2974" y="1102"/>
                </a:lnTo>
                <a:lnTo>
                  <a:pt x="2978" y="1112"/>
                </a:lnTo>
                <a:lnTo>
                  <a:pt x="2984" y="1120"/>
                </a:lnTo>
                <a:lnTo>
                  <a:pt x="2990" y="1122"/>
                </a:lnTo>
                <a:lnTo>
                  <a:pt x="2996" y="1120"/>
                </a:lnTo>
                <a:lnTo>
                  <a:pt x="3000" y="1116"/>
                </a:lnTo>
                <a:lnTo>
                  <a:pt x="3002" y="1110"/>
                </a:lnTo>
                <a:lnTo>
                  <a:pt x="3006" y="1104"/>
                </a:lnTo>
                <a:lnTo>
                  <a:pt x="3008" y="1094"/>
                </a:lnTo>
                <a:lnTo>
                  <a:pt x="3006" y="1084"/>
                </a:lnTo>
                <a:lnTo>
                  <a:pt x="3002" y="1070"/>
                </a:lnTo>
                <a:lnTo>
                  <a:pt x="2994" y="1058"/>
                </a:lnTo>
                <a:lnTo>
                  <a:pt x="2988" y="1050"/>
                </a:lnTo>
                <a:lnTo>
                  <a:pt x="2980" y="1044"/>
                </a:lnTo>
                <a:lnTo>
                  <a:pt x="2974" y="1042"/>
                </a:lnTo>
                <a:lnTo>
                  <a:pt x="2972" y="1040"/>
                </a:lnTo>
                <a:lnTo>
                  <a:pt x="2970" y="1036"/>
                </a:lnTo>
                <a:lnTo>
                  <a:pt x="2972" y="1034"/>
                </a:lnTo>
                <a:lnTo>
                  <a:pt x="2976" y="1030"/>
                </a:lnTo>
                <a:lnTo>
                  <a:pt x="2978" y="1024"/>
                </a:lnTo>
                <a:lnTo>
                  <a:pt x="2980" y="1020"/>
                </a:lnTo>
                <a:lnTo>
                  <a:pt x="2980" y="1008"/>
                </a:lnTo>
                <a:lnTo>
                  <a:pt x="2978" y="996"/>
                </a:lnTo>
                <a:lnTo>
                  <a:pt x="2978" y="984"/>
                </a:lnTo>
                <a:lnTo>
                  <a:pt x="2978" y="970"/>
                </a:lnTo>
                <a:lnTo>
                  <a:pt x="2980" y="960"/>
                </a:lnTo>
                <a:lnTo>
                  <a:pt x="2982" y="950"/>
                </a:lnTo>
                <a:lnTo>
                  <a:pt x="2988" y="944"/>
                </a:lnTo>
                <a:lnTo>
                  <a:pt x="3012" y="918"/>
                </a:lnTo>
                <a:lnTo>
                  <a:pt x="3044" y="882"/>
                </a:lnTo>
                <a:lnTo>
                  <a:pt x="3058" y="870"/>
                </a:lnTo>
                <a:lnTo>
                  <a:pt x="3064" y="866"/>
                </a:lnTo>
                <a:lnTo>
                  <a:pt x="3072" y="862"/>
                </a:lnTo>
                <a:lnTo>
                  <a:pt x="3086" y="860"/>
                </a:lnTo>
                <a:lnTo>
                  <a:pt x="3104" y="860"/>
                </a:lnTo>
                <a:lnTo>
                  <a:pt x="3116" y="862"/>
                </a:lnTo>
                <a:lnTo>
                  <a:pt x="3118" y="864"/>
                </a:lnTo>
                <a:lnTo>
                  <a:pt x="3118" y="872"/>
                </a:lnTo>
                <a:lnTo>
                  <a:pt x="3120" y="878"/>
                </a:lnTo>
                <a:lnTo>
                  <a:pt x="3124" y="884"/>
                </a:lnTo>
                <a:lnTo>
                  <a:pt x="3134" y="900"/>
                </a:lnTo>
                <a:lnTo>
                  <a:pt x="3140" y="920"/>
                </a:lnTo>
                <a:lnTo>
                  <a:pt x="3148" y="938"/>
                </a:lnTo>
                <a:lnTo>
                  <a:pt x="3154" y="946"/>
                </a:lnTo>
                <a:lnTo>
                  <a:pt x="3160" y="954"/>
                </a:lnTo>
                <a:lnTo>
                  <a:pt x="3164" y="960"/>
                </a:lnTo>
                <a:lnTo>
                  <a:pt x="3170" y="962"/>
                </a:lnTo>
                <a:lnTo>
                  <a:pt x="3172" y="960"/>
                </a:lnTo>
                <a:lnTo>
                  <a:pt x="3176" y="958"/>
                </a:lnTo>
                <a:lnTo>
                  <a:pt x="3182" y="950"/>
                </a:lnTo>
                <a:lnTo>
                  <a:pt x="3186" y="946"/>
                </a:lnTo>
                <a:lnTo>
                  <a:pt x="3192" y="944"/>
                </a:lnTo>
                <a:lnTo>
                  <a:pt x="3196" y="942"/>
                </a:lnTo>
                <a:lnTo>
                  <a:pt x="3198" y="944"/>
                </a:lnTo>
                <a:lnTo>
                  <a:pt x="3200" y="954"/>
                </a:lnTo>
                <a:lnTo>
                  <a:pt x="3202" y="968"/>
                </a:lnTo>
                <a:lnTo>
                  <a:pt x="3204" y="976"/>
                </a:lnTo>
                <a:lnTo>
                  <a:pt x="3206" y="984"/>
                </a:lnTo>
                <a:lnTo>
                  <a:pt x="3210" y="992"/>
                </a:lnTo>
                <a:lnTo>
                  <a:pt x="3210" y="1000"/>
                </a:lnTo>
                <a:lnTo>
                  <a:pt x="3212" y="1018"/>
                </a:lnTo>
                <a:lnTo>
                  <a:pt x="3210" y="1050"/>
                </a:lnTo>
                <a:lnTo>
                  <a:pt x="3210" y="1056"/>
                </a:lnTo>
                <a:lnTo>
                  <a:pt x="3214" y="1064"/>
                </a:lnTo>
                <a:lnTo>
                  <a:pt x="3222" y="1078"/>
                </a:lnTo>
                <a:lnTo>
                  <a:pt x="3244" y="1104"/>
                </a:lnTo>
                <a:lnTo>
                  <a:pt x="3252" y="1114"/>
                </a:lnTo>
                <a:lnTo>
                  <a:pt x="3254" y="1124"/>
                </a:lnTo>
                <a:lnTo>
                  <a:pt x="3250" y="1130"/>
                </a:lnTo>
                <a:lnTo>
                  <a:pt x="3244" y="1136"/>
                </a:lnTo>
                <a:lnTo>
                  <a:pt x="3242" y="1136"/>
                </a:lnTo>
                <a:lnTo>
                  <a:pt x="3238" y="1136"/>
                </a:lnTo>
                <a:lnTo>
                  <a:pt x="3228" y="1128"/>
                </a:lnTo>
                <a:lnTo>
                  <a:pt x="3206" y="1106"/>
                </a:lnTo>
                <a:lnTo>
                  <a:pt x="3200" y="1102"/>
                </a:lnTo>
                <a:lnTo>
                  <a:pt x="3196" y="1098"/>
                </a:lnTo>
                <a:lnTo>
                  <a:pt x="3190" y="1098"/>
                </a:lnTo>
                <a:lnTo>
                  <a:pt x="3186" y="1100"/>
                </a:lnTo>
                <a:lnTo>
                  <a:pt x="3182" y="1102"/>
                </a:lnTo>
                <a:lnTo>
                  <a:pt x="3182" y="1106"/>
                </a:lnTo>
                <a:lnTo>
                  <a:pt x="3182" y="1110"/>
                </a:lnTo>
                <a:lnTo>
                  <a:pt x="3186" y="1116"/>
                </a:lnTo>
                <a:lnTo>
                  <a:pt x="3196" y="1128"/>
                </a:lnTo>
                <a:lnTo>
                  <a:pt x="3204" y="1146"/>
                </a:lnTo>
                <a:lnTo>
                  <a:pt x="3222" y="1186"/>
                </a:lnTo>
                <a:lnTo>
                  <a:pt x="3238" y="1208"/>
                </a:lnTo>
                <a:lnTo>
                  <a:pt x="3254" y="1232"/>
                </a:lnTo>
                <a:lnTo>
                  <a:pt x="3292" y="1278"/>
                </a:lnTo>
                <a:lnTo>
                  <a:pt x="3302" y="1290"/>
                </a:lnTo>
                <a:lnTo>
                  <a:pt x="3316" y="1298"/>
                </a:lnTo>
                <a:lnTo>
                  <a:pt x="3332" y="1306"/>
                </a:lnTo>
                <a:lnTo>
                  <a:pt x="3350" y="1312"/>
                </a:lnTo>
                <a:lnTo>
                  <a:pt x="3368" y="1316"/>
                </a:lnTo>
                <a:lnTo>
                  <a:pt x="3384" y="1320"/>
                </a:lnTo>
                <a:lnTo>
                  <a:pt x="3412" y="1322"/>
                </a:lnTo>
                <a:lnTo>
                  <a:pt x="3422" y="1324"/>
                </a:lnTo>
                <a:lnTo>
                  <a:pt x="3436" y="1326"/>
                </a:lnTo>
                <a:lnTo>
                  <a:pt x="3466" y="1334"/>
                </a:lnTo>
                <a:lnTo>
                  <a:pt x="3494" y="1344"/>
                </a:lnTo>
                <a:lnTo>
                  <a:pt x="3520" y="1350"/>
                </a:lnTo>
                <a:close/>
                <a:moveTo>
                  <a:pt x="2350" y="696"/>
                </a:moveTo>
                <a:lnTo>
                  <a:pt x="2350" y="696"/>
                </a:lnTo>
                <a:lnTo>
                  <a:pt x="2344" y="710"/>
                </a:lnTo>
                <a:lnTo>
                  <a:pt x="2338" y="720"/>
                </a:lnTo>
                <a:lnTo>
                  <a:pt x="2334" y="724"/>
                </a:lnTo>
                <a:lnTo>
                  <a:pt x="2330" y="726"/>
                </a:lnTo>
                <a:lnTo>
                  <a:pt x="2326" y="726"/>
                </a:lnTo>
                <a:lnTo>
                  <a:pt x="2320" y="724"/>
                </a:lnTo>
                <a:lnTo>
                  <a:pt x="2304" y="722"/>
                </a:lnTo>
                <a:lnTo>
                  <a:pt x="2278" y="720"/>
                </a:lnTo>
                <a:lnTo>
                  <a:pt x="2252" y="718"/>
                </a:lnTo>
                <a:lnTo>
                  <a:pt x="2230" y="712"/>
                </a:lnTo>
                <a:lnTo>
                  <a:pt x="2210" y="706"/>
                </a:lnTo>
                <a:lnTo>
                  <a:pt x="2188" y="700"/>
                </a:lnTo>
                <a:lnTo>
                  <a:pt x="2178" y="698"/>
                </a:lnTo>
                <a:lnTo>
                  <a:pt x="2170" y="700"/>
                </a:lnTo>
                <a:lnTo>
                  <a:pt x="2164" y="702"/>
                </a:lnTo>
                <a:lnTo>
                  <a:pt x="2160" y="708"/>
                </a:lnTo>
                <a:lnTo>
                  <a:pt x="2160" y="714"/>
                </a:lnTo>
                <a:lnTo>
                  <a:pt x="2160" y="720"/>
                </a:lnTo>
                <a:lnTo>
                  <a:pt x="2162" y="730"/>
                </a:lnTo>
                <a:lnTo>
                  <a:pt x="2160" y="732"/>
                </a:lnTo>
                <a:lnTo>
                  <a:pt x="2156" y="732"/>
                </a:lnTo>
                <a:lnTo>
                  <a:pt x="2136" y="726"/>
                </a:lnTo>
                <a:lnTo>
                  <a:pt x="2104" y="714"/>
                </a:lnTo>
                <a:lnTo>
                  <a:pt x="2076" y="702"/>
                </a:lnTo>
                <a:lnTo>
                  <a:pt x="2054" y="690"/>
                </a:lnTo>
                <a:lnTo>
                  <a:pt x="2046" y="684"/>
                </a:lnTo>
                <a:lnTo>
                  <a:pt x="2042" y="680"/>
                </a:lnTo>
                <a:lnTo>
                  <a:pt x="2042" y="674"/>
                </a:lnTo>
                <a:lnTo>
                  <a:pt x="2042" y="666"/>
                </a:lnTo>
                <a:lnTo>
                  <a:pt x="2046" y="648"/>
                </a:lnTo>
                <a:lnTo>
                  <a:pt x="2046" y="642"/>
                </a:lnTo>
                <a:lnTo>
                  <a:pt x="2044" y="634"/>
                </a:lnTo>
                <a:lnTo>
                  <a:pt x="2038" y="630"/>
                </a:lnTo>
                <a:lnTo>
                  <a:pt x="2030" y="628"/>
                </a:lnTo>
                <a:lnTo>
                  <a:pt x="1980" y="630"/>
                </a:lnTo>
                <a:lnTo>
                  <a:pt x="1958" y="632"/>
                </a:lnTo>
                <a:lnTo>
                  <a:pt x="1950" y="634"/>
                </a:lnTo>
                <a:lnTo>
                  <a:pt x="1944" y="638"/>
                </a:lnTo>
                <a:lnTo>
                  <a:pt x="1928" y="646"/>
                </a:lnTo>
                <a:lnTo>
                  <a:pt x="1904" y="654"/>
                </a:lnTo>
                <a:lnTo>
                  <a:pt x="1880" y="660"/>
                </a:lnTo>
                <a:lnTo>
                  <a:pt x="1868" y="662"/>
                </a:lnTo>
                <a:lnTo>
                  <a:pt x="1860" y="660"/>
                </a:lnTo>
                <a:lnTo>
                  <a:pt x="1848" y="656"/>
                </a:lnTo>
                <a:lnTo>
                  <a:pt x="1840" y="652"/>
                </a:lnTo>
                <a:lnTo>
                  <a:pt x="1838" y="650"/>
                </a:lnTo>
                <a:lnTo>
                  <a:pt x="1838" y="646"/>
                </a:lnTo>
                <a:lnTo>
                  <a:pt x="1842" y="642"/>
                </a:lnTo>
                <a:lnTo>
                  <a:pt x="1850" y="638"/>
                </a:lnTo>
                <a:lnTo>
                  <a:pt x="1860" y="636"/>
                </a:lnTo>
                <a:lnTo>
                  <a:pt x="1870" y="632"/>
                </a:lnTo>
                <a:lnTo>
                  <a:pt x="1890" y="630"/>
                </a:lnTo>
                <a:lnTo>
                  <a:pt x="1898" y="628"/>
                </a:lnTo>
                <a:lnTo>
                  <a:pt x="1904" y="626"/>
                </a:lnTo>
                <a:lnTo>
                  <a:pt x="1908" y="622"/>
                </a:lnTo>
                <a:lnTo>
                  <a:pt x="1912" y="616"/>
                </a:lnTo>
                <a:lnTo>
                  <a:pt x="1912" y="612"/>
                </a:lnTo>
                <a:lnTo>
                  <a:pt x="1910" y="606"/>
                </a:lnTo>
                <a:lnTo>
                  <a:pt x="1904" y="598"/>
                </a:lnTo>
                <a:lnTo>
                  <a:pt x="1902" y="594"/>
                </a:lnTo>
                <a:lnTo>
                  <a:pt x="1904" y="592"/>
                </a:lnTo>
                <a:lnTo>
                  <a:pt x="1908" y="586"/>
                </a:lnTo>
                <a:lnTo>
                  <a:pt x="1914" y="582"/>
                </a:lnTo>
                <a:lnTo>
                  <a:pt x="1924" y="576"/>
                </a:lnTo>
                <a:lnTo>
                  <a:pt x="1930" y="570"/>
                </a:lnTo>
                <a:lnTo>
                  <a:pt x="1936" y="560"/>
                </a:lnTo>
                <a:lnTo>
                  <a:pt x="1940" y="552"/>
                </a:lnTo>
                <a:lnTo>
                  <a:pt x="1944" y="548"/>
                </a:lnTo>
                <a:lnTo>
                  <a:pt x="1950" y="544"/>
                </a:lnTo>
                <a:lnTo>
                  <a:pt x="1966" y="540"/>
                </a:lnTo>
                <a:lnTo>
                  <a:pt x="1980" y="538"/>
                </a:lnTo>
                <a:lnTo>
                  <a:pt x="1996" y="536"/>
                </a:lnTo>
                <a:lnTo>
                  <a:pt x="2008" y="532"/>
                </a:lnTo>
                <a:lnTo>
                  <a:pt x="2012" y="530"/>
                </a:lnTo>
                <a:lnTo>
                  <a:pt x="2014" y="528"/>
                </a:lnTo>
                <a:lnTo>
                  <a:pt x="2030" y="538"/>
                </a:lnTo>
                <a:lnTo>
                  <a:pt x="2038" y="544"/>
                </a:lnTo>
                <a:lnTo>
                  <a:pt x="2048" y="550"/>
                </a:lnTo>
                <a:lnTo>
                  <a:pt x="2064" y="566"/>
                </a:lnTo>
                <a:lnTo>
                  <a:pt x="2076" y="578"/>
                </a:lnTo>
                <a:lnTo>
                  <a:pt x="2082" y="582"/>
                </a:lnTo>
                <a:lnTo>
                  <a:pt x="2086" y="584"/>
                </a:lnTo>
                <a:lnTo>
                  <a:pt x="2096" y="586"/>
                </a:lnTo>
                <a:lnTo>
                  <a:pt x="2102" y="590"/>
                </a:lnTo>
                <a:lnTo>
                  <a:pt x="2104" y="596"/>
                </a:lnTo>
                <a:lnTo>
                  <a:pt x="2102" y="600"/>
                </a:lnTo>
                <a:lnTo>
                  <a:pt x="2100" y="602"/>
                </a:lnTo>
                <a:lnTo>
                  <a:pt x="2092" y="606"/>
                </a:lnTo>
                <a:lnTo>
                  <a:pt x="2086" y="610"/>
                </a:lnTo>
                <a:lnTo>
                  <a:pt x="2074" y="614"/>
                </a:lnTo>
                <a:lnTo>
                  <a:pt x="2070" y="616"/>
                </a:lnTo>
                <a:lnTo>
                  <a:pt x="2068" y="620"/>
                </a:lnTo>
                <a:lnTo>
                  <a:pt x="2068" y="626"/>
                </a:lnTo>
                <a:lnTo>
                  <a:pt x="2070" y="628"/>
                </a:lnTo>
                <a:lnTo>
                  <a:pt x="2074" y="632"/>
                </a:lnTo>
                <a:lnTo>
                  <a:pt x="2082" y="640"/>
                </a:lnTo>
                <a:lnTo>
                  <a:pt x="2088" y="646"/>
                </a:lnTo>
                <a:lnTo>
                  <a:pt x="2092" y="646"/>
                </a:lnTo>
                <a:lnTo>
                  <a:pt x="2094" y="646"/>
                </a:lnTo>
                <a:lnTo>
                  <a:pt x="2098" y="640"/>
                </a:lnTo>
                <a:lnTo>
                  <a:pt x="2100" y="634"/>
                </a:lnTo>
                <a:lnTo>
                  <a:pt x="2102" y="628"/>
                </a:lnTo>
                <a:lnTo>
                  <a:pt x="2106" y="626"/>
                </a:lnTo>
                <a:lnTo>
                  <a:pt x="2110" y="624"/>
                </a:lnTo>
                <a:lnTo>
                  <a:pt x="2122" y="620"/>
                </a:lnTo>
                <a:lnTo>
                  <a:pt x="2130" y="614"/>
                </a:lnTo>
                <a:lnTo>
                  <a:pt x="2134" y="612"/>
                </a:lnTo>
                <a:lnTo>
                  <a:pt x="2136" y="608"/>
                </a:lnTo>
                <a:lnTo>
                  <a:pt x="2136" y="606"/>
                </a:lnTo>
                <a:lnTo>
                  <a:pt x="2134" y="602"/>
                </a:lnTo>
                <a:lnTo>
                  <a:pt x="2128" y="594"/>
                </a:lnTo>
                <a:lnTo>
                  <a:pt x="2126" y="588"/>
                </a:lnTo>
                <a:lnTo>
                  <a:pt x="2126" y="586"/>
                </a:lnTo>
                <a:lnTo>
                  <a:pt x="2128" y="584"/>
                </a:lnTo>
                <a:lnTo>
                  <a:pt x="2134" y="586"/>
                </a:lnTo>
                <a:lnTo>
                  <a:pt x="2144" y="590"/>
                </a:lnTo>
                <a:lnTo>
                  <a:pt x="2150" y="588"/>
                </a:lnTo>
                <a:lnTo>
                  <a:pt x="2150" y="586"/>
                </a:lnTo>
                <a:lnTo>
                  <a:pt x="2150" y="584"/>
                </a:lnTo>
                <a:lnTo>
                  <a:pt x="2148" y="580"/>
                </a:lnTo>
                <a:lnTo>
                  <a:pt x="2144" y="574"/>
                </a:lnTo>
                <a:lnTo>
                  <a:pt x="2134" y="566"/>
                </a:lnTo>
                <a:lnTo>
                  <a:pt x="2126" y="560"/>
                </a:lnTo>
                <a:lnTo>
                  <a:pt x="2106" y="546"/>
                </a:lnTo>
                <a:lnTo>
                  <a:pt x="2092" y="538"/>
                </a:lnTo>
                <a:lnTo>
                  <a:pt x="2078" y="530"/>
                </a:lnTo>
                <a:lnTo>
                  <a:pt x="2070" y="522"/>
                </a:lnTo>
                <a:lnTo>
                  <a:pt x="2068" y="520"/>
                </a:lnTo>
                <a:lnTo>
                  <a:pt x="2066" y="516"/>
                </a:lnTo>
                <a:lnTo>
                  <a:pt x="2064" y="508"/>
                </a:lnTo>
                <a:lnTo>
                  <a:pt x="2062" y="498"/>
                </a:lnTo>
                <a:lnTo>
                  <a:pt x="2062" y="496"/>
                </a:lnTo>
                <a:lnTo>
                  <a:pt x="2064" y="494"/>
                </a:lnTo>
                <a:lnTo>
                  <a:pt x="2068" y="492"/>
                </a:lnTo>
                <a:lnTo>
                  <a:pt x="2074" y="494"/>
                </a:lnTo>
                <a:lnTo>
                  <a:pt x="2094" y="504"/>
                </a:lnTo>
                <a:lnTo>
                  <a:pt x="2122" y="520"/>
                </a:lnTo>
                <a:lnTo>
                  <a:pt x="2146" y="536"/>
                </a:lnTo>
                <a:lnTo>
                  <a:pt x="2152" y="544"/>
                </a:lnTo>
                <a:lnTo>
                  <a:pt x="2156" y="550"/>
                </a:lnTo>
                <a:lnTo>
                  <a:pt x="2158" y="562"/>
                </a:lnTo>
                <a:lnTo>
                  <a:pt x="2162" y="574"/>
                </a:lnTo>
                <a:lnTo>
                  <a:pt x="2164" y="582"/>
                </a:lnTo>
                <a:lnTo>
                  <a:pt x="2164" y="588"/>
                </a:lnTo>
                <a:lnTo>
                  <a:pt x="2162" y="594"/>
                </a:lnTo>
                <a:lnTo>
                  <a:pt x="2158" y="598"/>
                </a:lnTo>
                <a:lnTo>
                  <a:pt x="2154" y="602"/>
                </a:lnTo>
                <a:lnTo>
                  <a:pt x="2154" y="606"/>
                </a:lnTo>
                <a:lnTo>
                  <a:pt x="2156" y="608"/>
                </a:lnTo>
                <a:lnTo>
                  <a:pt x="2160" y="612"/>
                </a:lnTo>
                <a:lnTo>
                  <a:pt x="2170" y="616"/>
                </a:lnTo>
                <a:lnTo>
                  <a:pt x="2180" y="620"/>
                </a:lnTo>
                <a:lnTo>
                  <a:pt x="2182" y="626"/>
                </a:lnTo>
                <a:lnTo>
                  <a:pt x="2186" y="634"/>
                </a:lnTo>
                <a:lnTo>
                  <a:pt x="2188" y="638"/>
                </a:lnTo>
                <a:lnTo>
                  <a:pt x="2190" y="642"/>
                </a:lnTo>
                <a:lnTo>
                  <a:pt x="2196" y="642"/>
                </a:lnTo>
                <a:lnTo>
                  <a:pt x="2202" y="642"/>
                </a:lnTo>
                <a:lnTo>
                  <a:pt x="2214" y="640"/>
                </a:lnTo>
                <a:lnTo>
                  <a:pt x="2222" y="638"/>
                </a:lnTo>
                <a:lnTo>
                  <a:pt x="2226" y="636"/>
                </a:lnTo>
                <a:lnTo>
                  <a:pt x="2226" y="632"/>
                </a:lnTo>
                <a:lnTo>
                  <a:pt x="2226" y="628"/>
                </a:lnTo>
                <a:lnTo>
                  <a:pt x="2222" y="622"/>
                </a:lnTo>
                <a:lnTo>
                  <a:pt x="2214" y="610"/>
                </a:lnTo>
                <a:lnTo>
                  <a:pt x="2208" y="600"/>
                </a:lnTo>
                <a:lnTo>
                  <a:pt x="2206" y="596"/>
                </a:lnTo>
                <a:lnTo>
                  <a:pt x="2206" y="594"/>
                </a:lnTo>
                <a:lnTo>
                  <a:pt x="2208" y="590"/>
                </a:lnTo>
                <a:lnTo>
                  <a:pt x="2212" y="588"/>
                </a:lnTo>
                <a:lnTo>
                  <a:pt x="2224" y="584"/>
                </a:lnTo>
                <a:lnTo>
                  <a:pt x="2230" y="582"/>
                </a:lnTo>
                <a:lnTo>
                  <a:pt x="2232" y="584"/>
                </a:lnTo>
                <a:lnTo>
                  <a:pt x="2234" y="586"/>
                </a:lnTo>
                <a:lnTo>
                  <a:pt x="2238" y="602"/>
                </a:lnTo>
                <a:lnTo>
                  <a:pt x="2240" y="620"/>
                </a:lnTo>
                <a:lnTo>
                  <a:pt x="2242" y="626"/>
                </a:lnTo>
                <a:lnTo>
                  <a:pt x="2244" y="632"/>
                </a:lnTo>
                <a:lnTo>
                  <a:pt x="2248" y="636"/>
                </a:lnTo>
                <a:lnTo>
                  <a:pt x="2254" y="640"/>
                </a:lnTo>
                <a:lnTo>
                  <a:pt x="2264" y="642"/>
                </a:lnTo>
                <a:lnTo>
                  <a:pt x="2276" y="642"/>
                </a:lnTo>
                <a:lnTo>
                  <a:pt x="2304" y="642"/>
                </a:lnTo>
                <a:lnTo>
                  <a:pt x="2326" y="640"/>
                </a:lnTo>
                <a:lnTo>
                  <a:pt x="2342" y="638"/>
                </a:lnTo>
                <a:lnTo>
                  <a:pt x="2346" y="640"/>
                </a:lnTo>
                <a:lnTo>
                  <a:pt x="2350" y="644"/>
                </a:lnTo>
                <a:lnTo>
                  <a:pt x="2354" y="654"/>
                </a:lnTo>
                <a:lnTo>
                  <a:pt x="2356" y="666"/>
                </a:lnTo>
                <a:lnTo>
                  <a:pt x="2356" y="680"/>
                </a:lnTo>
                <a:lnTo>
                  <a:pt x="2354" y="688"/>
                </a:lnTo>
                <a:lnTo>
                  <a:pt x="2350" y="696"/>
                </a:lnTo>
                <a:close/>
                <a:moveTo>
                  <a:pt x="2416" y="570"/>
                </a:moveTo>
                <a:lnTo>
                  <a:pt x="2416" y="570"/>
                </a:lnTo>
                <a:lnTo>
                  <a:pt x="2368" y="564"/>
                </a:lnTo>
                <a:lnTo>
                  <a:pt x="2342" y="560"/>
                </a:lnTo>
                <a:lnTo>
                  <a:pt x="2322" y="560"/>
                </a:lnTo>
                <a:lnTo>
                  <a:pt x="2298" y="562"/>
                </a:lnTo>
                <a:lnTo>
                  <a:pt x="2292" y="562"/>
                </a:lnTo>
                <a:lnTo>
                  <a:pt x="2274" y="562"/>
                </a:lnTo>
                <a:lnTo>
                  <a:pt x="2256" y="562"/>
                </a:lnTo>
                <a:lnTo>
                  <a:pt x="2250" y="560"/>
                </a:lnTo>
                <a:lnTo>
                  <a:pt x="2246" y="558"/>
                </a:lnTo>
                <a:lnTo>
                  <a:pt x="2246" y="552"/>
                </a:lnTo>
                <a:lnTo>
                  <a:pt x="2252" y="542"/>
                </a:lnTo>
                <a:lnTo>
                  <a:pt x="2258" y="532"/>
                </a:lnTo>
                <a:lnTo>
                  <a:pt x="2262" y="520"/>
                </a:lnTo>
                <a:lnTo>
                  <a:pt x="2268" y="500"/>
                </a:lnTo>
                <a:lnTo>
                  <a:pt x="2270" y="492"/>
                </a:lnTo>
                <a:lnTo>
                  <a:pt x="2274" y="488"/>
                </a:lnTo>
                <a:lnTo>
                  <a:pt x="2278" y="486"/>
                </a:lnTo>
                <a:lnTo>
                  <a:pt x="2286" y="488"/>
                </a:lnTo>
                <a:lnTo>
                  <a:pt x="2296" y="492"/>
                </a:lnTo>
                <a:lnTo>
                  <a:pt x="2304" y="498"/>
                </a:lnTo>
                <a:lnTo>
                  <a:pt x="2314" y="512"/>
                </a:lnTo>
                <a:lnTo>
                  <a:pt x="2318" y="518"/>
                </a:lnTo>
                <a:lnTo>
                  <a:pt x="2322" y="520"/>
                </a:lnTo>
                <a:lnTo>
                  <a:pt x="2326" y="518"/>
                </a:lnTo>
                <a:lnTo>
                  <a:pt x="2332" y="512"/>
                </a:lnTo>
                <a:lnTo>
                  <a:pt x="2346" y="494"/>
                </a:lnTo>
                <a:lnTo>
                  <a:pt x="2358" y="480"/>
                </a:lnTo>
                <a:lnTo>
                  <a:pt x="2362" y="476"/>
                </a:lnTo>
                <a:lnTo>
                  <a:pt x="2366" y="474"/>
                </a:lnTo>
                <a:lnTo>
                  <a:pt x="2370" y="476"/>
                </a:lnTo>
                <a:lnTo>
                  <a:pt x="2372" y="480"/>
                </a:lnTo>
                <a:lnTo>
                  <a:pt x="2374" y="488"/>
                </a:lnTo>
                <a:lnTo>
                  <a:pt x="2372" y="494"/>
                </a:lnTo>
                <a:lnTo>
                  <a:pt x="2368" y="506"/>
                </a:lnTo>
                <a:lnTo>
                  <a:pt x="2366" y="512"/>
                </a:lnTo>
                <a:lnTo>
                  <a:pt x="2368" y="518"/>
                </a:lnTo>
                <a:lnTo>
                  <a:pt x="2374" y="524"/>
                </a:lnTo>
                <a:lnTo>
                  <a:pt x="2384" y="530"/>
                </a:lnTo>
                <a:lnTo>
                  <a:pt x="2398" y="536"/>
                </a:lnTo>
                <a:lnTo>
                  <a:pt x="2408" y="542"/>
                </a:lnTo>
                <a:lnTo>
                  <a:pt x="2418" y="550"/>
                </a:lnTo>
                <a:lnTo>
                  <a:pt x="2424" y="556"/>
                </a:lnTo>
                <a:lnTo>
                  <a:pt x="2428" y="562"/>
                </a:lnTo>
                <a:lnTo>
                  <a:pt x="2428" y="566"/>
                </a:lnTo>
                <a:lnTo>
                  <a:pt x="2424" y="570"/>
                </a:lnTo>
                <a:lnTo>
                  <a:pt x="2416" y="570"/>
                </a:lnTo>
                <a:close/>
                <a:moveTo>
                  <a:pt x="2578" y="632"/>
                </a:moveTo>
                <a:lnTo>
                  <a:pt x="2578" y="632"/>
                </a:lnTo>
                <a:lnTo>
                  <a:pt x="2558" y="630"/>
                </a:lnTo>
                <a:lnTo>
                  <a:pt x="2540" y="628"/>
                </a:lnTo>
                <a:lnTo>
                  <a:pt x="2534" y="626"/>
                </a:lnTo>
                <a:lnTo>
                  <a:pt x="2528" y="622"/>
                </a:lnTo>
                <a:lnTo>
                  <a:pt x="2524" y="618"/>
                </a:lnTo>
                <a:lnTo>
                  <a:pt x="2522" y="614"/>
                </a:lnTo>
                <a:lnTo>
                  <a:pt x="2522" y="582"/>
                </a:lnTo>
                <a:lnTo>
                  <a:pt x="2512" y="562"/>
                </a:lnTo>
                <a:lnTo>
                  <a:pt x="2502" y="548"/>
                </a:lnTo>
                <a:lnTo>
                  <a:pt x="2496" y="536"/>
                </a:lnTo>
                <a:lnTo>
                  <a:pt x="2494" y="528"/>
                </a:lnTo>
                <a:lnTo>
                  <a:pt x="2492" y="520"/>
                </a:lnTo>
                <a:lnTo>
                  <a:pt x="2492" y="512"/>
                </a:lnTo>
                <a:lnTo>
                  <a:pt x="2494" y="506"/>
                </a:lnTo>
                <a:lnTo>
                  <a:pt x="2498" y="498"/>
                </a:lnTo>
                <a:lnTo>
                  <a:pt x="2502" y="492"/>
                </a:lnTo>
                <a:lnTo>
                  <a:pt x="2508" y="488"/>
                </a:lnTo>
                <a:lnTo>
                  <a:pt x="2516" y="484"/>
                </a:lnTo>
                <a:lnTo>
                  <a:pt x="2524" y="482"/>
                </a:lnTo>
                <a:lnTo>
                  <a:pt x="2532" y="480"/>
                </a:lnTo>
                <a:lnTo>
                  <a:pt x="2550" y="480"/>
                </a:lnTo>
                <a:lnTo>
                  <a:pt x="2560" y="482"/>
                </a:lnTo>
                <a:lnTo>
                  <a:pt x="2562" y="484"/>
                </a:lnTo>
                <a:lnTo>
                  <a:pt x="2562" y="488"/>
                </a:lnTo>
                <a:lnTo>
                  <a:pt x="2552" y="500"/>
                </a:lnTo>
                <a:lnTo>
                  <a:pt x="2538" y="516"/>
                </a:lnTo>
                <a:lnTo>
                  <a:pt x="2534" y="520"/>
                </a:lnTo>
                <a:lnTo>
                  <a:pt x="2530" y="526"/>
                </a:lnTo>
                <a:lnTo>
                  <a:pt x="2528" y="534"/>
                </a:lnTo>
                <a:lnTo>
                  <a:pt x="2528" y="540"/>
                </a:lnTo>
                <a:lnTo>
                  <a:pt x="2534" y="550"/>
                </a:lnTo>
                <a:lnTo>
                  <a:pt x="2542" y="562"/>
                </a:lnTo>
                <a:lnTo>
                  <a:pt x="2562" y="590"/>
                </a:lnTo>
                <a:lnTo>
                  <a:pt x="2580" y="612"/>
                </a:lnTo>
                <a:lnTo>
                  <a:pt x="2584" y="620"/>
                </a:lnTo>
                <a:lnTo>
                  <a:pt x="2586" y="626"/>
                </a:lnTo>
                <a:lnTo>
                  <a:pt x="2586" y="628"/>
                </a:lnTo>
                <a:lnTo>
                  <a:pt x="2584" y="630"/>
                </a:lnTo>
                <a:lnTo>
                  <a:pt x="2578" y="632"/>
                </a:lnTo>
                <a:close/>
                <a:moveTo>
                  <a:pt x="3492" y="860"/>
                </a:moveTo>
                <a:lnTo>
                  <a:pt x="3492" y="860"/>
                </a:lnTo>
                <a:lnTo>
                  <a:pt x="3494" y="860"/>
                </a:lnTo>
                <a:lnTo>
                  <a:pt x="3496" y="858"/>
                </a:lnTo>
                <a:lnTo>
                  <a:pt x="3500" y="854"/>
                </a:lnTo>
                <a:lnTo>
                  <a:pt x="3502" y="846"/>
                </a:lnTo>
                <a:lnTo>
                  <a:pt x="3502" y="836"/>
                </a:lnTo>
                <a:lnTo>
                  <a:pt x="3502" y="828"/>
                </a:lnTo>
                <a:lnTo>
                  <a:pt x="3498" y="820"/>
                </a:lnTo>
                <a:lnTo>
                  <a:pt x="3492" y="816"/>
                </a:lnTo>
                <a:lnTo>
                  <a:pt x="3490" y="816"/>
                </a:lnTo>
                <a:lnTo>
                  <a:pt x="3484" y="816"/>
                </a:lnTo>
                <a:lnTo>
                  <a:pt x="3478" y="820"/>
                </a:lnTo>
                <a:lnTo>
                  <a:pt x="3474" y="826"/>
                </a:lnTo>
                <a:lnTo>
                  <a:pt x="3472" y="832"/>
                </a:lnTo>
                <a:lnTo>
                  <a:pt x="3474" y="838"/>
                </a:lnTo>
                <a:lnTo>
                  <a:pt x="3476" y="846"/>
                </a:lnTo>
                <a:lnTo>
                  <a:pt x="3482" y="852"/>
                </a:lnTo>
                <a:lnTo>
                  <a:pt x="3486" y="856"/>
                </a:lnTo>
                <a:lnTo>
                  <a:pt x="3492" y="860"/>
                </a:lnTo>
                <a:close/>
                <a:moveTo>
                  <a:pt x="3526" y="1020"/>
                </a:moveTo>
                <a:lnTo>
                  <a:pt x="3526" y="1020"/>
                </a:lnTo>
                <a:lnTo>
                  <a:pt x="3534" y="1026"/>
                </a:lnTo>
                <a:lnTo>
                  <a:pt x="3538" y="1036"/>
                </a:lnTo>
                <a:lnTo>
                  <a:pt x="3538" y="1048"/>
                </a:lnTo>
                <a:lnTo>
                  <a:pt x="3538" y="1062"/>
                </a:lnTo>
                <a:lnTo>
                  <a:pt x="3536" y="1068"/>
                </a:lnTo>
                <a:lnTo>
                  <a:pt x="3534" y="1074"/>
                </a:lnTo>
                <a:lnTo>
                  <a:pt x="3530" y="1080"/>
                </a:lnTo>
                <a:lnTo>
                  <a:pt x="3530" y="1084"/>
                </a:lnTo>
                <a:lnTo>
                  <a:pt x="3534" y="1086"/>
                </a:lnTo>
                <a:lnTo>
                  <a:pt x="3550" y="1094"/>
                </a:lnTo>
                <a:lnTo>
                  <a:pt x="3574" y="1104"/>
                </a:lnTo>
                <a:lnTo>
                  <a:pt x="3584" y="1108"/>
                </a:lnTo>
                <a:lnTo>
                  <a:pt x="3596" y="1112"/>
                </a:lnTo>
                <a:lnTo>
                  <a:pt x="3604" y="1112"/>
                </a:lnTo>
                <a:lnTo>
                  <a:pt x="3606" y="1110"/>
                </a:lnTo>
                <a:lnTo>
                  <a:pt x="3608" y="1108"/>
                </a:lnTo>
                <a:lnTo>
                  <a:pt x="3610" y="1106"/>
                </a:lnTo>
                <a:lnTo>
                  <a:pt x="3612" y="1102"/>
                </a:lnTo>
                <a:lnTo>
                  <a:pt x="3610" y="1088"/>
                </a:lnTo>
                <a:lnTo>
                  <a:pt x="3604" y="1062"/>
                </a:lnTo>
                <a:lnTo>
                  <a:pt x="3600" y="1044"/>
                </a:lnTo>
                <a:lnTo>
                  <a:pt x="3598" y="1038"/>
                </a:lnTo>
                <a:lnTo>
                  <a:pt x="3592" y="1028"/>
                </a:lnTo>
                <a:lnTo>
                  <a:pt x="3574" y="1008"/>
                </a:lnTo>
                <a:lnTo>
                  <a:pt x="3562" y="1000"/>
                </a:lnTo>
                <a:lnTo>
                  <a:pt x="3554" y="994"/>
                </a:lnTo>
                <a:lnTo>
                  <a:pt x="3542" y="988"/>
                </a:lnTo>
                <a:lnTo>
                  <a:pt x="3540" y="986"/>
                </a:lnTo>
                <a:lnTo>
                  <a:pt x="3538" y="984"/>
                </a:lnTo>
                <a:lnTo>
                  <a:pt x="3534" y="970"/>
                </a:lnTo>
                <a:lnTo>
                  <a:pt x="3530" y="948"/>
                </a:lnTo>
                <a:lnTo>
                  <a:pt x="3524" y="926"/>
                </a:lnTo>
                <a:lnTo>
                  <a:pt x="3520" y="916"/>
                </a:lnTo>
                <a:lnTo>
                  <a:pt x="3516" y="912"/>
                </a:lnTo>
                <a:lnTo>
                  <a:pt x="3514" y="910"/>
                </a:lnTo>
                <a:lnTo>
                  <a:pt x="3512" y="910"/>
                </a:lnTo>
                <a:lnTo>
                  <a:pt x="3508" y="914"/>
                </a:lnTo>
                <a:lnTo>
                  <a:pt x="3500" y="926"/>
                </a:lnTo>
                <a:lnTo>
                  <a:pt x="3494" y="936"/>
                </a:lnTo>
                <a:lnTo>
                  <a:pt x="3494" y="942"/>
                </a:lnTo>
                <a:lnTo>
                  <a:pt x="3494" y="948"/>
                </a:lnTo>
                <a:lnTo>
                  <a:pt x="3496" y="956"/>
                </a:lnTo>
                <a:lnTo>
                  <a:pt x="3500" y="966"/>
                </a:lnTo>
                <a:lnTo>
                  <a:pt x="3508" y="984"/>
                </a:lnTo>
                <a:lnTo>
                  <a:pt x="3514" y="1000"/>
                </a:lnTo>
                <a:lnTo>
                  <a:pt x="3520" y="1012"/>
                </a:lnTo>
                <a:lnTo>
                  <a:pt x="3522" y="1016"/>
                </a:lnTo>
                <a:lnTo>
                  <a:pt x="3526" y="1020"/>
                </a:lnTo>
                <a:close/>
                <a:moveTo>
                  <a:pt x="3454" y="1086"/>
                </a:moveTo>
                <a:lnTo>
                  <a:pt x="3454" y="1086"/>
                </a:lnTo>
                <a:lnTo>
                  <a:pt x="3432" y="1116"/>
                </a:lnTo>
                <a:lnTo>
                  <a:pt x="3418" y="1134"/>
                </a:lnTo>
                <a:lnTo>
                  <a:pt x="3406" y="1146"/>
                </a:lnTo>
                <a:lnTo>
                  <a:pt x="3400" y="1148"/>
                </a:lnTo>
                <a:lnTo>
                  <a:pt x="3392" y="1150"/>
                </a:lnTo>
                <a:lnTo>
                  <a:pt x="3380" y="1150"/>
                </a:lnTo>
                <a:lnTo>
                  <a:pt x="3374" y="1152"/>
                </a:lnTo>
                <a:lnTo>
                  <a:pt x="3368" y="1154"/>
                </a:lnTo>
                <a:lnTo>
                  <a:pt x="3366" y="1160"/>
                </a:lnTo>
                <a:lnTo>
                  <a:pt x="3366" y="1168"/>
                </a:lnTo>
                <a:lnTo>
                  <a:pt x="3372" y="1224"/>
                </a:lnTo>
                <a:lnTo>
                  <a:pt x="3374" y="1238"/>
                </a:lnTo>
                <a:lnTo>
                  <a:pt x="3376" y="1242"/>
                </a:lnTo>
                <a:lnTo>
                  <a:pt x="3378" y="1246"/>
                </a:lnTo>
                <a:lnTo>
                  <a:pt x="3382" y="1250"/>
                </a:lnTo>
                <a:lnTo>
                  <a:pt x="3388" y="1252"/>
                </a:lnTo>
                <a:lnTo>
                  <a:pt x="3396" y="1254"/>
                </a:lnTo>
                <a:lnTo>
                  <a:pt x="3406" y="1254"/>
                </a:lnTo>
                <a:lnTo>
                  <a:pt x="3424" y="1256"/>
                </a:lnTo>
                <a:lnTo>
                  <a:pt x="3438" y="1260"/>
                </a:lnTo>
                <a:lnTo>
                  <a:pt x="3448" y="1262"/>
                </a:lnTo>
                <a:lnTo>
                  <a:pt x="3456" y="1260"/>
                </a:lnTo>
                <a:lnTo>
                  <a:pt x="3460" y="1258"/>
                </a:lnTo>
                <a:lnTo>
                  <a:pt x="3462" y="1256"/>
                </a:lnTo>
                <a:lnTo>
                  <a:pt x="3466" y="1246"/>
                </a:lnTo>
                <a:lnTo>
                  <a:pt x="3470" y="1232"/>
                </a:lnTo>
                <a:lnTo>
                  <a:pt x="3476" y="1216"/>
                </a:lnTo>
                <a:lnTo>
                  <a:pt x="3480" y="1210"/>
                </a:lnTo>
                <a:lnTo>
                  <a:pt x="3484" y="1204"/>
                </a:lnTo>
                <a:lnTo>
                  <a:pt x="3494" y="1198"/>
                </a:lnTo>
                <a:lnTo>
                  <a:pt x="3498" y="1196"/>
                </a:lnTo>
                <a:lnTo>
                  <a:pt x="3500" y="1192"/>
                </a:lnTo>
                <a:lnTo>
                  <a:pt x="3500" y="1188"/>
                </a:lnTo>
                <a:lnTo>
                  <a:pt x="3498" y="1182"/>
                </a:lnTo>
                <a:lnTo>
                  <a:pt x="3492" y="1168"/>
                </a:lnTo>
                <a:lnTo>
                  <a:pt x="3490" y="1152"/>
                </a:lnTo>
                <a:lnTo>
                  <a:pt x="3492" y="1144"/>
                </a:lnTo>
                <a:lnTo>
                  <a:pt x="3494" y="1140"/>
                </a:lnTo>
                <a:lnTo>
                  <a:pt x="3496" y="1134"/>
                </a:lnTo>
                <a:lnTo>
                  <a:pt x="3494" y="1118"/>
                </a:lnTo>
                <a:lnTo>
                  <a:pt x="3492" y="1108"/>
                </a:lnTo>
                <a:lnTo>
                  <a:pt x="3488" y="1100"/>
                </a:lnTo>
                <a:lnTo>
                  <a:pt x="3482" y="1092"/>
                </a:lnTo>
                <a:lnTo>
                  <a:pt x="3478" y="1086"/>
                </a:lnTo>
                <a:lnTo>
                  <a:pt x="3472" y="1082"/>
                </a:lnTo>
                <a:lnTo>
                  <a:pt x="3466" y="1080"/>
                </a:lnTo>
                <a:lnTo>
                  <a:pt x="3460" y="1082"/>
                </a:lnTo>
                <a:lnTo>
                  <a:pt x="3454" y="1086"/>
                </a:lnTo>
                <a:close/>
                <a:moveTo>
                  <a:pt x="3854" y="1262"/>
                </a:moveTo>
                <a:lnTo>
                  <a:pt x="3854" y="1262"/>
                </a:lnTo>
                <a:lnTo>
                  <a:pt x="3844" y="1252"/>
                </a:lnTo>
                <a:lnTo>
                  <a:pt x="3832" y="1244"/>
                </a:lnTo>
                <a:lnTo>
                  <a:pt x="3810" y="1230"/>
                </a:lnTo>
                <a:lnTo>
                  <a:pt x="3788" y="1222"/>
                </a:lnTo>
                <a:lnTo>
                  <a:pt x="3778" y="1220"/>
                </a:lnTo>
                <a:lnTo>
                  <a:pt x="3770" y="1218"/>
                </a:lnTo>
                <a:lnTo>
                  <a:pt x="3764" y="1220"/>
                </a:lnTo>
                <a:lnTo>
                  <a:pt x="3758" y="1224"/>
                </a:lnTo>
                <a:lnTo>
                  <a:pt x="3746" y="1232"/>
                </a:lnTo>
                <a:lnTo>
                  <a:pt x="3738" y="1240"/>
                </a:lnTo>
                <a:lnTo>
                  <a:pt x="3732" y="1240"/>
                </a:lnTo>
                <a:lnTo>
                  <a:pt x="3728" y="1238"/>
                </a:lnTo>
                <a:lnTo>
                  <a:pt x="3718" y="1226"/>
                </a:lnTo>
                <a:lnTo>
                  <a:pt x="3704" y="1208"/>
                </a:lnTo>
                <a:lnTo>
                  <a:pt x="3696" y="1200"/>
                </a:lnTo>
                <a:lnTo>
                  <a:pt x="3690" y="1196"/>
                </a:lnTo>
                <a:lnTo>
                  <a:pt x="3682" y="1194"/>
                </a:lnTo>
                <a:lnTo>
                  <a:pt x="3678" y="1194"/>
                </a:lnTo>
                <a:lnTo>
                  <a:pt x="3676" y="1196"/>
                </a:lnTo>
                <a:lnTo>
                  <a:pt x="3672" y="1202"/>
                </a:lnTo>
                <a:lnTo>
                  <a:pt x="3670" y="1206"/>
                </a:lnTo>
                <a:lnTo>
                  <a:pt x="3668" y="1216"/>
                </a:lnTo>
                <a:lnTo>
                  <a:pt x="3668" y="1220"/>
                </a:lnTo>
                <a:lnTo>
                  <a:pt x="3668" y="1222"/>
                </a:lnTo>
                <a:lnTo>
                  <a:pt x="3664" y="1224"/>
                </a:lnTo>
                <a:lnTo>
                  <a:pt x="3658" y="1224"/>
                </a:lnTo>
                <a:lnTo>
                  <a:pt x="3652" y="1226"/>
                </a:lnTo>
                <a:lnTo>
                  <a:pt x="3648" y="1228"/>
                </a:lnTo>
                <a:lnTo>
                  <a:pt x="3640" y="1232"/>
                </a:lnTo>
                <a:lnTo>
                  <a:pt x="3636" y="1232"/>
                </a:lnTo>
                <a:lnTo>
                  <a:pt x="3634" y="1230"/>
                </a:lnTo>
                <a:lnTo>
                  <a:pt x="3632" y="1226"/>
                </a:lnTo>
                <a:lnTo>
                  <a:pt x="3630" y="1216"/>
                </a:lnTo>
                <a:lnTo>
                  <a:pt x="3628" y="1206"/>
                </a:lnTo>
                <a:lnTo>
                  <a:pt x="3626" y="1198"/>
                </a:lnTo>
                <a:lnTo>
                  <a:pt x="3622" y="1190"/>
                </a:lnTo>
                <a:lnTo>
                  <a:pt x="3620" y="1186"/>
                </a:lnTo>
                <a:lnTo>
                  <a:pt x="3616" y="1184"/>
                </a:lnTo>
                <a:lnTo>
                  <a:pt x="3612" y="1184"/>
                </a:lnTo>
                <a:lnTo>
                  <a:pt x="3610" y="1188"/>
                </a:lnTo>
                <a:lnTo>
                  <a:pt x="3608" y="1194"/>
                </a:lnTo>
                <a:lnTo>
                  <a:pt x="3606" y="1210"/>
                </a:lnTo>
                <a:lnTo>
                  <a:pt x="3602" y="1220"/>
                </a:lnTo>
                <a:lnTo>
                  <a:pt x="3600" y="1222"/>
                </a:lnTo>
                <a:lnTo>
                  <a:pt x="3598" y="1222"/>
                </a:lnTo>
                <a:lnTo>
                  <a:pt x="3596" y="1220"/>
                </a:lnTo>
                <a:lnTo>
                  <a:pt x="3592" y="1216"/>
                </a:lnTo>
                <a:lnTo>
                  <a:pt x="3586" y="1206"/>
                </a:lnTo>
                <a:lnTo>
                  <a:pt x="3582" y="1204"/>
                </a:lnTo>
                <a:lnTo>
                  <a:pt x="3578" y="1200"/>
                </a:lnTo>
                <a:lnTo>
                  <a:pt x="3578" y="1192"/>
                </a:lnTo>
                <a:lnTo>
                  <a:pt x="3576" y="1186"/>
                </a:lnTo>
                <a:lnTo>
                  <a:pt x="3572" y="1180"/>
                </a:lnTo>
                <a:lnTo>
                  <a:pt x="3564" y="1174"/>
                </a:lnTo>
                <a:lnTo>
                  <a:pt x="3556" y="1170"/>
                </a:lnTo>
                <a:lnTo>
                  <a:pt x="3548" y="1168"/>
                </a:lnTo>
                <a:lnTo>
                  <a:pt x="3540" y="1168"/>
                </a:lnTo>
                <a:lnTo>
                  <a:pt x="3532" y="1170"/>
                </a:lnTo>
                <a:lnTo>
                  <a:pt x="3524" y="1176"/>
                </a:lnTo>
                <a:lnTo>
                  <a:pt x="3518" y="1182"/>
                </a:lnTo>
                <a:lnTo>
                  <a:pt x="3514" y="1190"/>
                </a:lnTo>
                <a:lnTo>
                  <a:pt x="3510" y="1200"/>
                </a:lnTo>
                <a:lnTo>
                  <a:pt x="3508" y="1216"/>
                </a:lnTo>
                <a:lnTo>
                  <a:pt x="3504" y="1236"/>
                </a:lnTo>
                <a:lnTo>
                  <a:pt x="3502" y="1258"/>
                </a:lnTo>
                <a:lnTo>
                  <a:pt x="3502" y="1266"/>
                </a:lnTo>
                <a:lnTo>
                  <a:pt x="3504" y="1272"/>
                </a:lnTo>
                <a:lnTo>
                  <a:pt x="3508" y="1274"/>
                </a:lnTo>
                <a:lnTo>
                  <a:pt x="3516" y="1272"/>
                </a:lnTo>
                <a:lnTo>
                  <a:pt x="3528" y="1266"/>
                </a:lnTo>
                <a:lnTo>
                  <a:pt x="3536" y="1264"/>
                </a:lnTo>
                <a:lnTo>
                  <a:pt x="3542" y="1264"/>
                </a:lnTo>
                <a:lnTo>
                  <a:pt x="3550" y="1256"/>
                </a:lnTo>
                <a:lnTo>
                  <a:pt x="3556" y="1248"/>
                </a:lnTo>
                <a:lnTo>
                  <a:pt x="3566" y="1242"/>
                </a:lnTo>
                <a:lnTo>
                  <a:pt x="3576" y="1240"/>
                </a:lnTo>
                <a:lnTo>
                  <a:pt x="3588" y="1244"/>
                </a:lnTo>
                <a:lnTo>
                  <a:pt x="3596" y="1248"/>
                </a:lnTo>
                <a:lnTo>
                  <a:pt x="3602" y="1250"/>
                </a:lnTo>
                <a:lnTo>
                  <a:pt x="3610" y="1250"/>
                </a:lnTo>
                <a:lnTo>
                  <a:pt x="3626" y="1248"/>
                </a:lnTo>
                <a:lnTo>
                  <a:pt x="3646" y="1246"/>
                </a:lnTo>
                <a:lnTo>
                  <a:pt x="3664" y="1246"/>
                </a:lnTo>
                <a:lnTo>
                  <a:pt x="3678" y="1250"/>
                </a:lnTo>
                <a:lnTo>
                  <a:pt x="3692" y="1256"/>
                </a:lnTo>
                <a:lnTo>
                  <a:pt x="3702" y="1260"/>
                </a:lnTo>
                <a:lnTo>
                  <a:pt x="3712" y="1264"/>
                </a:lnTo>
                <a:lnTo>
                  <a:pt x="3732" y="1266"/>
                </a:lnTo>
                <a:lnTo>
                  <a:pt x="3748" y="1268"/>
                </a:lnTo>
                <a:lnTo>
                  <a:pt x="3754" y="1272"/>
                </a:lnTo>
                <a:lnTo>
                  <a:pt x="3756" y="1276"/>
                </a:lnTo>
                <a:lnTo>
                  <a:pt x="3754" y="1280"/>
                </a:lnTo>
                <a:lnTo>
                  <a:pt x="3750" y="1284"/>
                </a:lnTo>
                <a:lnTo>
                  <a:pt x="3740" y="1294"/>
                </a:lnTo>
                <a:lnTo>
                  <a:pt x="3736" y="1298"/>
                </a:lnTo>
                <a:lnTo>
                  <a:pt x="3738" y="1302"/>
                </a:lnTo>
                <a:lnTo>
                  <a:pt x="3742" y="1306"/>
                </a:lnTo>
                <a:lnTo>
                  <a:pt x="3756" y="1312"/>
                </a:lnTo>
                <a:lnTo>
                  <a:pt x="3770" y="1318"/>
                </a:lnTo>
                <a:lnTo>
                  <a:pt x="3782" y="1324"/>
                </a:lnTo>
                <a:lnTo>
                  <a:pt x="3800" y="1336"/>
                </a:lnTo>
                <a:lnTo>
                  <a:pt x="3806" y="1342"/>
                </a:lnTo>
                <a:lnTo>
                  <a:pt x="3812" y="1344"/>
                </a:lnTo>
                <a:lnTo>
                  <a:pt x="3816" y="1344"/>
                </a:lnTo>
                <a:lnTo>
                  <a:pt x="3822" y="1340"/>
                </a:lnTo>
                <a:lnTo>
                  <a:pt x="3832" y="1328"/>
                </a:lnTo>
                <a:lnTo>
                  <a:pt x="3844" y="1318"/>
                </a:lnTo>
                <a:lnTo>
                  <a:pt x="3850" y="1316"/>
                </a:lnTo>
                <a:lnTo>
                  <a:pt x="3856" y="1314"/>
                </a:lnTo>
                <a:lnTo>
                  <a:pt x="3862" y="1316"/>
                </a:lnTo>
                <a:lnTo>
                  <a:pt x="3868" y="1320"/>
                </a:lnTo>
                <a:lnTo>
                  <a:pt x="3882" y="1334"/>
                </a:lnTo>
                <a:lnTo>
                  <a:pt x="3902" y="1350"/>
                </a:lnTo>
                <a:lnTo>
                  <a:pt x="3912" y="1356"/>
                </a:lnTo>
                <a:lnTo>
                  <a:pt x="3920" y="1360"/>
                </a:lnTo>
                <a:lnTo>
                  <a:pt x="3922" y="1360"/>
                </a:lnTo>
                <a:lnTo>
                  <a:pt x="3922" y="1358"/>
                </a:lnTo>
                <a:lnTo>
                  <a:pt x="3922" y="1354"/>
                </a:lnTo>
                <a:lnTo>
                  <a:pt x="3918" y="1344"/>
                </a:lnTo>
                <a:lnTo>
                  <a:pt x="3918" y="1336"/>
                </a:lnTo>
                <a:lnTo>
                  <a:pt x="3916" y="1328"/>
                </a:lnTo>
                <a:lnTo>
                  <a:pt x="3918" y="1320"/>
                </a:lnTo>
                <a:lnTo>
                  <a:pt x="3922" y="1312"/>
                </a:lnTo>
                <a:lnTo>
                  <a:pt x="3926" y="1302"/>
                </a:lnTo>
                <a:lnTo>
                  <a:pt x="3934" y="1294"/>
                </a:lnTo>
                <a:lnTo>
                  <a:pt x="3944" y="1286"/>
                </a:lnTo>
                <a:lnTo>
                  <a:pt x="3954" y="1276"/>
                </a:lnTo>
                <a:lnTo>
                  <a:pt x="3960" y="1270"/>
                </a:lnTo>
                <a:lnTo>
                  <a:pt x="3964" y="1262"/>
                </a:lnTo>
                <a:lnTo>
                  <a:pt x="3966" y="1258"/>
                </a:lnTo>
                <a:lnTo>
                  <a:pt x="3964" y="1254"/>
                </a:lnTo>
                <a:lnTo>
                  <a:pt x="3962" y="1252"/>
                </a:lnTo>
                <a:lnTo>
                  <a:pt x="3958" y="1250"/>
                </a:lnTo>
                <a:lnTo>
                  <a:pt x="3954" y="1250"/>
                </a:lnTo>
                <a:lnTo>
                  <a:pt x="3950" y="1250"/>
                </a:lnTo>
                <a:lnTo>
                  <a:pt x="3946" y="1252"/>
                </a:lnTo>
                <a:lnTo>
                  <a:pt x="3938" y="1258"/>
                </a:lnTo>
                <a:lnTo>
                  <a:pt x="3928" y="1266"/>
                </a:lnTo>
                <a:lnTo>
                  <a:pt x="3920" y="1268"/>
                </a:lnTo>
                <a:lnTo>
                  <a:pt x="3910" y="1270"/>
                </a:lnTo>
                <a:lnTo>
                  <a:pt x="3892" y="1274"/>
                </a:lnTo>
                <a:lnTo>
                  <a:pt x="3880" y="1278"/>
                </a:lnTo>
                <a:lnTo>
                  <a:pt x="3874" y="1278"/>
                </a:lnTo>
                <a:lnTo>
                  <a:pt x="3868" y="1276"/>
                </a:lnTo>
                <a:lnTo>
                  <a:pt x="3862" y="1270"/>
                </a:lnTo>
                <a:lnTo>
                  <a:pt x="3854" y="1262"/>
                </a:lnTo>
                <a:close/>
                <a:moveTo>
                  <a:pt x="3868" y="1506"/>
                </a:moveTo>
                <a:lnTo>
                  <a:pt x="3868" y="1506"/>
                </a:lnTo>
                <a:lnTo>
                  <a:pt x="3858" y="1476"/>
                </a:lnTo>
                <a:lnTo>
                  <a:pt x="3850" y="1448"/>
                </a:lnTo>
                <a:lnTo>
                  <a:pt x="3846" y="1426"/>
                </a:lnTo>
                <a:lnTo>
                  <a:pt x="3840" y="1410"/>
                </a:lnTo>
                <a:lnTo>
                  <a:pt x="3836" y="1396"/>
                </a:lnTo>
                <a:lnTo>
                  <a:pt x="3832" y="1382"/>
                </a:lnTo>
                <a:lnTo>
                  <a:pt x="3830" y="1376"/>
                </a:lnTo>
                <a:lnTo>
                  <a:pt x="3826" y="1372"/>
                </a:lnTo>
                <a:lnTo>
                  <a:pt x="3820" y="1370"/>
                </a:lnTo>
                <a:lnTo>
                  <a:pt x="3810" y="1368"/>
                </a:lnTo>
                <a:lnTo>
                  <a:pt x="3804" y="1370"/>
                </a:lnTo>
                <a:lnTo>
                  <a:pt x="3800" y="1376"/>
                </a:lnTo>
                <a:lnTo>
                  <a:pt x="3790" y="1400"/>
                </a:lnTo>
                <a:lnTo>
                  <a:pt x="3786" y="1410"/>
                </a:lnTo>
                <a:lnTo>
                  <a:pt x="3786" y="1422"/>
                </a:lnTo>
                <a:lnTo>
                  <a:pt x="3784" y="1444"/>
                </a:lnTo>
                <a:lnTo>
                  <a:pt x="3782" y="1454"/>
                </a:lnTo>
                <a:lnTo>
                  <a:pt x="3780" y="1460"/>
                </a:lnTo>
                <a:lnTo>
                  <a:pt x="3774" y="1464"/>
                </a:lnTo>
                <a:lnTo>
                  <a:pt x="3766" y="1464"/>
                </a:lnTo>
                <a:lnTo>
                  <a:pt x="3750" y="1460"/>
                </a:lnTo>
                <a:lnTo>
                  <a:pt x="3744" y="1456"/>
                </a:lnTo>
                <a:lnTo>
                  <a:pt x="3738" y="1452"/>
                </a:lnTo>
                <a:lnTo>
                  <a:pt x="3734" y="1446"/>
                </a:lnTo>
                <a:lnTo>
                  <a:pt x="3730" y="1440"/>
                </a:lnTo>
                <a:lnTo>
                  <a:pt x="3726" y="1424"/>
                </a:lnTo>
                <a:lnTo>
                  <a:pt x="3724" y="1414"/>
                </a:lnTo>
                <a:lnTo>
                  <a:pt x="3724" y="1406"/>
                </a:lnTo>
                <a:lnTo>
                  <a:pt x="3724" y="1390"/>
                </a:lnTo>
                <a:lnTo>
                  <a:pt x="3724" y="1384"/>
                </a:lnTo>
                <a:lnTo>
                  <a:pt x="3722" y="1380"/>
                </a:lnTo>
                <a:lnTo>
                  <a:pt x="3720" y="1376"/>
                </a:lnTo>
                <a:lnTo>
                  <a:pt x="3714" y="1376"/>
                </a:lnTo>
                <a:lnTo>
                  <a:pt x="3694" y="1374"/>
                </a:lnTo>
                <a:lnTo>
                  <a:pt x="3670" y="1372"/>
                </a:lnTo>
                <a:lnTo>
                  <a:pt x="3656" y="1372"/>
                </a:lnTo>
                <a:lnTo>
                  <a:pt x="3644" y="1374"/>
                </a:lnTo>
                <a:lnTo>
                  <a:pt x="3636" y="1378"/>
                </a:lnTo>
                <a:lnTo>
                  <a:pt x="3628" y="1384"/>
                </a:lnTo>
                <a:lnTo>
                  <a:pt x="3624" y="1390"/>
                </a:lnTo>
                <a:lnTo>
                  <a:pt x="3624" y="1396"/>
                </a:lnTo>
                <a:lnTo>
                  <a:pt x="3622" y="1406"/>
                </a:lnTo>
                <a:lnTo>
                  <a:pt x="3620" y="1408"/>
                </a:lnTo>
                <a:lnTo>
                  <a:pt x="3618" y="1410"/>
                </a:lnTo>
                <a:lnTo>
                  <a:pt x="3604" y="1412"/>
                </a:lnTo>
                <a:lnTo>
                  <a:pt x="3586" y="1412"/>
                </a:lnTo>
                <a:lnTo>
                  <a:pt x="3572" y="1414"/>
                </a:lnTo>
                <a:lnTo>
                  <a:pt x="3560" y="1420"/>
                </a:lnTo>
                <a:lnTo>
                  <a:pt x="3550" y="1430"/>
                </a:lnTo>
                <a:lnTo>
                  <a:pt x="3536" y="1450"/>
                </a:lnTo>
                <a:lnTo>
                  <a:pt x="3526" y="1462"/>
                </a:lnTo>
                <a:lnTo>
                  <a:pt x="3516" y="1474"/>
                </a:lnTo>
                <a:lnTo>
                  <a:pt x="3500" y="1486"/>
                </a:lnTo>
                <a:lnTo>
                  <a:pt x="3482" y="1496"/>
                </a:lnTo>
                <a:lnTo>
                  <a:pt x="3460" y="1502"/>
                </a:lnTo>
                <a:lnTo>
                  <a:pt x="3446" y="1506"/>
                </a:lnTo>
                <a:lnTo>
                  <a:pt x="3432" y="1506"/>
                </a:lnTo>
                <a:lnTo>
                  <a:pt x="3418" y="1508"/>
                </a:lnTo>
                <a:lnTo>
                  <a:pt x="3406" y="1510"/>
                </a:lnTo>
                <a:lnTo>
                  <a:pt x="3398" y="1512"/>
                </a:lnTo>
                <a:lnTo>
                  <a:pt x="3392" y="1516"/>
                </a:lnTo>
                <a:lnTo>
                  <a:pt x="3386" y="1520"/>
                </a:lnTo>
                <a:lnTo>
                  <a:pt x="3384" y="1526"/>
                </a:lnTo>
                <a:lnTo>
                  <a:pt x="3382" y="1532"/>
                </a:lnTo>
                <a:lnTo>
                  <a:pt x="3382" y="1538"/>
                </a:lnTo>
                <a:lnTo>
                  <a:pt x="3384" y="1552"/>
                </a:lnTo>
                <a:lnTo>
                  <a:pt x="3386" y="1566"/>
                </a:lnTo>
                <a:lnTo>
                  <a:pt x="3390" y="1584"/>
                </a:lnTo>
                <a:lnTo>
                  <a:pt x="3392" y="1600"/>
                </a:lnTo>
                <a:lnTo>
                  <a:pt x="3390" y="1618"/>
                </a:lnTo>
                <a:lnTo>
                  <a:pt x="3386" y="1634"/>
                </a:lnTo>
                <a:lnTo>
                  <a:pt x="3380" y="1646"/>
                </a:lnTo>
                <a:lnTo>
                  <a:pt x="3372" y="1658"/>
                </a:lnTo>
                <a:lnTo>
                  <a:pt x="3368" y="1670"/>
                </a:lnTo>
                <a:lnTo>
                  <a:pt x="3364" y="1678"/>
                </a:lnTo>
                <a:lnTo>
                  <a:pt x="3364" y="1686"/>
                </a:lnTo>
                <a:lnTo>
                  <a:pt x="3364" y="1690"/>
                </a:lnTo>
                <a:lnTo>
                  <a:pt x="3368" y="1694"/>
                </a:lnTo>
                <a:lnTo>
                  <a:pt x="3372" y="1700"/>
                </a:lnTo>
                <a:lnTo>
                  <a:pt x="3376" y="1706"/>
                </a:lnTo>
                <a:lnTo>
                  <a:pt x="3376" y="1718"/>
                </a:lnTo>
                <a:lnTo>
                  <a:pt x="3378" y="1722"/>
                </a:lnTo>
                <a:lnTo>
                  <a:pt x="3382" y="1724"/>
                </a:lnTo>
                <a:lnTo>
                  <a:pt x="3390" y="1724"/>
                </a:lnTo>
                <a:lnTo>
                  <a:pt x="3402" y="1720"/>
                </a:lnTo>
                <a:lnTo>
                  <a:pt x="3432" y="1712"/>
                </a:lnTo>
                <a:lnTo>
                  <a:pt x="3462" y="1706"/>
                </a:lnTo>
                <a:lnTo>
                  <a:pt x="3540" y="1694"/>
                </a:lnTo>
                <a:lnTo>
                  <a:pt x="3580" y="1688"/>
                </a:lnTo>
                <a:lnTo>
                  <a:pt x="3596" y="1686"/>
                </a:lnTo>
                <a:lnTo>
                  <a:pt x="3608" y="1688"/>
                </a:lnTo>
                <a:lnTo>
                  <a:pt x="3618" y="1690"/>
                </a:lnTo>
                <a:lnTo>
                  <a:pt x="3626" y="1694"/>
                </a:lnTo>
                <a:lnTo>
                  <a:pt x="3630" y="1700"/>
                </a:lnTo>
                <a:lnTo>
                  <a:pt x="3632" y="1710"/>
                </a:lnTo>
                <a:lnTo>
                  <a:pt x="3632" y="1726"/>
                </a:lnTo>
                <a:lnTo>
                  <a:pt x="3632" y="1728"/>
                </a:lnTo>
                <a:lnTo>
                  <a:pt x="3636" y="1726"/>
                </a:lnTo>
                <a:lnTo>
                  <a:pt x="3642" y="1724"/>
                </a:lnTo>
                <a:lnTo>
                  <a:pt x="3650" y="1726"/>
                </a:lnTo>
                <a:lnTo>
                  <a:pt x="3656" y="1730"/>
                </a:lnTo>
                <a:lnTo>
                  <a:pt x="3660" y="1736"/>
                </a:lnTo>
                <a:lnTo>
                  <a:pt x="3662" y="1742"/>
                </a:lnTo>
                <a:lnTo>
                  <a:pt x="3662" y="1752"/>
                </a:lnTo>
                <a:lnTo>
                  <a:pt x="3662" y="1760"/>
                </a:lnTo>
                <a:lnTo>
                  <a:pt x="3664" y="1766"/>
                </a:lnTo>
                <a:lnTo>
                  <a:pt x="3668" y="1772"/>
                </a:lnTo>
                <a:lnTo>
                  <a:pt x="3676" y="1776"/>
                </a:lnTo>
                <a:lnTo>
                  <a:pt x="3684" y="1778"/>
                </a:lnTo>
                <a:lnTo>
                  <a:pt x="3690" y="1780"/>
                </a:lnTo>
                <a:lnTo>
                  <a:pt x="3694" y="1784"/>
                </a:lnTo>
                <a:lnTo>
                  <a:pt x="3696" y="1788"/>
                </a:lnTo>
                <a:lnTo>
                  <a:pt x="3698" y="1792"/>
                </a:lnTo>
                <a:lnTo>
                  <a:pt x="3700" y="1796"/>
                </a:lnTo>
                <a:lnTo>
                  <a:pt x="3704" y="1798"/>
                </a:lnTo>
                <a:lnTo>
                  <a:pt x="3712" y="1800"/>
                </a:lnTo>
                <a:lnTo>
                  <a:pt x="3720" y="1800"/>
                </a:lnTo>
                <a:lnTo>
                  <a:pt x="3728" y="1804"/>
                </a:lnTo>
                <a:lnTo>
                  <a:pt x="3732" y="1808"/>
                </a:lnTo>
                <a:lnTo>
                  <a:pt x="3736" y="1812"/>
                </a:lnTo>
                <a:lnTo>
                  <a:pt x="3736" y="1818"/>
                </a:lnTo>
                <a:lnTo>
                  <a:pt x="3736" y="1822"/>
                </a:lnTo>
                <a:lnTo>
                  <a:pt x="3732" y="1824"/>
                </a:lnTo>
                <a:lnTo>
                  <a:pt x="3726" y="1826"/>
                </a:lnTo>
                <a:lnTo>
                  <a:pt x="3718" y="1828"/>
                </a:lnTo>
                <a:lnTo>
                  <a:pt x="3708" y="1832"/>
                </a:lnTo>
                <a:lnTo>
                  <a:pt x="3702" y="1840"/>
                </a:lnTo>
                <a:lnTo>
                  <a:pt x="3696" y="1846"/>
                </a:lnTo>
                <a:lnTo>
                  <a:pt x="3692" y="1852"/>
                </a:lnTo>
                <a:lnTo>
                  <a:pt x="3692" y="1856"/>
                </a:lnTo>
                <a:lnTo>
                  <a:pt x="3694" y="1858"/>
                </a:lnTo>
                <a:lnTo>
                  <a:pt x="3696" y="1858"/>
                </a:lnTo>
                <a:lnTo>
                  <a:pt x="3704" y="1854"/>
                </a:lnTo>
                <a:lnTo>
                  <a:pt x="3726" y="1844"/>
                </a:lnTo>
                <a:lnTo>
                  <a:pt x="3746" y="1836"/>
                </a:lnTo>
                <a:lnTo>
                  <a:pt x="3754" y="1832"/>
                </a:lnTo>
                <a:lnTo>
                  <a:pt x="3760" y="1826"/>
                </a:lnTo>
                <a:lnTo>
                  <a:pt x="3764" y="1820"/>
                </a:lnTo>
                <a:lnTo>
                  <a:pt x="3764" y="1812"/>
                </a:lnTo>
                <a:lnTo>
                  <a:pt x="3764" y="1798"/>
                </a:lnTo>
                <a:lnTo>
                  <a:pt x="3766" y="1794"/>
                </a:lnTo>
                <a:lnTo>
                  <a:pt x="3768" y="1788"/>
                </a:lnTo>
                <a:lnTo>
                  <a:pt x="3772" y="1784"/>
                </a:lnTo>
                <a:lnTo>
                  <a:pt x="3776" y="1776"/>
                </a:lnTo>
                <a:lnTo>
                  <a:pt x="3798" y="1760"/>
                </a:lnTo>
                <a:lnTo>
                  <a:pt x="3830" y="1732"/>
                </a:lnTo>
                <a:lnTo>
                  <a:pt x="3850" y="1714"/>
                </a:lnTo>
                <a:lnTo>
                  <a:pt x="3870" y="1694"/>
                </a:lnTo>
                <a:lnTo>
                  <a:pt x="3886" y="1674"/>
                </a:lnTo>
                <a:lnTo>
                  <a:pt x="3900" y="1652"/>
                </a:lnTo>
                <a:lnTo>
                  <a:pt x="3906" y="1640"/>
                </a:lnTo>
                <a:lnTo>
                  <a:pt x="3908" y="1630"/>
                </a:lnTo>
                <a:lnTo>
                  <a:pt x="3910" y="1618"/>
                </a:lnTo>
                <a:lnTo>
                  <a:pt x="3910" y="1608"/>
                </a:lnTo>
                <a:lnTo>
                  <a:pt x="3908" y="1590"/>
                </a:lnTo>
                <a:lnTo>
                  <a:pt x="3904" y="1576"/>
                </a:lnTo>
                <a:lnTo>
                  <a:pt x="3898" y="1564"/>
                </a:lnTo>
                <a:lnTo>
                  <a:pt x="3894" y="1554"/>
                </a:lnTo>
                <a:lnTo>
                  <a:pt x="3880" y="1532"/>
                </a:lnTo>
                <a:lnTo>
                  <a:pt x="3874" y="1522"/>
                </a:lnTo>
                <a:lnTo>
                  <a:pt x="3868" y="1506"/>
                </a:lnTo>
                <a:close/>
                <a:moveTo>
                  <a:pt x="4114" y="1734"/>
                </a:moveTo>
                <a:lnTo>
                  <a:pt x="4114" y="1734"/>
                </a:lnTo>
                <a:lnTo>
                  <a:pt x="4110" y="1732"/>
                </a:lnTo>
                <a:lnTo>
                  <a:pt x="4106" y="1732"/>
                </a:lnTo>
                <a:lnTo>
                  <a:pt x="4102" y="1734"/>
                </a:lnTo>
                <a:lnTo>
                  <a:pt x="4100" y="1736"/>
                </a:lnTo>
                <a:lnTo>
                  <a:pt x="4096" y="1750"/>
                </a:lnTo>
                <a:lnTo>
                  <a:pt x="4090" y="1768"/>
                </a:lnTo>
                <a:lnTo>
                  <a:pt x="4086" y="1778"/>
                </a:lnTo>
                <a:lnTo>
                  <a:pt x="4078" y="1786"/>
                </a:lnTo>
                <a:lnTo>
                  <a:pt x="4068" y="1792"/>
                </a:lnTo>
                <a:lnTo>
                  <a:pt x="4058" y="1798"/>
                </a:lnTo>
                <a:lnTo>
                  <a:pt x="4038" y="1808"/>
                </a:lnTo>
                <a:lnTo>
                  <a:pt x="4026" y="1812"/>
                </a:lnTo>
                <a:lnTo>
                  <a:pt x="4012" y="1826"/>
                </a:lnTo>
                <a:lnTo>
                  <a:pt x="4004" y="1836"/>
                </a:lnTo>
                <a:lnTo>
                  <a:pt x="3972" y="1852"/>
                </a:lnTo>
                <a:lnTo>
                  <a:pt x="3938" y="1870"/>
                </a:lnTo>
                <a:lnTo>
                  <a:pt x="3926" y="1878"/>
                </a:lnTo>
                <a:lnTo>
                  <a:pt x="3916" y="1886"/>
                </a:lnTo>
                <a:lnTo>
                  <a:pt x="3914" y="1888"/>
                </a:lnTo>
                <a:lnTo>
                  <a:pt x="3912" y="1892"/>
                </a:lnTo>
                <a:lnTo>
                  <a:pt x="3912" y="1896"/>
                </a:lnTo>
                <a:lnTo>
                  <a:pt x="3914" y="1900"/>
                </a:lnTo>
                <a:lnTo>
                  <a:pt x="3920" y="1906"/>
                </a:lnTo>
                <a:lnTo>
                  <a:pt x="3926" y="1908"/>
                </a:lnTo>
                <a:lnTo>
                  <a:pt x="3932" y="1910"/>
                </a:lnTo>
                <a:lnTo>
                  <a:pt x="3940" y="1908"/>
                </a:lnTo>
                <a:lnTo>
                  <a:pt x="3958" y="1900"/>
                </a:lnTo>
                <a:lnTo>
                  <a:pt x="3984" y="1886"/>
                </a:lnTo>
                <a:lnTo>
                  <a:pt x="3998" y="1878"/>
                </a:lnTo>
                <a:lnTo>
                  <a:pt x="4010" y="1870"/>
                </a:lnTo>
                <a:lnTo>
                  <a:pt x="4030" y="1854"/>
                </a:lnTo>
                <a:lnTo>
                  <a:pt x="4044" y="1838"/>
                </a:lnTo>
                <a:lnTo>
                  <a:pt x="4060" y="1824"/>
                </a:lnTo>
                <a:lnTo>
                  <a:pt x="4076" y="1816"/>
                </a:lnTo>
                <a:lnTo>
                  <a:pt x="4088" y="1810"/>
                </a:lnTo>
                <a:lnTo>
                  <a:pt x="4100" y="1802"/>
                </a:lnTo>
                <a:lnTo>
                  <a:pt x="4112" y="1792"/>
                </a:lnTo>
                <a:lnTo>
                  <a:pt x="4118" y="1784"/>
                </a:lnTo>
                <a:lnTo>
                  <a:pt x="4122" y="1776"/>
                </a:lnTo>
                <a:lnTo>
                  <a:pt x="4126" y="1768"/>
                </a:lnTo>
                <a:lnTo>
                  <a:pt x="4126" y="1758"/>
                </a:lnTo>
                <a:lnTo>
                  <a:pt x="4126" y="1750"/>
                </a:lnTo>
                <a:lnTo>
                  <a:pt x="4124" y="1744"/>
                </a:lnTo>
                <a:lnTo>
                  <a:pt x="4120" y="1738"/>
                </a:lnTo>
                <a:lnTo>
                  <a:pt x="4114" y="1734"/>
                </a:lnTo>
                <a:close/>
              </a:path>
            </a:pathLst>
          </a:custGeom>
          <a:solidFill>
            <a:srgbClr val="00B0F0">
              <a:alpha val="12941"/>
            </a:srgbClr>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5" name="Freeform 105"/>
          <p:cNvSpPr>
            <a:spLocks/>
          </p:cNvSpPr>
          <p:nvPr/>
        </p:nvSpPr>
        <p:spPr bwMode="auto">
          <a:xfrm>
            <a:off x="4638888" y="3350824"/>
            <a:ext cx="863600" cy="926570"/>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7" name="Freeform 107"/>
          <p:cNvSpPr>
            <a:spLocks/>
          </p:cNvSpPr>
          <p:nvPr/>
        </p:nvSpPr>
        <p:spPr bwMode="auto">
          <a:xfrm>
            <a:off x="3632413" y="3350824"/>
            <a:ext cx="866775" cy="926570"/>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91" fontAlgn="base">
              <a:spcBef>
                <a:spcPct val="0"/>
              </a:spcBef>
              <a:spcAft>
                <a:spcPct val="0"/>
              </a:spcAft>
              <a:defRPr/>
            </a:pPr>
            <a:endParaRPr lang="zh-CN" altLang="en-US" sz="1787">
              <a:solidFill>
                <a:prstClr val="black"/>
              </a:solidFill>
              <a:effectLst>
                <a:outerShdw blurRad="60007" dist="310007" dir="7680000" sy="30000" kx="1300200" algn="ctr" rotWithShape="0">
                  <a:prstClr val="black">
                    <a:alpha val="32000"/>
                  </a:prstClr>
                </a:outerShdw>
              </a:effectLst>
              <a:latin typeface="Arial" pitchFamily="34" charset="0"/>
              <a:ea typeface="宋体" pitchFamily="2" charset="-122"/>
            </a:endParaRPr>
          </a:p>
        </p:txBody>
      </p:sp>
      <p:grpSp>
        <p:nvGrpSpPr>
          <p:cNvPr id="8" name="组合 7"/>
          <p:cNvGrpSpPr/>
          <p:nvPr/>
        </p:nvGrpSpPr>
        <p:grpSpPr>
          <a:xfrm>
            <a:off x="2392577" y="1438109"/>
            <a:ext cx="4289423" cy="3141868"/>
            <a:chOff x="2543774" y="1495055"/>
            <a:chExt cx="4560491" cy="3340417"/>
          </a:xfrm>
        </p:grpSpPr>
        <p:grpSp>
          <p:nvGrpSpPr>
            <p:cNvPr id="7" name="组合 6"/>
            <p:cNvGrpSpPr/>
            <p:nvPr/>
          </p:nvGrpSpPr>
          <p:grpSpPr>
            <a:xfrm>
              <a:off x="2543774" y="4255399"/>
              <a:ext cx="4560491" cy="580073"/>
              <a:chOff x="2543774" y="4255399"/>
              <a:chExt cx="4560491" cy="580073"/>
            </a:xfrm>
          </p:grpSpPr>
          <p:pic>
            <p:nvPicPr>
              <p:cNvPr id="112" name="Picture 1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 name="Picture 1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543774" y="4257069"/>
                <a:ext cx="2656630" cy="57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3249281" y="1495055"/>
              <a:ext cx="3213613" cy="3018713"/>
              <a:chOff x="3249281" y="1495055"/>
              <a:chExt cx="3213613" cy="3018713"/>
            </a:xfrm>
          </p:grpSpPr>
          <p:sp>
            <p:nvSpPr>
              <p:cNvPr id="114"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CC330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6"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20B0DC"/>
              </a:solidFill>
              <a:ln>
                <a:noFill/>
              </a:ln>
              <a:extLs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00B05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F8B200"/>
              </a:solidFill>
              <a:ln>
                <a:noFill/>
              </a:ln>
              <a:extLs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FFC00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00B05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00B0F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CC330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grpSp>
        <p:nvGrpSpPr>
          <p:cNvPr id="15" name="组合 14"/>
          <p:cNvGrpSpPr/>
          <p:nvPr/>
        </p:nvGrpSpPr>
        <p:grpSpPr>
          <a:xfrm>
            <a:off x="6199400" y="1460058"/>
            <a:ext cx="1957388" cy="1481524"/>
            <a:chOff x="6591168" y="1518392"/>
            <a:chExt cx="2081084" cy="1575148"/>
          </a:xfrm>
        </p:grpSpPr>
        <p:sp>
          <p:nvSpPr>
            <p:cNvPr id="124" name="矩形 1"/>
            <p:cNvSpPr>
              <a:spLocks noChangeArrowheads="1"/>
            </p:cNvSpPr>
            <p:nvPr/>
          </p:nvSpPr>
          <p:spPr bwMode="auto">
            <a:xfrm>
              <a:off x="6839278" y="1518392"/>
              <a:ext cx="1832974" cy="157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algn="just" defTabSz="910291" fontAlgn="base">
                <a:lnSpc>
                  <a:spcPct val="150000"/>
                </a:lnSpc>
                <a:spcBef>
                  <a:spcPct val="0"/>
                </a:spcBef>
                <a:spcAft>
                  <a:spcPct val="0"/>
                </a:spcAft>
              </a:pPr>
              <a:r>
                <a:rPr lang="zh-CN" altLang="en-US" sz="1505" b="1" dirty="0">
                  <a:solidFill>
                    <a:srgbClr val="595959"/>
                  </a:solidFill>
                  <a:latin typeface="微软雅黑" pitchFamily="34" charset="-122"/>
                  <a:ea typeface="微软雅黑" pitchFamily="34" charset="-122"/>
                </a:rPr>
                <a:t>此处添加标题内容</a:t>
              </a:r>
              <a:endParaRPr lang="en-US" altLang="zh-CN" sz="1505" b="1"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en-US"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zh-CN"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endParaRPr lang="zh-CN" altLang="zh-CN" sz="1505" b="1" dirty="0">
                <a:solidFill>
                  <a:srgbClr val="595959"/>
                </a:solidFill>
                <a:latin typeface="微软雅黑" pitchFamily="34" charset="-122"/>
                <a:ea typeface="微软雅黑" pitchFamily="34" charset="-122"/>
              </a:endParaRPr>
            </a:p>
          </p:txBody>
        </p:sp>
        <p:sp>
          <p:nvSpPr>
            <p:cNvPr id="130"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nvGrpSpPr>
          <p:cNvPr id="11" name="组合 10"/>
          <p:cNvGrpSpPr/>
          <p:nvPr/>
        </p:nvGrpSpPr>
        <p:grpSpPr>
          <a:xfrm>
            <a:off x="1422614" y="1460058"/>
            <a:ext cx="1987549" cy="1481524"/>
            <a:chOff x="1512515" y="1518392"/>
            <a:chExt cx="2113151" cy="1575148"/>
          </a:xfrm>
        </p:grpSpPr>
        <p:sp>
          <p:nvSpPr>
            <p:cNvPr id="126" name="矩形 1"/>
            <p:cNvSpPr>
              <a:spLocks noChangeArrowheads="1"/>
            </p:cNvSpPr>
            <p:nvPr/>
          </p:nvSpPr>
          <p:spPr bwMode="auto">
            <a:xfrm>
              <a:off x="1792692" y="1518392"/>
              <a:ext cx="1832974" cy="157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algn="just" defTabSz="910291" fontAlgn="base">
                <a:lnSpc>
                  <a:spcPct val="150000"/>
                </a:lnSpc>
                <a:spcBef>
                  <a:spcPct val="0"/>
                </a:spcBef>
                <a:spcAft>
                  <a:spcPct val="0"/>
                </a:spcAft>
              </a:pPr>
              <a:r>
                <a:rPr lang="zh-CN" altLang="en-US" sz="1505" b="1" dirty="0">
                  <a:solidFill>
                    <a:srgbClr val="595959"/>
                  </a:solidFill>
                  <a:latin typeface="微软雅黑" pitchFamily="34" charset="-122"/>
                  <a:ea typeface="微软雅黑" pitchFamily="34" charset="-122"/>
                </a:rPr>
                <a:t>此处添加标题内容</a:t>
              </a:r>
              <a:endParaRPr lang="en-US" altLang="zh-CN" sz="1505" b="1"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en-US"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zh-CN"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endParaRPr lang="zh-CN" altLang="zh-CN" sz="1505" b="1" dirty="0">
                <a:solidFill>
                  <a:srgbClr val="595959"/>
                </a:solidFill>
                <a:latin typeface="微软雅黑" pitchFamily="34" charset="-122"/>
                <a:ea typeface="微软雅黑" pitchFamily="34" charset="-122"/>
              </a:endParaRPr>
            </a:p>
          </p:txBody>
        </p:sp>
        <p:grpSp>
          <p:nvGrpSpPr>
            <p:cNvPr id="131" name="组合 122"/>
            <p:cNvGrpSpPr>
              <a:grpSpLocks/>
            </p:cNvGrpSpPr>
            <p:nvPr/>
          </p:nvGrpSpPr>
          <p:grpSpPr bwMode="auto">
            <a:xfrm>
              <a:off x="1512515" y="1635075"/>
              <a:ext cx="204226" cy="203358"/>
              <a:chOff x="3889445" y="2973091"/>
              <a:chExt cx="319708" cy="324921"/>
            </a:xfrm>
          </p:grpSpPr>
          <p:sp>
            <p:nvSpPr>
              <p:cNvPr id="132"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33"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34"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35"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grpSp>
        <p:nvGrpSpPr>
          <p:cNvPr id="16" name="组合 15"/>
          <p:cNvGrpSpPr/>
          <p:nvPr/>
        </p:nvGrpSpPr>
        <p:grpSpPr>
          <a:xfrm>
            <a:off x="6227976" y="2960440"/>
            <a:ext cx="1928813" cy="1481524"/>
            <a:chOff x="6621549" y="3113591"/>
            <a:chExt cx="2050703" cy="1575148"/>
          </a:xfrm>
        </p:grpSpPr>
        <p:sp>
          <p:nvSpPr>
            <p:cNvPr id="129" name="矩形 1"/>
            <p:cNvSpPr>
              <a:spLocks noChangeArrowheads="1"/>
            </p:cNvSpPr>
            <p:nvPr/>
          </p:nvSpPr>
          <p:spPr bwMode="auto">
            <a:xfrm>
              <a:off x="6839278" y="3113591"/>
              <a:ext cx="1832974" cy="157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algn="just" defTabSz="910268" fontAlgn="base">
                <a:lnSpc>
                  <a:spcPct val="150000"/>
                </a:lnSpc>
                <a:spcBef>
                  <a:spcPct val="0"/>
                </a:spcBef>
                <a:spcAft>
                  <a:spcPct val="0"/>
                </a:spcAft>
              </a:pPr>
              <a:r>
                <a:rPr lang="zh-CN" altLang="en-US" sz="1505" b="1" kern="0" dirty="0">
                  <a:solidFill>
                    <a:srgbClr val="595959"/>
                  </a:solidFill>
                  <a:latin typeface="微软雅黑" pitchFamily="34" charset="-122"/>
                  <a:ea typeface="微软雅黑" pitchFamily="34" charset="-122"/>
                </a:rPr>
                <a:t>此处添加标题内容</a:t>
              </a:r>
              <a:endParaRPr lang="en-US" altLang="zh-CN" sz="1505" b="1" kern="0" dirty="0">
                <a:solidFill>
                  <a:srgbClr val="595959"/>
                </a:solidFill>
                <a:latin typeface="微软雅黑" pitchFamily="34" charset="-122"/>
                <a:ea typeface="微软雅黑" pitchFamily="34" charset="-122"/>
              </a:endParaRPr>
            </a:p>
            <a:p>
              <a:pPr algn="just" defTabSz="910268" fontAlgn="base">
                <a:lnSpc>
                  <a:spcPct val="150000"/>
                </a:lnSpc>
                <a:spcBef>
                  <a:spcPct val="0"/>
                </a:spcBef>
                <a:spcAft>
                  <a:spcPct val="0"/>
                </a:spcAft>
              </a:pPr>
              <a:r>
                <a:rPr lang="zh-CN" altLang="en-US" sz="1505" kern="0" dirty="0">
                  <a:solidFill>
                    <a:srgbClr val="595959"/>
                  </a:solidFill>
                  <a:latin typeface="微软雅黑" pitchFamily="34" charset="-122"/>
                  <a:ea typeface="微软雅黑" pitchFamily="34" charset="-122"/>
                </a:rPr>
                <a:t>点击此处添加内容</a:t>
              </a:r>
              <a:endParaRPr lang="en-US" altLang="zh-CN" sz="1505" kern="0" dirty="0">
                <a:solidFill>
                  <a:srgbClr val="595959"/>
                </a:solidFill>
                <a:latin typeface="微软雅黑" pitchFamily="34" charset="-122"/>
                <a:ea typeface="微软雅黑" pitchFamily="34" charset="-122"/>
              </a:endParaRPr>
            </a:p>
            <a:p>
              <a:pPr algn="just" defTabSz="910268" fontAlgn="base">
                <a:lnSpc>
                  <a:spcPct val="150000"/>
                </a:lnSpc>
                <a:spcBef>
                  <a:spcPct val="0"/>
                </a:spcBef>
                <a:spcAft>
                  <a:spcPct val="0"/>
                </a:spcAft>
              </a:pPr>
              <a:r>
                <a:rPr lang="zh-CN" altLang="en-US" sz="1505" kern="0" dirty="0">
                  <a:solidFill>
                    <a:srgbClr val="595959"/>
                  </a:solidFill>
                  <a:latin typeface="微软雅黑" pitchFamily="34" charset="-122"/>
                  <a:ea typeface="微软雅黑" pitchFamily="34" charset="-122"/>
                </a:rPr>
                <a:t>点击此处添加内容</a:t>
              </a:r>
              <a:endParaRPr lang="zh-CN" altLang="zh-CN" sz="1505" kern="0" dirty="0">
                <a:solidFill>
                  <a:srgbClr val="595959"/>
                </a:solidFill>
                <a:latin typeface="微软雅黑" pitchFamily="34" charset="-122"/>
                <a:ea typeface="微软雅黑" pitchFamily="34" charset="-122"/>
              </a:endParaRPr>
            </a:p>
            <a:p>
              <a:pPr algn="just" defTabSz="910268" fontAlgn="base">
                <a:lnSpc>
                  <a:spcPct val="150000"/>
                </a:lnSpc>
                <a:spcBef>
                  <a:spcPct val="0"/>
                </a:spcBef>
                <a:spcAft>
                  <a:spcPct val="0"/>
                </a:spcAft>
              </a:pPr>
              <a:endParaRPr lang="zh-CN" altLang="zh-CN" sz="1505" kern="0" dirty="0">
                <a:solidFill>
                  <a:sysClr val="windowText" lastClr="000000"/>
                </a:solidFill>
                <a:latin typeface="Arial" pitchFamily="34" charset="0"/>
                <a:ea typeface="宋体" pitchFamily="2" charset="-122"/>
              </a:endParaRPr>
            </a:p>
          </p:txBody>
        </p:sp>
        <p:grpSp>
          <p:nvGrpSpPr>
            <p:cNvPr id="136" name="组合 13321"/>
            <p:cNvGrpSpPr>
              <a:grpSpLocks/>
            </p:cNvGrpSpPr>
            <p:nvPr/>
          </p:nvGrpSpPr>
          <p:grpSpPr bwMode="auto">
            <a:xfrm>
              <a:off x="6621549" y="3253608"/>
              <a:ext cx="224480" cy="220028"/>
              <a:chOff x="1057275" y="3008313"/>
              <a:chExt cx="368300" cy="368300"/>
            </a:xfrm>
          </p:grpSpPr>
          <p:sp>
            <p:nvSpPr>
              <p:cNvPr id="137"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38"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grpSp>
        <p:nvGrpSpPr>
          <p:cNvPr id="14" name="组合 13"/>
          <p:cNvGrpSpPr/>
          <p:nvPr/>
        </p:nvGrpSpPr>
        <p:grpSpPr>
          <a:xfrm>
            <a:off x="1457538" y="2962009"/>
            <a:ext cx="1952625" cy="1134121"/>
            <a:chOff x="1549646" y="3115259"/>
            <a:chExt cx="2076020" cy="1205791"/>
          </a:xfrm>
        </p:grpSpPr>
        <p:sp>
          <p:nvSpPr>
            <p:cNvPr id="128" name="矩形 1"/>
            <p:cNvSpPr>
              <a:spLocks noChangeArrowheads="1"/>
            </p:cNvSpPr>
            <p:nvPr/>
          </p:nvSpPr>
          <p:spPr bwMode="auto">
            <a:xfrm>
              <a:off x="1792692" y="3115259"/>
              <a:ext cx="1832974" cy="1205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algn="just" defTabSz="910291" fontAlgn="base">
                <a:lnSpc>
                  <a:spcPct val="150000"/>
                </a:lnSpc>
                <a:spcBef>
                  <a:spcPct val="0"/>
                </a:spcBef>
                <a:spcAft>
                  <a:spcPct val="0"/>
                </a:spcAft>
              </a:pPr>
              <a:r>
                <a:rPr lang="zh-CN" altLang="en-US" sz="1505" b="1" dirty="0">
                  <a:solidFill>
                    <a:srgbClr val="595959"/>
                  </a:solidFill>
                  <a:latin typeface="微软雅黑" pitchFamily="34" charset="-122"/>
                  <a:ea typeface="微软雅黑" pitchFamily="34" charset="-122"/>
                </a:rPr>
                <a:t>此处添加标题内容</a:t>
              </a:r>
              <a:endParaRPr lang="en-US" altLang="zh-CN" sz="1505" b="1"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en-US"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zh-CN" altLang="zh-CN" sz="1505" dirty="0">
                <a:solidFill>
                  <a:srgbClr val="595959"/>
                </a:solidFill>
                <a:latin typeface="微软雅黑" pitchFamily="34" charset="-122"/>
                <a:ea typeface="微软雅黑" pitchFamily="34" charset="-122"/>
              </a:endParaRPr>
            </a:p>
          </p:txBody>
        </p:sp>
        <p:grpSp>
          <p:nvGrpSpPr>
            <p:cNvPr id="139" name="组合 13322"/>
            <p:cNvGrpSpPr>
              <a:grpSpLocks/>
            </p:cNvGrpSpPr>
            <p:nvPr/>
          </p:nvGrpSpPr>
          <p:grpSpPr bwMode="auto">
            <a:xfrm>
              <a:off x="1549646" y="3215270"/>
              <a:ext cx="222792" cy="235030"/>
              <a:chOff x="1946500" y="2659080"/>
              <a:chExt cx="249236" cy="264850"/>
            </a:xfrm>
          </p:grpSpPr>
          <p:sp>
            <p:nvSpPr>
              <p:cNvPr id="140"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41"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42"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43"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grpSp>
        <p:nvGrpSpPr>
          <p:cNvPr id="10" name="组合 9"/>
          <p:cNvGrpSpPr/>
          <p:nvPr/>
        </p:nvGrpSpPr>
        <p:grpSpPr>
          <a:xfrm>
            <a:off x="1365462" y="1837898"/>
            <a:ext cx="6607175" cy="2160428"/>
            <a:chOff x="1451752" y="1920109"/>
            <a:chExt cx="7024712" cy="2296955"/>
          </a:xfrm>
        </p:grpSpPr>
        <p:sp>
          <p:nvSpPr>
            <p:cNvPr id="125" name="任意多边形 12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algn="ctr" defTabSz="910268" fontAlgn="base">
                <a:spcBef>
                  <a:spcPct val="0"/>
                </a:spcBef>
                <a:spcAft>
                  <a:spcPct val="0"/>
                </a:spcAft>
                <a:defRPr/>
              </a:pPr>
              <a:endParaRPr lang="zh-CN" altLang="en-US" sz="1787" kern="0">
                <a:solidFill>
                  <a:sysClr val="window" lastClr="FFFFFF"/>
                </a:solidFill>
                <a:latin typeface="Arial" pitchFamily="34" charset="0"/>
                <a:ea typeface="宋体" pitchFamily="2" charset="-122"/>
              </a:endParaRPr>
            </a:p>
          </p:txBody>
        </p:sp>
        <p:sp>
          <p:nvSpPr>
            <p:cNvPr id="127" name="任意多边形 126"/>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algn="ctr" defTabSz="910268" fontAlgn="base">
                <a:spcBef>
                  <a:spcPct val="0"/>
                </a:spcBef>
                <a:spcAft>
                  <a:spcPct val="0"/>
                </a:spcAft>
                <a:defRPr/>
              </a:pPr>
              <a:endParaRPr lang="zh-CN" altLang="en-US" sz="1787" kern="0">
                <a:solidFill>
                  <a:sysClr val="window" lastClr="FFFFFF"/>
                </a:solidFill>
                <a:latin typeface="Arial" pitchFamily="34" charset="0"/>
                <a:ea typeface="宋体" pitchFamily="2" charset="-122"/>
              </a:endParaRPr>
            </a:p>
          </p:txBody>
        </p:sp>
        <p:sp>
          <p:nvSpPr>
            <p:cNvPr id="144" name="任意多边形 143"/>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algn="ctr" defTabSz="910268" fontAlgn="base">
                <a:spcBef>
                  <a:spcPct val="0"/>
                </a:spcBef>
                <a:spcAft>
                  <a:spcPct val="0"/>
                </a:spcAft>
                <a:defRPr/>
              </a:pPr>
              <a:endParaRPr lang="zh-CN" altLang="en-US" sz="1787" kern="0">
                <a:solidFill>
                  <a:sysClr val="window" lastClr="FFFFFF"/>
                </a:solidFill>
                <a:latin typeface="Arial" pitchFamily="34" charset="0"/>
                <a:ea typeface="宋体" pitchFamily="2" charset="-122"/>
              </a:endParaRPr>
            </a:p>
          </p:txBody>
        </p:sp>
        <p:sp>
          <p:nvSpPr>
            <p:cNvPr id="145" name="任意多边形 144"/>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algn="ctr" defTabSz="910268" fontAlgn="base">
                <a:spcBef>
                  <a:spcPct val="0"/>
                </a:spcBef>
                <a:spcAft>
                  <a:spcPct val="0"/>
                </a:spcAft>
                <a:defRPr/>
              </a:pPr>
              <a:endParaRPr lang="zh-CN" altLang="en-US" sz="1787" kern="0">
                <a:solidFill>
                  <a:sysClr val="window" lastClr="FFFFFF"/>
                </a:solidFill>
                <a:latin typeface="Arial" pitchFamily="34" charset="0"/>
                <a:ea typeface="宋体" pitchFamily="2" charset="-122"/>
              </a:endParaRPr>
            </a:p>
          </p:txBody>
        </p:sp>
        <p:sp>
          <p:nvSpPr>
            <p:cNvPr id="146"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defTabSz="910268" fontAlgn="base">
                <a:spcBef>
                  <a:spcPct val="0"/>
                </a:spcBef>
                <a:spcAft>
                  <a:spcPct val="0"/>
                </a:spcAft>
                <a:defRPr/>
              </a:pPr>
              <a:endParaRPr lang="zh-CN" altLang="en-US" sz="1787" kern="0">
                <a:solidFill>
                  <a:sysClr val="windowText" lastClr="000000"/>
                </a:solidFill>
                <a:latin typeface="Arial" pitchFamily="34" charset="0"/>
                <a:ea typeface="宋体" pitchFamily="2" charset="-122"/>
              </a:endParaRPr>
            </a:p>
          </p:txBody>
        </p:sp>
        <p:sp>
          <p:nvSpPr>
            <p:cNvPr id="147"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defTabSz="910268" fontAlgn="base">
                <a:spcBef>
                  <a:spcPct val="0"/>
                </a:spcBef>
                <a:spcAft>
                  <a:spcPct val="0"/>
                </a:spcAft>
                <a:defRPr/>
              </a:pPr>
              <a:endParaRPr lang="zh-CN" altLang="en-US" sz="1787" kern="0">
                <a:solidFill>
                  <a:sysClr val="windowText" lastClr="000000"/>
                </a:solidFill>
                <a:latin typeface="Arial" pitchFamily="34" charset="0"/>
                <a:ea typeface="宋体" pitchFamily="2" charset="-122"/>
              </a:endParaRPr>
            </a:p>
          </p:txBody>
        </p:sp>
        <p:sp>
          <p:nvSpPr>
            <p:cNvPr id="148"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defTabSz="910268" fontAlgn="base">
                <a:spcBef>
                  <a:spcPct val="0"/>
                </a:spcBef>
                <a:spcAft>
                  <a:spcPct val="0"/>
                </a:spcAft>
                <a:defRPr/>
              </a:pPr>
              <a:endParaRPr lang="zh-CN" altLang="en-US" sz="1787" kern="0">
                <a:solidFill>
                  <a:sysClr val="windowText" lastClr="000000"/>
                </a:solidFill>
                <a:latin typeface="Arial" pitchFamily="34" charset="0"/>
                <a:ea typeface="宋体" pitchFamily="2" charset="-122"/>
              </a:endParaRPr>
            </a:p>
          </p:txBody>
        </p:sp>
        <p:sp>
          <p:nvSpPr>
            <p:cNvPr id="149"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defTabSz="910268" fontAlgn="base">
                <a:spcBef>
                  <a:spcPct val="0"/>
                </a:spcBef>
                <a:spcAft>
                  <a:spcPct val="0"/>
                </a:spcAft>
                <a:defRPr/>
              </a:pPr>
              <a:endParaRPr lang="zh-CN" altLang="en-US" sz="1787" kern="0">
                <a:solidFill>
                  <a:sysClr val="windowText" lastClr="000000"/>
                </a:solidFill>
                <a:latin typeface="Arial" pitchFamily="34" charset="0"/>
                <a:ea typeface="宋体" pitchFamily="2" charset="-122"/>
              </a:endParaRPr>
            </a:p>
          </p:txBody>
        </p:sp>
      </p:grpSp>
      <p:sp>
        <p:nvSpPr>
          <p:cNvPr id="49"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50" name="组合 49"/>
          <p:cNvGrpSpPr/>
          <p:nvPr/>
        </p:nvGrpSpPr>
        <p:grpSpPr>
          <a:xfrm>
            <a:off x="331635" y="679277"/>
            <a:ext cx="8682581" cy="63818"/>
            <a:chOff x="288133" y="483063"/>
            <a:chExt cx="8772740" cy="64666"/>
          </a:xfrm>
        </p:grpSpPr>
        <p:sp>
          <p:nvSpPr>
            <p:cNvPr id="51" name="任意多边形 50"/>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52" name="直接连接符 51"/>
            <p:cNvCxnSpPr>
              <a:stCxn id="51"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53" name="组合 52"/>
          <p:cNvGrpSpPr/>
          <p:nvPr/>
        </p:nvGrpSpPr>
        <p:grpSpPr>
          <a:xfrm>
            <a:off x="1" y="305046"/>
            <a:ext cx="603004" cy="332759"/>
            <a:chOff x="0" y="252065"/>
            <a:chExt cx="641111" cy="392113"/>
          </a:xfrm>
        </p:grpSpPr>
        <p:sp>
          <p:nvSpPr>
            <p:cNvPr id="5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5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56" name="五边形 55"/>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172465813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wipe(down)">
                                      <p:cBhvr>
                                        <p:cTn id="12" dur="500"/>
                                        <p:tgtEl>
                                          <p:spTgt spid="50"/>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49"/>
                                        </p:tgtEl>
                                        <p:attrNameLst>
                                          <p:attrName>style.visibility</p:attrName>
                                        </p:attrNameLst>
                                      </p:cBhvr>
                                      <p:to>
                                        <p:strVal val="visible"/>
                                      </p:to>
                                    </p:set>
                                    <p:anim calcmode="lin" valueType="num">
                                      <p:cBhvr>
                                        <p:cTn id="16"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9"/>
                                        </p:tgtEl>
                                        <p:attrNameLst>
                                          <p:attrName>ppt_y</p:attrName>
                                        </p:attrNameLst>
                                      </p:cBhvr>
                                      <p:tavLst>
                                        <p:tav tm="0">
                                          <p:val>
                                            <p:strVal val="#ppt_y"/>
                                          </p:val>
                                        </p:tav>
                                        <p:tav tm="100000">
                                          <p:val>
                                            <p:strVal val="#ppt_y"/>
                                          </p:val>
                                        </p:tav>
                                      </p:tavLst>
                                    </p:anim>
                                    <p:anim calcmode="lin" valueType="num">
                                      <p:cBhvr>
                                        <p:cTn id="18"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9"/>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49"/>
                                        </p:tgtEl>
                                      </p:cBhvr>
                                    </p:animEffect>
                                  </p:childTnLst>
                                </p:cTn>
                              </p:par>
                            </p:childTnLst>
                          </p:cTn>
                        </p:par>
                        <p:par>
                          <p:cTn id="21" fill="hold">
                            <p:stCondLst>
                              <p:cond delay="1450"/>
                            </p:stCondLst>
                            <p:childTnLst>
                              <p:par>
                                <p:cTn id="22" presetID="10" presetClass="entr" presetSubtype="0" fill="hold" grpId="0" nodeType="afterEffect">
                                  <p:stCondLst>
                                    <p:cond delay="0"/>
                                  </p:stCondLst>
                                  <p:childTnLst>
                                    <p:set>
                                      <p:cBhvr>
                                        <p:cTn id="23" dur="1" fill="hold">
                                          <p:stCondLst>
                                            <p:cond delay="0"/>
                                          </p:stCondLst>
                                        </p:cTn>
                                        <p:tgtEl>
                                          <p:spTgt spid="111"/>
                                        </p:tgtEl>
                                        <p:attrNameLst>
                                          <p:attrName>style.visibility</p:attrName>
                                        </p:attrNameLst>
                                      </p:cBhvr>
                                      <p:to>
                                        <p:strVal val="visible"/>
                                      </p:to>
                                    </p:set>
                                    <p:animEffect transition="in" filter="fade">
                                      <p:cBhvr>
                                        <p:cTn id="24" dur="500"/>
                                        <p:tgtEl>
                                          <p:spTgt spid="111"/>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2450"/>
                            </p:stCondLst>
                            <p:childTnLst>
                              <p:par>
                                <p:cTn id="32" presetID="26" presetClass="emph" presetSubtype="0" fill="hold" nodeType="afterEffect">
                                  <p:stCondLst>
                                    <p:cond delay="0"/>
                                  </p:stCondLst>
                                  <p:childTnLst>
                                    <p:animEffect transition="out" filter="fade">
                                      <p:cBhvr>
                                        <p:cTn id="33" dur="500" tmFilter="0, 0; .2, .5; .8, .5; 1, 0"/>
                                        <p:tgtEl>
                                          <p:spTgt spid="8"/>
                                        </p:tgtEl>
                                      </p:cBhvr>
                                    </p:animEffect>
                                    <p:animScale>
                                      <p:cBhvr>
                                        <p:cTn id="34" dur="250" autoRev="1" fill="hold"/>
                                        <p:tgtEl>
                                          <p:spTgt spid="8"/>
                                        </p:tgtEl>
                                      </p:cBhvr>
                                      <p:by x="105000" y="105000"/>
                                    </p:animScale>
                                  </p:childTnLst>
                                </p:cTn>
                              </p:par>
                            </p:childTnLst>
                          </p:cTn>
                        </p:par>
                        <p:par>
                          <p:cTn id="35" fill="hold">
                            <p:stCondLst>
                              <p:cond delay="2950"/>
                            </p:stCondLst>
                            <p:childTnLst>
                              <p:par>
                                <p:cTn id="36" presetID="16" presetClass="entr" presetSubtype="21"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inVertical)">
                                      <p:cBhvr>
                                        <p:cTn id="38" dur="500"/>
                                        <p:tgtEl>
                                          <p:spTgt spid="10"/>
                                        </p:tgtEl>
                                      </p:cBhvr>
                                    </p:animEffect>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3950"/>
                            </p:stCondLst>
                            <p:childTnLst>
                              <p:par>
                                <p:cTn id="44" presetID="22" presetClass="entr" presetSubtype="8" fill="hold"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left)">
                                      <p:cBhvr>
                                        <p:cTn id="46" dur="500"/>
                                        <p:tgtEl>
                                          <p:spTgt spid="15"/>
                                        </p:tgtEl>
                                      </p:cBhvr>
                                    </p:animEffect>
                                  </p:childTnLst>
                                </p:cTn>
                              </p:par>
                            </p:childTnLst>
                          </p:cTn>
                        </p:par>
                        <p:par>
                          <p:cTn id="47" fill="hold">
                            <p:stCondLst>
                              <p:cond delay="4450"/>
                            </p:stCondLst>
                            <p:childTnLst>
                              <p:par>
                                <p:cTn id="48" presetID="22" presetClass="entr" presetSubtype="8"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childTnLst>
                          </p:cTn>
                        </p:par>
                        <p:par>
                          <p:cTn id="51" fill="hold">
                            <p:stCondLst>
                              <p:cond delay="4950"/>
                            </p:stCondLst>
                            <p:childTnLst>
                              <p:par>
                                <p:cTn id="52" presetID="22" presetClass="entr" presetSubtype="8"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4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31"/>
          <p:cNvGrpSpPr>
            <a:grpSpLocks/>
          </p:cNvGrpSpPr>
          <p:nvPr/>
        </p:nvGrpSpPr>
        <p:grpSpPr bwMode="auto">
          <a:xfrm>
            <a:off x="5159025" y="2527345"/>
            <a:ext cx="1693223" cy="1460293"/>
            <a:chOff x="2469011" y="1147395"/>
            <a:chExt cx="1800200" cy="1551897"/>
          </a:xfrm>
        </p:grpSpPr>
        <p:sp>
          <p:nvSpPr>
            <p:cNvPr id="50" name="六边形 49"/>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pic>
          <p:nvPicPr>
            <p:cNvPr id="51" name="Picture 2"/>
            <p:cNvPicPr>
              <a:picLocks noChangeAspect="1" noChangeArrowheads="1"/>
            </p:cNvPicPr>
            <p:nvPr/>
          </p:nvPicPr>
          <p:blipFill>
            <a:blip r:embed="rId3" cstate="prin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52" name="组合 34"/>
          <p:cNvGrpSpPr>
            <a:grpSpLocks/>
          </p:cNvGrpSpPr>
          <p:nvPr/>
        </p:nvGrpSpPr>
        <p:grpSpPr bwMode="auto">
          <a:xfrm>
            <a:off x="2363462" y="2558742"/>
            <a:ext cx="1693223" cy="1458799"/>
            <a:chOff x="2469011" y="1147395"/>
            <a:chExt cx="1800200" cy="1551897"/>
          </a:xfrm>
        </p:grpSpPr>
        <p:sp>
          <p:nvSpPr>
            <p:cNvPr id="53" name="六边形 52"/>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pic>
          <p:nvPicPr>
            <p:cNvPr id="54" name="Picture 2"/>
            <p:cNvPicPr>
              <a:picLocks noChangeAspect="1" noChangeArrowheads="1"/>
            </p:cNvPicPr>
            <p:nvPr/>
          </p:nvPicPr>
          <p:blipFill>
            <a:blip r:embed="rId4" cstate="prin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55" name="组合 37"/>
          <p:cNvGrpSpPr>
            <a:grpSpLocks/>
          </p:cNvGrpSpPr>
          <p:nvPr/>
        </p:nvGrpSpPr>
        <p:grpSpPr bwMode="auto">
          <a:xfrm>
            <a:off x="976734" y="1737474"/>
            <a:ext cx="1693223" cy="1460293"/>
            <a:chOff x="828477" y="1932254"/>
            <a:chExt cx="1800200" cy="1551897"/>
          </a:xfrm>
        </p:grpSpPr>
        <p:grpSp>
          <p:nvGrpSpPr>
            <p:cNvPr id="56" name="组合 38"/>
            <p:cNvGrpSpPr>
              <a:grpSpLocks/>
            </p:cNvGrpSpPr>
            <p:nvPr/>
          </p:nvGrpSpPr>
          <p:grpSpPr bwMode="auto">
            <a:xfrm>
              <a:off x="828477" y="1932254"/>
              <a:ext cx="1800200" cy="1551897"/>
              <a:chOff x="985377" y="1960081"/>
              <a:chExt cx="1800200" cy="1551897"/>
            </a:xfrm>
          </p:grpSpPr>
          <p:sp>
            <p:nvSpPr>
              <p:cNvPr id="58" name="六边形 57"/>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59" name="六边形 58"/>
              <p:cNvSpPr/>
              <p:nvPr/>
            </p:nvSpPr>
            <p:spPr>
              <a:xfrm>
                <a:off x="1081631" y="2043058"/>
                <a:ext cx="1607692" cy="1385942"/>
              </a:xfrm>
              <a:prstGeom prst="hexagon">
                <a:avLst/>
              </a:prstGeom>
              <a:solidFill>
                <a:schemeClr val="accent4"/>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57" name="TextBox 39"/>
            <p:cNvSpPr txBox="1">
              <a:spLocks noChangeArrowheads="1"/>
            </p:cNvSpPr>
            <p:nvPr/>
          </p:nvSpPr>
          <p:spPr bwMode="auto">
            <a:xfrm flipH="1">
              <a:off x="1225322" y="2301388"/>
              <a:ext cx="1043315" cy="836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grpSp>
        <p:nvGrpSpPr>
          <p:cNvPr id="60" name="组合 72"/>
          <p:cNvGrpSpPr>
            <a:grpSpLocks/>
          </p:cNvGrpSpPr>
          <p:nvPr/>
        </p:nvGrpSpPr>
        <p:grpSpPr bwMode="auto">
          <a:xfrm>
            <a:off x="3765923" y="1764351"/>
            <a:ext cx="1693223" cy="1458799"/>
            <a:chOff x="3794088" y="1960081"/>
            <a:chExt cx="1800200" cy="1551897"/>
          </a:xfrm>
        </p:grpSpPr>
        <p:grpSp>
          <p:nvGrpSpPr>
            <p:cNvPr id="61" name="组合 73"/>
            <p:cNvGrpSpPr>
              <a:grpSpLocks/>
            </p:cNvGrpSpPr>
            <p:nvPr/>
          </p:nvGrpSpPr>
          <p:grpSpPr bwMode="auto">
            <a:xfrm>
              <a:off x="3794088" y="1960081"/>
              <a:ext cx="1800200" cy="1551897"/>
              <a:chOff x="985377" y="1960081"/>
              <a:chExt cx="1800200" cy="1551897"/>
            </a:xfrm>
          </p:grpSpPr>
          <p:sp>
            <p:nvSpPr>
              <p:cNvPr id="63" name="六边形 62"/>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64" name="六边形 63"/>
              <p:cNvSpPr/>
              <p:nvPr/>
            </p:nvSpPr>
            <p:spPr>
              <a:xfrm>
                <a:off x="1081631" y="2043058"/>
                <a:ext cx="1607692" cy="1385942"/>
              </a:xfrm>
              <a:prstGeom prst="hexagon">
                <a:avLst/>
              </a:prstGeom>
              <a:solidFill>
                <a:schemeClr val="bg2"/>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62" name="TextBox 74"/>
            <p:cNvSpPr txBox="1">
              <a:spLocks noChangeArrowheads="1"/>
            </p:cNvSpPr>
            <p:nvPr/>
          </p:nvSpPr>
          <p:spPr bwMode="auto">
            <a:xfrm flipH="1">
              <a:off x="4172530"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grpSp>
        <p:nvGrpSpPr>
          <p:cNvPr id="65" name="组合 77"/>
          <p:cNvGrpSpPr>
            <a:grpSpLocks/>
          </p:cNvGrpSpPr>
          <p:nvPr/>
        </p:nvGrpSpPr>
        <p:grpSpPr bwMode="auto">
          <a:xfrm>
            <a:off x="6562578" y="1764351"/>
            <a:ext cx="1693223" cy="1458799"/>
            <a:chOff x="6768011" y="1960080"/>
            <a:chExt cx="1800200" cy="1551897"/>
          </a:xfrm>
        </p:grpSpPr>
        <p:grpSp>
          <p:nvGrpSpPr>
            <p:cNvPr id="66" name="组合 78"/>
            <p:cNvGrpSpPr>
              <a:grpSpLocks/>
            </p:cNvGrpSpPr>
            <p:nvPr/>
          </p:nvGrpSpPr>
          <p:grpSpPr bwMode="auto">
            <a:xfrm>
              <a:off x="6768011" y="1960080"/>
              <a:ext cx="1800200" cy="1551897"/>
              <a:chOff x="985377" y="1960081"/>
              <a:chExt cx="1800200" cy="1551897"/>
            </a:xfrm>
          </p:grpSpPr>
          <p:sp>
            <p:nvSpPr>
              <p:cNvPr id="68" name="六边形 67"/>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69" name="六边形 68"/>
              <p:cNvSpPr/>
              <p:nvPr/>
            </p:nvSpPr>
            <p:spPr>
              <a:xfrm>
                <a:off x="1081631" y="2043058"/>
                <a:ext cx="1607692" cy="1385942"/>
              </a:xfrm>
              <a:prstGeom prst="hexagon">
                <a:avLst/>
              </a:prstGeom>
              <a:solidFill>
                <a:srgbClr val="FF9201"/>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67" name="TextBox 79"/>
            <p:cNvSpPr txBox="1">
              <a:spLocks noChangeArrowheads="1"/>
            </p:cNvSpPr>
            <p:nvPr/>
          </p:nvSpPr>
          <p:spPr bwMode="auto">
            <a:xfrm flipH="1">
              <a:off x="7146453"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grpSp>
        <p:nvGrpSpPr>
          <p:cNvPr id="70" name="组合 82"/>
          <p:cNvGrpSpPr>
            <a:grpSpLocks/>
          </p:cNvGrpSpPr>
          <p:nvPr/>
        </p:nvGrpSpPr>
        <p:grpSpPr bwMode="auto">
          <a:xfrm>
            <a:off x="5159025" y="999862"/>
            <a:ext cx="1693223" cy="1458799"/>
            <a:chOff x="5276006" y="1147394"/>
            <a:chExt cx="1800200" cy="1551897"/>
          </a:xfrm>
        </p:grpSpPr>
        <p:grpSp>
          <p:nvGrpSpPr>
            <p:cNvPr id="71" name="组合 83"/>
            <p:cNvGrpSpPr>
              <a:grpSpLocks/>
            </p:cNvGrpSpPr>
            <p:nvPr/>
          </p:nvGrpSpPr>
          <p:grpSpPr bwMode="auto">
            <a:xfrm>
              <a:off x="5276006" y="1147394"/>
              <a:ext cx="1800200" cy="1551897"/>
              <a:chOff x="985377" y="1960081"/>
              <a:chExt cx="1800200" cy="1551897"/>
            </a:xfrm>
          </p:grpSpPr>
          <p:sp>
            <p:nvSpPr>
              <p:cNvPr id="73" name="六边形 72"/>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74" name="六边形 73"/>
              <p:cNvSpPr/>
              <p:nvPr/>
            </p:nvSpPr>
            <p:spPr>
              <a:xfrm>
                <a:off x="1081631" y="2043058"/>
                <a:ext cx="1607692" cy="1385942"/>
              </a:xfrm>
              <a:prstGeom prst="hexagon">
                <a:avLst/>
              </a:prstGeom>
              <a:solidFill>
                <a:schemeClr val="accent3"/>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72" name="TextBox 84"/>
            <p:cNvSpPr txBox="1">
              <a:spLocks noChangeArrowheads="1"/>
            </p:cNvSpPr>
            <p:nvPr/>
          </p:nvSpPr>
          <p:spPr bwMode="auto">
            <a:xfrm flipH="1">
              <a:off x="5653013" y="1476201"/>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sp>
        <p:nvSpPr>
          <p:cNvPr id="76" name="Title 3"/>
          <p:cNvSpPr txBox="1">
            <a:spLocks/>
          </p:cNvSpPr>
          <p:nvPr/>
        </p:nvSpPr>
        <p:spPr>
          <a:xfrm>
            <a:off x="1067267" y="960090"/>
            <a:ext cx="4590647" cy="521297"/>
          </a:xfrm>
          <a:prstGeom prst="rect">
            <a:avLst/>
          </a:prstGeom>
        </p:spPr>
        <p:txBody>
          <a:bodyPr wrap="square" lIns="0" tIns="0" rIns="0" bIns="0">
            <a:spAutoFit/>
          </a:bodyPr>
          <a:lstStyle>
            <a:lvl1pPr algn="l" defTabSz="685487" rtl="0" eaLnBrk="1" latinLnBrk="0" hangingPunct="1">
              <a:lnSpc>
                <a:spcPct val="90000"/>
              </a:lnSpc>
              <a:spcBef>
                <a:spcPct val="0"/>
              </a:spcBef>
              <a:buNone/>
              <a:defRPr lang="en-US" sz="3300" b="0" kern="1200" cap="none" spc="-75" baseline="0">
                <a:ln w="3175">
                  <a:noFill/>
                </a:ln>
                <a:gradFill flip="none" rotWithShape="1">
                  <a:gsLst>
                    <a:gs pos="0">
                      <a:schemeClr val="tx1"/>
                    </a:gs>
                    <a:gs pos="86000">
                      <a:schemeClr val="tx1"/>
                    </a:gs>
                  </a:gsLst>
                  <a:lin ang="5400000" scaled="0"/>
                  <a:tileRect/>
                </a:gradFill>
                <a:effectLst/>
                <a:latin typeface="+mj-lt"/>
                <a:ea typeface="+mn-ea"/>
                <a:cs typeface="Arial" charset="0"/>
              </a:defRPr>
            </a:lvl1pPr>
          </a:lstStyle>
          <a:p>
            <a:pPr defTabSz="644769">
              <a:lnSpc>
                <a:spcPct val="150000"/>
              </a:lnSpc>
              <a:defRPr/>
            </a:pPr>
            <a:r>
              <a:rPr lang="zh-CN" altLang="en-US" sz="1129" spc="-71" dirty="0">
                <a:solidFill>
                  <a:prstClr val="black"/>
                </a:solidFill>
                <a:latin typeface="微软雅黑" pitchFamily="34" charset="-122"/>
                <a:ea typeface="微软雅黑"/>
              </a:rPr>
              <a:t>单击填加文字内容单击填加文字内容 单击填加文字内容单击填加</a:t>
            </a:r>
            <a:endParaRPr lang="en-US" altLang="zh-CN" sz="1129" spc="-71" dirty="0">
              <a:solidFill>
                <a:prstClr val="black"/>
              </a:solidFill>
              <a:latin typeface="微软雅黑" pitchFamily="34" charset="-122"/>
              <a:ea typeface="微软雅黑"/>
            </a:endParaRPr>
          </a:p>
          <a:p>
            <a:pPr defTabSz="644769">
              <a:lnSpc>
                <a:spcPct val="150000"/>
              </a:lnSpc>
              <a:defRPr/>
            </a:pPr>
            <a:r>
              <a:rPr lang="zh-CN" altLang="en-US" sz="1129" spc="-71" dirty="0">
                <a:solidFill>
                  <a:prstClr val="black"/>
                </a:solidFill>
                <a:latin typeface="微软雅黑" pitchFamily="34" charset="-122"/>
                <a:ea typeface="微软雅黑"/>
              </a:rPr>
              <a:t>单击填加文字内容单击填加文字内容 单击填加文字内容单击填加</a:t>
            </a:r>
          </a:p>
        </p:txBody>
      </p:sp>
      <p:grpSp>
        <p:nvGrpSpPr>
          <p:cNvPr id="77" name="组合 77"/>
          <p:cNvGrpSpPr>
            <a:grpSpLocks/>
          </p:cNvGrpSpPr>
          <p:nvPr/>
        </p:nvGrpSpPr>
        <p:grpSpPr bwMode="auto">
          <a:xfrm>
            <a:off x="3765923" y="3338748"/>
            <a:ext cx="1693223" cy="1458799"/>
            <a:chOff x="6768011" y="1960080"/>
            <a:chExt cx="1800200" cy="1551897"/>
          </a:xfrm>
        </p:grpSpPr>
        <p:grpSp>
          <p:nvGrpSpPr>
            <p:cNvPr id="78" name="组合 78"/>
            <p:cNvGrpSpPr>
              <a:grpSpLocks/>
            </p:cNvGrpSpPr>
            <p:nvPr/>
          </p:nvGrpSpPr>
          <p:grpSpPr bwMode="auto">
            <a:xfrm>
              <a:off x="6768011" y="1960080"/>
              <a:ext cx="1800200" cy="1551897"/>
              <a:chOff x="985377" y="1960081"/>
              <a:chExt cx="1800200" cy="1551897"/>
            </a:xfrm>
          </p:grpSpPr>
          <p:sp>
            <p:nvSpPr>
              <p:cNvPr id="80" name="六边形 79"/>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81" name="六边形 80"/>
              <p:cNvSpPr/>
              <p:nvPr/>
            </p:nvSpPr>
            <p:spPr>
              <a:xfrm>
                <a:off x="1081631" y="2043058"/>
                <a:ext cx="1607692" cy="1385942"/>
              </a:xfrm>
              <a:prstGeom prst="hexagon">
                <a:avLst/>
              </a:prstGeom>
              <a:solidFill>
                <a:srgbClr val="D60093"/>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79" name="TextBox 79"/>
            <p:cNvSpPr txBox="1">
              <a:spLocks noChangeArrowheads="1"/>
            </p:cNvSpPr>
            <p:nvPr/>
          </p:nvSpPr>
          <p:spPr bwMode="auto">
            <a:xfrm flipH="1">
              <a:off x="7146453"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sp>
        <p:nvSpPr>
          <p:cNvPr id="34"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35" name="组合 34"/>
          <p:cNvGrpSpPr/>
          <p:nvPr/>
        </p:nvGrpSpPr>
        <p:grpSpPr>
          <a:xfrm>
            <a:off x="331635" y="679277"/>
            <a:ext cx="8682581" cy="63818"/>
            <a:chOff x="288133" y="483063"/>
            <a:chExt cx="8772740" cy="64666"/>
          </a:xfrm>
        </p:grpSpPr>
        <p:sp>
          <p:nvSpPr>
            <p:cNvPr id="36" name="任意多边形 35"/>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7" name="直接连接符 36"/>
            <p:cNvCxnSpPr>
              <a:stCxn id="36"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8" name="组合 37"/>
          <p:cNvGrpSpPr/>
          <p:nvPr/>
        </p:nvGrpSpPr>
        <p:grpSpPr>
          <a:xfrm>
            <a:off x="1" y="305046"/>
            <a:ext cx="603004" cy="332759"/>
            <a:chOff x="0" y="252065"/>
            <a:chExt cx="641111" cy="392113"/>
          </a:xfrm>
        </p:grpSpPr>
        <p:sp>
          <p:nvSpPr>
            <p:cNvPr id="39"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0"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1" name="五边形 40"/>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876675521"/>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down)">
                                      <p:cBhvr>
                                        <p:cTn id="12" dur="500"/>
                                        <p:tgtEl>
                                          <p:spTgt spid="35"/>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4"/>
                                        </p:tgtEl>
                                        <p:attrNameLst>
                                          <p:attrName>style.visibility</p:attrName>
                                        </p:attrNameLst>
                                      </p:cBhvr>
                                      <p:to>
                                        <p:strVal val="visible"/>
                                      </p:to>
                                    </p:set>
                                    <p:anim calcmode="lin" valueType="num">
                                      <p:cBhvr>
                                        <p:cTn id="16"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4"/>
                                        </p:tgtEl>
                                        <p:attrNameLst>
                                          <p:attrName>ppt_y</p:attrName>
                                        </p:attrNameLst>
                                      </p:cBhvr>
                                      <p:tavLst>
                                        <p:tav tm="0">
                                          <p:val>
                                            <p:strVal val="#ppt_y"/>
                                          </p:val>
                                        </p:tav>
                                        <p:tav tm="100000">
                                          <p:val>
                                            <p:strVal val="#ppt_y"/>
                                          </p:val>
                                        </p:tav>
                                      </p:tavLst>
                                    </p:anim>
                                    <p:anim calcmode="lin" valueType="num">
                                      <p:cBhvr>
                                        <p:cTn id="18"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4"/>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34"/>
                                        </p:tgtEl>
                                      </p:cBhvr>
                                    </p:animEffect>
                                  </p:childTnLst>
                                </p:cTn>
                              </p:par>
                            </p:childTnLst>
                          </p:cTn>
                        </p:par>
                        <p:par>
                          <p:cTn id="21" fill="hold">
                            <p:stCondLst>
                              <p:cond delay="1450"/>
                            </p:stCondLst>
                            <p:childTnLst>
                              <p:par>
                                <p:cTn id="22" presetID="53" presetClass="entr" presetSubtype="528" fill="hold" nodeType="afterEffect">
                                  <p:stCondLst>
                                    <p:cond delay="0"/>
                                  </p:stCondLst>
                                  <p:childTnLst>
                                    <p:set>
                                      <p:cBhvr>
                                        <p:cTn id="23" dur="1" fill="hold">
                                          <p:stCondLst>
                                            <p:cond delay="0"/>
                                          </p:stCondLst>
                                        </p:cTn>
                                        <p:tgtEl>
                                          <p:spTgt spid="55"/>
                                        </p:tgtEl>
                                        <p:attrNameLst>
                                          <p:attrName>style.visibility</p:attrName>
                                        </p:attrNameLst>
                                      </p:cBhvr>
                                      <p:to>
                                        <p:strVal val="visible"/>
                                      </p:to>
                                    </p:set>
                                    <p:anim calcmode="lin" valueType="num">
                                      <p:cBhvr>
                                        <p:cTn id="24" dur="350" fill="hold"/>
                                        <p:tgtEl>
                                          <p:spTgt spid="55"/>
                                        </p:tgtEl>
                                        <p:attrNameLst>
                                          <p:attrName>ppt_w</p:attrName>
                                        </p:attrNameLst>
                                      </p:cBhvr>
                                      <p:tavLst>
                                        <p:tav tm="0">
                                          <p:val>
                                            <p:fltVal val="0"/>
                                          </p:val>
                                        </p:tav>
                                        <p:tav tm="100000">
                                          <p:val>
                                            <p:strVal val="#ppt_w"/>
                                          </p:val>
                                        </p:tav>
                                      </p:tavLst>
                                    </p:anim>
                                    <p:anim calcmode="lin" valueType="num">
                                      <p:cBhvr>
                                        <p:cTn id="25" dur="350" fill="hold"/>
                                        <p:tgtEl>
                                          <p:spTgt spid="55"/>
                                        </p:tgtEl>
                                        <p:attrNameLst>
                                          <p:attrName>ppt_h</p:attrName>
                                        </p:attrNameLst>
                                      </p:cBhvr>
                                      <p:tavLst>
                                        <p:tav tm="0">
                                          <p:val>
                                            <p:fltVal val="0"/>
                                          </p:val>
                                        </p:tav>
                                        <p:tav tm="100000">
                                          <p:val>
                                            <p:strVal val="#ppt_h"/>
                                          </p:val>
                                        </p:tav>
                                      </p:tavLst>
                                    </p:anim>
                                    <p:animEffect transition="in" filter="fade">
                                      <p:cBhvr>
                                        <p:cTn id="26" dur="350"/>
                                        <p:tgtEl>
                                          <p:spTgt spid="55"/>
                                        </p:tgtEl>
                                      </p:cBhvr>
                                    </p:animEffect>
                                    <p:anim calcmode="lin" valueType="num">
                                      <p:cBhvr>
                                        <p:cTn id="27" dur="350" fill="hold"/>
                                        <p:tgtEl>
                                          <p:spTgt spid="55"/>
                                        </p:tgtEl>
                                        <p:attrNameLst>
                                          <p:attrName>ppt_x</p:attrName>
                                        </p:attrNameLst>
                                      </p:cBhvr>
                                      <p:tavLst>
                                        <p:tav tm="0">
                                          <p:val>
                                            <p:fltVal val="0.5"/>
                                          </p:val>
                                        </p:tav>
                                        <p:tav tm="100000">
                                          <p:val>
                                            <p:strVal val="#ppt_x"/>
                                          </p:val>
                                        </p:tav>
                                      </p:tavLst>
                                    </p:anim>
                                    <p:anim calcmode="lin" valueType="num">
                                      <p:cBhvr>
                                        <p:cTn id="28" dur="350" fill="hold"/>
                                        <p:tgtEl>
                                          <p:spTgt spid="55"/>
                                        </p:tgtEl>
                                        <p:attrNameLst>
                                          <p:attrName>ppt_y</p:attrName>
                                        </p:attrNameLst>
                                      </p:cBhvr>
                                      <p:tavLst>
                                        <p:tav tm="0">
                                          <p:val>
                                            <p:fltVal val="0.5"/>
                                          </p:val>
                                        </p:tav>
                                        <p:tav tm="100000">
                                          <p:val>
                                            <p:strVal val="#ppt_y"/>
                                          </p:val>
                                        </p:tav>
                                      </p:tavLst>
                                    </p:anim>
                                  </p:childTnLst>
                                </p:cTn>
                              </p:par>
                            </p:childTnLst>
                          </p:cTn>
                        </p:par>
                        <p:par>
                          <p:cTn id="29" fill="hold">
                            <p:stCondLst>
                              <p:cond delay="1800"/>
                            </p:stCondLst>
                            <p:childTnLst>
                              <p:par>
                                <p:cTn id="30" presetID="53" presetClass="entr" presetSubtype="528" fill="hold"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350" fill="hold"/>
                                        <p:tgtEl>
                                          <p:spTgt spid="52"/>
                                        </p:tgtEl>
                                        <p:attrNameLst>
                                          <p:attrName>ppt_w</p:attrName>
                                        </p:attrNameLst>
                                      </p:cBhvr>
                                      <p:tavLst>
                                        <p:tav tm="0">
                                          <p:val>
                                            <p:fltVal val="0"/>
                                          </p:val>
                                        </p:tav>
                                        <p:tav tm="100000">
                                          <p:val>
                                            <p:strVal val="#ppt_w"/>
                                          </p:val>
                                        </p:tav>
                                      </p:tavLst>
                                    </p:anim>
                                    <p:anim calcmode="lin" valueType="num">
                                      <p:cBhvr>
                                        <p:cTn id="33" dur="350" fill="hold"/>
                                        <p:tgtEl>
                                          <p:spTgt spid="52"/>
                                        </p:tgtEl>
                                        <p:attrNameLst>
                                          <p:attrName>ppt_h</p:attrName>
                                        </p:attrNameLst>
                                      </p:cBhvr>
                                      <p:tavLst>
                                        <p:tav tm="0">
                                          <p:val>
                                            <p:fltVal val="0"/>
                                          </p:val>
                                        </p:tav>
                                        <p:tav tm="100000">
                                          <p:val>
                                            <p:strVal val="#ppt_h"/>
                                          </p:val>
                                        </p:tav>
                                      </p:tavLst>
                                    </p:anim>
                                    <p:animEffect transition="in" filter="fade">
                                      <p:cBhvr>
                                        <p:cTn id="34" dur="350"/>
                                        <p:tgtEl>
                                          <p:spTgt spid="52"/>
                                        </p:tgtEl>
                                      </p:cBhvr>
                                    </p:animEffect>
                                    <p:anim calcmode="lin" valueType="num">
                                      <p:cBhvr>
                                        <p:cTn id="35" dur="350" fill="hold"/>
                                        <p:tgtEl>
                                          <p:spTgt spid="52"/>
                                        </p:tgtEl>
                                        <p:attrNameLst>
                                          <p:attrName>ppt_x</p:attrName>
                                        </p:attrNameLst>
                                      </p:cBhvr>
                                      <p:tavLst>
                                        <p:tav tm="0">
                                          <p:val>
                                            <p:fltVal val="0.5"/>
                                          </p:val>
                                        </p:tav>
                                        <p:tav tm="100000">
                                          <p:val>
                                            <p:strVal val="#ppt_x"/>
                                          </p:val>
                                        </p:tav>
                                      </p:tavLst>
                                    </p:anim>
                                    <p:anim calcmode="lin" valueType="num">
                                      <p:cBhvr>
                                        <p:cTn id="36" dur="350" fill="hold"/>
                                        <p:tgtEl>
                                          <p:spTgt spid="52"/>
                                        </p:tgtEl>
                                        <p:attrNameLst>
                                          <p:attrName>ppt_y</p:attrName>
                                        </p:attrNameLst>
                                      </p:cBhvr>
                                      <p:tavLst>
                                        <p:tav tm="0">
                                          <p:val>
                                            <p:fltVal val="0.5"/>
                                          </p:val>
                                        </p:tav>
                                        <p:tav tm="100000">
                                          <p:val>
                                            <p:strVal val="#ppt_y"/>
                                          </p:val>
                                        </p:tav>
                                      </p:tavLst>
                                    </p:anim>
                                  </p:childTnLst>
                                </p:cTn>
                              </p:par>
                            </p:childTnLst>
                          </p:cTn>
                        </p:par>
                        <p:par>
                          <p:cTn id="37" fill="hold">
                            <p:stCondLst>
                              <p:cond delay="2150"/>
                            </p:stCondLst>
                            <p:childTnLst>
                              <p:par>
                                <p:cTn id="38" presetID="53" presetClass="entr" presetSubtype="52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p:cTn id="40" dur="350" fill="hold"/>
                                        <p:tgtEl>
                                          <p:spTgt spid="60"/>
                                        </p:tgtEl>
                                        <p:attrNameLst>
                                          <p:attrName>ppt_w</p:attrName>
                                        </p:attrNameLst>
                                      </p:cBhvr>
                                      <p:tavLst>
                                        <p:tav tm="0">
                                          <p:val>
                                            <p:fltVal val="0"/>
                                          </p:val>
                                        </p:tav>
                                        <p:tav tm="100000">
                                          <p:val>
                                            <p:strVal val="#ppt_w"/>
                                          </p:val>
                                        </p:tav>
                                      </p:tavLst>
                                    </p:anim>
                                    <p:anim calcmode="lin" valueType="num">
                                      <p:cBhvr>
                                        <p:cTn id="41" dur="350" fill="hold"/>
                                        <p:tgtEl>
                                          <p:spTgt spid="60"/>
                                        </p:tgtEl>
                                        <p:attrNameLst>
                                          <p:attrName>ppt_h</p:attrName>
                                        </p:attrNameLst>
                                      </p:cBhvr>
                                      <p:tavLst>
                                        <p:tav tm="0">
                                          <p:val>
                                            <p:fltVal val="0"/>
                                          </p:val>
                                        </p:tav>
                                        <p:tav tm="100000">
                                          <p:val>
                                            <p:strVal val="#ppt_h"/>
                                          </p:val>
                                        </p:tav>
                                      </p:tavLst>
                                    </p:anim>
                                    <p:animEffect transition="in" filter="fade">
                                      <p:cBhvr>
                                        <p:cTn id="42" dur="350"/>
                                        <p:tgtEl>
                                          <p:spTgt spid="60"/>
                                        </p:tgtEl>
                                      </p:cBhvr>
                                    </p:animEffect>
                                    <p:anim calcmode="lin" valueType="num">
                                      <p:cBhvr>
                                        <p:cTn id="43" dur="350" fill="hold"/>
                                        <p:tgtEl>
                                          <p:spTgt spid="60"/>
                                        </p:tgtEl>
                                        <p:attrNameLst>
                                          <p:attrName>ppt_x</p:attrName>
                                        </p:attrNameLst>
                                      </p:cBhvr>
                                      <p:tavLst>
                                        <p:tav tm="0">
                                          <p:val>
                                            <p:fltVal val="0.5"/>
                                          </p:val>
                                        </p:tav>
                                        <p:tav tm="100000">
                                          <p:val>
                                            <p:strVal val="#ppt_x"/>
                                          </p:val>
                                        </p:tav>
                                      </p:tavLst>
                                    </p:anim>
                                    <p:anim calcmode="lin" valueType="num">
                                      <p:cBhvr>
                                        <p:cTn id="44" dur="350" fill="hold"/>
                                        <p:tgtEl>
                                          <p:spTgt spid="60"/>
                                        </p:tgtEl>
                                        <p:attrNameLst>
                                          <p:attrName>ppt_y</p:attrName>
                                        </p:attrNameLst>
                                      </p:cBhvr>
                                      <p:tavLst>
                                        <p:tav tm="0">
                                          <p:val>
                                            <p:fltVal val="0.5"/>
                                          </p:val>
                                        </p:tav>
                                        <p:tav tm="100000">
                                          <p:val>
                                            <p:strVal val="#ppt_y"/>
                                          </p:val>
                                        </p:tav>
                                      </p:tavLst>
                                    </p:anim>
                                  </p:childTnLst>
                                </p:cTn>
                              </p:par>
                            </p:childTnLst>
                          </p:cTn>
                        </p:par>
                        <p:par>
                          <p:cTn id="45" fill="hold">
                            <p:stCondLst>
                              <p:cond delay="2500"/>
                            </p:stCondLst>
                            <p:childTnLst>
                              <p:par>
                                <p:cTn id="46" presetID="53" presetClass="entr" presetSubtype="528" fill="hold" nodeType="afterEffect">
                                  <p:stCondLst>
                                    <p:cond delay="0"/>
                                  </p:stCondLst>
                                  <p:childTnLst>
                                    <p:set>
                                      <p:cBhvr>
                                        <p:cTn id="47" dur="1" fill="hold">
                                          <p:stCondLst>
                                            <p:cond delay="0"/>
                                          </p:stCondLst>
                                        </p:cTn>
                                        <p:tgtEl>
                                          <p:spTgt spid="70"/>
                                        </p:tgtEl>
                                        <p:attrNameLst>
                                          <p:attrName>style.visibility</p:attrName>
                                        </p:attrNameLst>
                                      </p:cBhvr>
                                      <p:to>
                                        <p:strVal val="visible"/>
                                      </p:to>
                                    </p:set>
                                    <p:anim calcmode="lin" valueType="num">
                                      <p:cBhvr>
                                        <p:cTn id="48" dur="350" fill="hold"/>
                                        <p:tgtEl>
                                          <p:spTgt spid="70"/>
                                        </p:tgtEl>
                                        <p:attrNameLst>
                                          <p:attrName>ppt_w</p:attrName>
                                        </p:attrNameLst>
                                      </p:cBhvr>
                                      <p:tavLst>
                                        <p:tav tm="0">
                                          <p:val>
                                            <p:fltVal val="0"/>
                                          </p:val>
                                        </p:tav>
                                        <p:tav tm="100000">
                                          <p:val>
                                            <p:strVal val="#ppt_w"/>
                                          </p:val>
                                        </p:tav>
                                      </p:tavLst>
                                    </p:anim>
                                    <p:anim calcmode="lin" valueType="num">
                                      <p:cBhvr>
                                        <p:cTn id="49" dur="350" fill="hold"/>
                                        <p:tgtEl>
                                          <p:spTgt spid="70"/>
                                        </p:tgtEl>
                                        <p:attrNameLst>
                                          <p:attrName>ppt_h</p:attrName>
                                        </p:attrNameLst>
                                      </p:cBhvr>
                                      <p:tavLst>
                                        <p:tav tm="0">
                                          <p:val>
                                            <p:fltVal val="0"/>
                                          </p:val>
                                        </p:tav>
                                        <p:tav tm="100000">
                                          <p:val>
                                            <p:strVal val="#ppt_h"/>
                                          </p:val>
                                        </p:tav>
                                      </p:tavLst>
                                    </p:anim>
                                    <p:animEffect transition="in" filter="fade">
                                      <p:cBhvr>
                                        <p:cTn id="50" dur="350"/>
                                        <p:tgtEl>
                                          <p:spTgt spid="70"/>
                                        </p:tgtEl>
                                      </p:cBhvr>
                                    </p:animEffect>
                                    <p:anim calcmode="lin" valueType="num">
                                      <p:cBhvr>
                                        <p:cTn id="51" dur="350" fill="hold"/>
                                        <p:tgtEl>
                                          <p:spTgt spid="70"/>
                                        </p:tgtEl>
                                        <p:attrNameLst>
                                          <p:attrName>ppt_x</p:attrName>
                                        </p:attrNameLst>
                                      </p:cBhvr>
                                      <p:tavLst>
                                        <p:tav tm="0">
                                          <p:val>
                                            <p:fltVal val="0.5"/>
                                          </p:val>
                                        </p:tav>
                                        <p:tav tm="100000">
                                          <p:val>
                                            <p:strVal val="#ppt_x"/>
                                          </p:val>
                                        </p:tav>
                                      </p:tavLst>
                                    </p:anim>
                                    <p:anim calcmode="lin" valueType="num">
                                      <p:cBhvr>
                                        <p:cTn id="52" dur="350" fill="hold"/>
                                        <p:tgtEl>
                                          <p:spTgt spid="70"/>
                                        </p:tgtEl>
                                        <p:attrNameLst>
                                          <p:attrName>ppt_y</p:attrName>
                                        </p:attrNameLst>
                                      </p:cBhvr>
                                      <p:tavLst>
                                        <p:tav tm="0">
                                          <p:val>
                                            <p:fltVal val="0.5"/>
                                          </p:val>
                                        </p:tav>
                                        <p:tav tm="100000">
                                          <p:val>
                                            <p:strVal val="#ppt_y"/>
                                          </p:val>
                                        </p:tav>
                                      </p:tavLst>
                                    </p:anim>
                                  </p:childTnLst>
                                </p:cTn>
                              </p:par>
                            </p:childTnLst>
                          </p:cTn>
                        </p:par>
                        <p:par>
                          <p:cTn id="53" fill="hold">
                            <p:stCondLst>
                              <p:cond delay="2850"/>
                            </p:stCondLst>
                            <p:childTnLst>
                              <p:par>
                                <p:cTn id="54" presetID="53" presetClass="entr" presetSubtype="528"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p:cTn id="56" dur="350" fill="hold"/>
                                        <p:tgtEl>
                                          <p:spTgt spid="49"/>
                                        </p:tgtEl>
                                        <p:attrNameLst>
                                          <p:attrName>ppt_w</p:attrName>
                                        </p:attrNameLst>
                                      </p:cBhvr>
                                      <p:tavLst>
                                        <p:tav tm="0">
                                          <p:val>
                                            <p:fltVal val="0"/>
                                          </p:val>
                                        </p:tav>
                                        <p:tav tm="100000">
                                          <p:val>
                                            <p:strVal val="#ppt_w"/>
                                          </p:val>
                                        </p:tav>
                                      </p:tavLst>
                                    </p:anim>
                                    <p:anim calcmode="lin" valueType="num">
                                      <p:cBhvr>
                                        <p:cTn id="57" dur="350" fill="hold"/>
                                        <p:tgtEl>
                                          <p:spTgt spid="49"/>
                                        </p:tgtEl>
                                        <p:attrNameLst>
                                          <p:attrName>ppt_h</p:attrName>
                                        </p:attrNameLst>
                                      </p:cBhvr>
                                      <p:tavLst>
                                        <p:tav tm="0">
                                          <p:val>
                                            <p:fltVal val="0"/>
                                          </p:val>
                                        </p:tav>
                                        <p:tav tm="100000">
                                          <p:val>
                                            <p:strVal val="#ppt_h"/>
                                          </p:val>
                                        </p:tav>
                                      </p:tavLst>
                                    </p:anim>
                                    <p:animEffect transition="in" filter="fade">
                                      <p:cBhvr>
                                        <p:cTn id="58" dur="350"/>
                                        <p:tgtEl>
                                          <p:spTgt spid="49"/>
                                        </p:tgtEl>
                                      </p:cBhvr>
                                    </p:animEffect>
                                    <p:anim calcmode="lin" valueType="num">
                                      <p:cBhvr>
                                        <p:cTn id="59" dur="350" fill="hold"/>
                                        <p:tgtEl>
                                          <p:spTgt spid="49"/>
                                        </p:tgtEl>
                                        <p:attrNameLst>
                                          <p:attrName>ppt_x</p:attrName>
                                        </p:attrNameLst>
                                      </p:cBhvr>
                                      <p:tavLst>
                                        <p:tav tm="0">
                                          <p:val>
                                            <p:fltVal val="0.5"/>
                                          </p:val>
                                        </p:tav>
                                        <p:tav tm="100000">
                                          <p:val>
                                            <p:strVal val="#ppt_x"/>
                                          </p:val>
                                        </p:tav>
                                      </p:tavLst>
                                    </p:anim>
                                    <p:anim calcmode="lin" valueType="num">
                                      <p:cBhvr>
                                        <p:cTn id="60" dur="350" fill="hold"/>
                                        <p:tgtEl>
                                          <p:spTgt spid="49"/>
                                        </p:tgtEl>
                                        <p:attrNameLst>
                                          <p:attrName>ppt_y</p:attrName>
                                        </p:attrNameLst>
                                      </p:cBhvr>
                                      <p:tavLst>
                                        <p:tav tm="0">
                                          <p:val>
                                            <p:fltVal val="0.5"/>
                                          </p:val>
                                        </p:tav>
                                        <p:tav tm="100000">
                                          <p:val>
                                            <p:strVal val="#ppt_y"/>
                                          </p:val>
                                        </p:tav>
                                      </p:tavLst>
                                    </p:anim>
                                  </p:childTnLst>
                                </p:cTn>
                              </p:par>
                            </p:childTnLst>
                          </p:cTn>
                        </p:par>
                        <p:par>
                          <p:cTn id="61" fill="hold">
                            <p:stCondLst>
                              <p:cond delay="3200"/>
                            </p:stCondLst>
                            <p:childTnLst>
                              <p:par>
                                <p:cTn id="62" presetID="53" presetClass="entr" presetSubtype="528" fill="hold" nodeType="afterEffect">
                                  <p:stCondLst>
                                    <p:cond delay="0"/>
                                  </p:stCondLst>
                                  <p:childTnLst>
                                    <p:set>
                                      <p:cBhvr>
                                        <p:cTn id="63" dur="1" fill="hold">
                                          <p:stCondLst>
                                            <p:cond delay="0"/>
                                          </p:stCondLst>
                                        </p:cTn>
                                        <p:tgtEl>
                                          <p:spTgt spid="65"/>
                                        </p:tgtEl>
                                        <p:attrNameLst>
                                          <p:attrName>style.visibility</p:attrName>
                                        </p:attrNameLst>
                                      </p:cBhvr>
                                      <p:to>
                                        <p:strVal val="visible"/>
                                      </p:to>
                                    </p:set>
                                    <p:anim calcmode="lin" valueType="num">
                                      <p:cBhvr>
                                        <p:cTn id="64" dur="350" fill="hold"/>
                                        <p:tgtEl>
                                          <p:spTgt spid="65"/>
                                        </p:tgtEl>
                                        <p:attrNameLst>
                                          <p:attrName>ppt_w</p:attrName>
                                        </p:attrNameLst>
                                      </p:cBhvr>
                                      <p:tavLst>
                                        <p:tav tm="0">
                                          <p:val>
                                            <p:fltVal val="0"/>
                                          </p:val>
                                        </p:tav>
                                        <p:tav tm="100000">
                                          <p:val>
                                            <p:strVal val="#ppt_w"/>
                                          </p:val>
                                        </p:tav>
                                      </p:tavLst>
                                    </p:anim>
                                    <p:anim calcmode="lin" valueType="num">
                                      <p:cBhvr>
                                        <p:cTn id="65" dur="350" fill="hold"/>
                                        <p:tgtEl>
                                          <p:spTgt spid="65"/>
                                        </p:tgtEl>
                                        <p:attrNameLst>
                                          <p:attrName>ppt_h</p:attrName>
                                        </p:attrNameLst>
                                      </p:cBhvr>
                                      <p:tavLst>
                                        <p:tav tm="0">
                                          <p:val>
                                            <p:fltVal val="0"/>
                                          </p:val>
                                        </p:tav>
                                        <p:tav tm="100000">
                                          <p:val>
                                            <p:strVal val="#ppt_h"/>
                                          </p:val>
                                        </p:tav>
                                      </p:tavLst>
                                    </p:anim>
                                    <p:animEffect transition="in" filter="fade">
                                      <p:cBhvr>
                                        <p:cTn id="66" dur="350"/>
                                        <p:tgtEl>
                                          <p:spTgt spid="65"/>
                                        </p:tgtEl>
                                      </p:cBhvr>
                                    </p:animEffect>
                                    <p:anim calcmode="lin" valueType="num">
                                      <p:cBhvr>
                                        <p:cTn id="67" dur="350" fill="hold"/>
                                        <p:tgtEl>
                                          <p:spTgt spid="65"/>
                                        </p:tgtEl>
                                        <p:attrNameLst>
                                          <p:attrName>ppt_x</p:attrName>
                                        </p:attrNameLst>
                                      </p:cBhvr>
                                      <p:tavLst>
                                        <p:tav tm="0">
                                          <p:val>
                                            <p:fltVal val="0.5"/>
                                          </p:val>
                                        </p:tav>
                                        <p:tav tm="100000">
                                          <p:val>
                                            <p:strVal val="#ppt_x"/>
                                          </p:val>
                                        </p:tav>
                                      </p:tavLst>
                                    </p:anim>
                                    <p:anim calcmode="lin" valueType="num">
                                      <p:cBhvr>
                                        <p:cTn id="68" dur="350" fill="hold"/>
                                        <p:tgtEl>
                                          <p:spTgt spid="65"/>
                                        </p:tgtEl>
                                        <p:attrNameLst>
                                          <p:attrName>ppt_y</p:attrName>
                                        </p:attrNameLst>
                                      </p:cBhvr>
                                      <p:tavLst>
                                        <p:tav tm="0">
                                          <p:val>
                                            <p:fltVal val="0.5"/>
                                          </p:val>
                                        </p:tav>
                                        <p:tav tm="100000">
                                          <p:val>
                                            <p:strVal val="#ppt_y"/>
                                          </p:val>
                                        </p:tav>
                                      </p:tavLst>
                                    </p:anim>
                                  </p:childTnLst>
                                </p:cTn>
                              </p:par>
                            </p:childTnLst>
                          </p:cTn>
                        </p:par>
                        <p:par>
                          <p:cTn id="69" fill="hold">
                            <p:stCondLst>
                              <p:cond delay="3550"/>
                            </p:stCondLst>
                            <p:childTnLst>
                              <p:par>
                                <p:cTn id="70" presetID="53" presetClass="entr" presetSubtype="528" fill="hold" nodeType="afterEffect">
                                  <p:stCondLst>
                                    <p:cond delay="0"/>
                                  </p:stCondLst>
                                  <p:childTnLst>
                                    <p:set>
                                      <p:cBhvr>
                                        <p:cTn id="71" dur="1" fill="hold">
                                          <p:stCondLst>
                                            <p:cond delay="0"/>
                                          </p:stCondLst>
                                        </p:cTn>
                                        <p:tgtEl>
                                          <p:spTgt spid="77"/>
                                        </p:tgtEl>
                                        <p:attrNameLst>
                                          <p:attrName>style.visibility</p:attrName>
                                        </p:attrNameLst>
                                      </p:cBhvr>
                                      <p:to>
                                        <p:strVal val="visible"/>
                                      </p:to>
                                    </p:set>
                                    <p:anim calcmode="lin" valueType="num">
                                      <p:cBhvr>
                                        <p:cTn id="72" dur="350" fill="hold"/>
                                        <p:tgtEl>
                                          <p:spTgt spid="77"/>
                                        </p:tgtEl>
                                        <p:attrNameLst>
                                          <p:attrName>ppt_w</p:attrName>
                                        </p:attrNameLst>
                                      </p:cBhvr>
                                      <p:tavLst>
                                        <p:tav tm="0">
                                          <p:val>
                                            <p:fltVal val="0"/>
                                          </p:val>
                                        </p:tav>
                                        <p:tav tm="100000">
                                          <p:val>
                                            <p:strVal val="#ppt_w"/>
                                          </p:val>
                                        </p:tav>
                                      </p:tavLst>
                                    </p:anim>
                                    <p:anim calcmode="lin" valueType="num">
                                      <p:cBhvr>
                                        <p:cTn id="73" dur="350" fill="hold"/>
                                        <p:tgtEl>
                                          <p:spTgt spid="77"/>
                                        </p:tgtEl>
                                        <p:attrNameLst>
                                          <p:attrName>ppt_h</p:attrName>
                                        </p:attrNameLst>
                                      </p:cBhvr>
                                      <p:tavLst>
                                        <p:tav tm="0">
                                          <p:val>
                                            <p:fltVal val="0"/>
                                          </p:val>
                                        </p:tav>
                                        <p:tav tm="100000">
                                          <p:val>
                                            <p:strVal val="#ppt_h"/>
                                          </p:val>
                                        </p:tav>
                                      </p:tavLst>
                                    </p:anim>
                                    <p:animEffect transition="in" filter="fade">
                                      <p:cBhvr>
                                        <p:cTn id="74" dur="350"/>
                                        <p:tgtEl>
                                          <p:spTgt spid="77"/>
                                        </p:tgtEl>
                                      </p:cBhvr>
                                    </p:animEffect>
                                    <p:anim calcmode="lin" valueType="num">
                                      <p:cBhvr>
                                        <p:cTn id="75" dur="350" fill="hold"/>
                                        <p:tgtEl>
                                          <p:spTgt spid="77"/>
                                        </p:tgtEl>
                                        <p:attrNameLst>
                                          <p:attrName>ppt_x</p:attrName>
                                        </p:attrNameLst>
                                      </p:cBhvr>
                                      <p:tavLst>
                                        <p:tav tm="0">
                                          <p:val>
                                            <p:fltVal val="0.5"/>
                                          </p:val>
                                        </p:tav>
                                        <p:tav tm="100000">
                                          <p:val>
                                            <p:strVal val="#ppt_x"/>
                                          </p:val>
                                        </p:tav>
                                      </p:tavLst>
                                    </p:anim>
                                    <p:anim calcmode="lin" valueType="num">
                                      <p:cBhvr>
                                        <p:cTn id="76" dur="350" fill="hold"/>
                                        <p:tgtEl>
                                          <p:spTgt spid="77"/>
                                        </p:tgtEl>
                                        <p:attrNameLst>
                                          <p:attrName>ppt_y</p:attrName>
                                        </p:attrNameLst>
                                      </p:cBhvr>
                                      <p:tavLst>
                                        <p:tav tm="0">
                                          <p:val>
                                            <p:fltVal val="0.5"/>
                                          </p:val>
                                        </p:tav>
                                        <p:tav tm="100000">
                                          <p:val>
                                            <p:strVal val="#ppt_y"/>
                                          </p:val>
                                        </p:tav>
                                      </p:tavLst>
                                    </p:anim>
                                  </p:childTnLst>
                                </p:cTn>
                              </p:par>
                            </p:childTnLst>
                          </p:cTn>
                        </p:par>
                        <p:par>
                          <p:cTn id="77" fill="hold">
                            <p:stCondLst>
                              <p:cond delay="3900"/>
                            </p:stCondLst>
                            <p:childTnLst>
                              <p:par>
                                <p:cTn id="78" presetID="42" presetClass="entr" presetSubtype="0" fill="hold" grpId="0" nodeType="afterEffect">
                                  <p:stCondLst>
                                    <p:cond delay="0"/>
                                  </p:stCondLst>
                                  <p:childTnLst>
                                    <p:set>
                                      <p:cBhvr>
                                        <p:cTn id="79" dur="1" fill="hold">
                                          <p:stCondLst>
                                            <p:cond delay="0"/>
                                          </p:stCondLst>
                                        </p:cTn>
                                        <p:tgtEl>
                                          <p:spTgt spid="76"/>
                                        </p:tgtEl>
                                        <p:attrNameLst>
                                          <p:attrName>style.visibility</p:attrName>
                                        </p:attrNameLst>
                                      </p:cBhvr>
                                      <p:to>
                                        <p:strVal val="visible"/>
                                      </p:to>
                                    </p:set>
                                    <p:animEffect transition="in" filter="fade">
                                      <p:cBhvr>
                                        <p:cTn id="80" dur="1000"/>
                                        <p:tgtEl>
                                          <p:spTgt spid="76"/>
                                        </p:tgtEl>
                                      </p:cBhvr>
                                    </p:animEffect>
                                    <p:anim calcmode="lin" valueType="num">
                                      <p:cBhvr>
                                        <p:cTn id="81" dur="1000" fill="hold"/>
                                        <p:tgtEl>
                                          <p:spTgt spid="76"/>
                                        </p:tgtEl>
                                        <p:attrNameLst>
                                          <p:attrName>ppt_x</p:attrName>
                                        </p:attrNameLst>
                                      </p:cBhvr>
                                      <p:tavLst>
                                        <p:tav tm="0">
                                          <p:val>
                                            <p:strVal val="#ppt_x"/>
                                          </p:val>
                                        </p:tav>
                                        <p:tav tm="100000">
                                          <p:val>
                                            <p:strVal val="#ppt_x"/>
                                          </p:val>
                                        </p:tav>
                                      </p:tavLst>
                                    </p:anim>
                                    <p:anim calcmode="lin" valueType="num">
                                      <p:cBhvr>
                                        <p:cTn id="82"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34"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47" name="矩形 10"/>
          <p:cNvSpPr>
            <a:spLocks noChangeArrowheads="1"/>
          </p:cNvSpPr>
          <p:nvPr/>
        </p:nvSpPr>
        <p:spPr bwMode="auto">
          <a:xfrm>
            <a:off x="5181552" y="3221523"/>
            <a:ext cx="3352103" cy="609202"/>
          </a:xfrm>
          <a:prstGeom prst="rect">
            <a:avLst/>
          </a:prstGeom>
          <a:solidFill>
            <a:srgbClr val="9751CB"/>
          </a:solidFill>
          <a:ln>
            <a:noFill/>
          </a:ln>
          <a:extLst/>
        </p:spPr>
        <p:txBody>
          <a:bodyPr anchor="ctr"/>
          <a:lstStyle/>
          <a:p>
            <a:pPr algn="ctr" defTabSz="909361" fontAlgn="base">
              <a:spcBef>
                <a:spcPct val="0"/>
              </a:spcBef>
              <a:spcAft>
                <a:spcPct val="0"/>
              </a:spcAft>
            </a:pPr>
            <a:r>
              <a:rPr lang="zh-CN" altLang="en-US" sz="3762" dirty="0">
                <a:solidFill>
                  <a:prstClr val="white"/>
                </a:solidFill>
                <a:latin typeface="宋体" pitchFamily="2" charset="-122"/>
                <a:ea typeface="微软雅黑" pitchFamily="34" charset="-122"/>
                <a:sym typeface="宋体" pitchFamily="2" charset="-122"/>
              </a:rPr>
              <a:t>主要工作</a:t>
            </a:r>
          </a:p>
        </p:txBody>
      </p:sp>
      <p:sp>
        <p:nvSpPr>
          <p:cNvPr id="48" name="矩形 8"/>
          <p:cNvSpPr>
            <a:spLocks noChangeArrowheads="1"/>
          </p:cNvSpPr>
          <p:nvPr/>
        </p:nvSpPr>
        <p:spPr bwMode="auto">
          <a:xfrm>
            <a:off x="5774329" y="720512"/>
            <a:ext cx="2169535" cy="2169534"/>
          </a:xfrm>
          <a:prstGeom prst="rect">
            <a:avLst/>
          </a:prstGeom>
          <a:solidFill>
            <a:srgbClr val="7030A0"/>
          </a:solidFill>
          <a:ln w="76200">
            <a:solidFill>
              <a:srgbClr val="E7E9E8"/>
            </a:solidFill>
            <a:miter lim="800000"/>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49" name="矩形 7"/>
          <p:cNvSpPr>
            <a:spLocks noChangeArrowheads="1"/>
          </p:cNvSpPr>
          <p:nvPr/>
        </p:nvSpPr>
        <p:spPr bwMode="auto">
          <a:xfrm>
            <a:off x="5928123" y="874305"/>
            <a:ext cx="1860455" cy="1861948"/>
          </a:xfrm>
          <a:prstGeom prst="rect">
            <a:avLst/>
          </a:prstGeom>
          <a:solidFill>
            <a:srgbClr val="7030A0"/>
          </a:solidFill>
          <a:ln w="76200">
            <a:solidFill>
              <a:srgbClr val="E7E9E8"/>
            </a:solidFill>
            <a:miter lim="800000"/>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50" name="矩形 6"/>
          <p:cNvSpPr>
            <a:spLocks noChangeArrowheads="1"/>
          </p:cNvSpPr>
          <p:nvPr/>
        </p:nvSpPr>
        <p:spPr bwMode="auto">
          <a:xfrm>
            <a:off x="6095355" y="1043030"/>
            <a:ext cx="1525991" cy="1525991"/>
          </a:xfrm>
          <a:prstGeom prst="rect">
            <a:avLst/>
          </a:prstGeom>
          <a:solidFill>
            <a:srgbClr val="7030A0"/>
          </a:solidFill>
          <a:ln w="76200">
            <a:solidFill>
              <a:srgbClr val="E7E9E8"/>
            </a:solidFill>
            <a:miter lim="800000"/>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51" name="矩形 50"/>
          <p:cNvSpPr>
            <a:spLocks noChangeArrowheads="1"/>
          </p:cNvSpPr>
          <p:nvPr/>
        </p:nvSpPr>
        <p:spPr bwMode="auto">
          <a:xfrm>
            <a:off x="6262586" y="1208768"/>
            <a:ext cx="1193020" cy="1193021"/>
          </a:xfrm>
          <a:prstGeom prst="rect">
            <a:avLst/>
          </a:prstGeom>
          <a:solidFill>
            <a:srgbClr val="9751CB"/>
          </a:solidFill>
          <a:ln w="76200" cap="flat" cmpd="sng">
            <a:solidFill>
              <a:srgbClr val="E7E9E8"/>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52" name="矩形 4"/>
          <p:cNvSpPr>
            <a:spLocks noChangeArrowheads="1"/>
          </p:cNvSpPr>
          <p:nvPr/>
        </p:nvSpPr>
        <p:spPr bwMode="auto">
          <a:xfrm>
            <a:off x="6417873" y="1365549"/>
            <a:ext cx="880954" cy="880954"/>
          </a:xfrm>
          <a:prstGeom prst="rect">
            <a:avLst/>
          </a:prstGeom>
          <a:gradFill flip="none" rotWithShape="1">
            <a:gsLst>
              <a:gs pos="0">
                <a:srgbClr val="9751CB">
                  <a:shade val="30000"/>
                  <a:satMod val="115000"/>
                </a:srgbClr>
              </a:gs>
              <a:gs pos="50000">
                <a:srgbClr val="9751CB">
                  <a:shade val="67500"/>
                  <a:satMod val="115000"/>
                </a:srgbClr>
              </a:gs>
              <a:gs pos="100000">
                <a:srgbClr val="9751CB">
                  <a:shade val="100000"/>
                  <a:satMod val="115000"/>
                  <a:alpha val="49000"/>
                </a:srgbClr>
              </a:gs>
            </a:gsLst>
            <a:lin ang="2700000" scaled="1"/>
            <a:tileRect/>
          </a:gradFill>
          <a:ln w="76200" cap="flat" cmpd="sng">
            <a:solidFill>
              <a:srgbClr val="E7E9E8"/>
            </a:solidFill>
            <a:miter lim="800000"/>
            <a:headEnd/>
            <a:tailEnd/>
          </a:ln>
        </p:spPr>
        <p:txBody>
          <a:bodyPr anchor="ctr"/>
          <a:lstStyle/>
          <a:p>
            <a:pPr algn="ctr" defTabSz="910314">
              <a:defRPr/>
            </a:pPr>
            <a:r>
              <a:rPr lang="en-US" altLang="zh-CN" sz="7525" b="1" dirty="0">
                <a:solidFill>
                  <a:srgbClr val="F4F4F4"/>
                </a:solidFill>
                <a:latin typeface="Arial"/>
                <a:ea typeface="微软雅黑"/>
                <a:sym typeface="Arial" pitchFamily="34" charset="0"/>
              </a:rPr>
              <a:t>2</a:t>
            </a:r>
            <a:endParaRPr lang="zh-CN" altLang="en-US" sz="7525" b="1" dirty="0">
              <a:solidFill>
                <a:srgbClr val="F4F4F4"/>
              </a:solidFill>
              <a:latin typeface="Arial"/>
              <a:ea typeface="微软雅黑"/>
              <a:sym typeface="Arial" pitchFamily="34" charset="0"/>
            </a:endParaRPr>
          </a:p>
        </p:txBody>
      </p:sp>
      <p:sp>
        <p:nvSpPr>
          <p:cNvPr id="53" name="矩形 15"/>
          <p:cNvSpPr>
            <a:spLocks noChangeArrowheads="1"/>
          </p:cNvSpPr>
          <p:nvPr/>
        </p:nvSpPr>
        <p:spPr bwMode="auto">
          <a:xfrm>
            <a:off x="5181552" y="3830725"/>
            <a:ext cx="3352103" cy="439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09361" fontAlgn="base">
              <a:spcBef>
                <a:spcPct val="0"/>
              </a:spcBef>
              <a:spcAft>
                <a:spcPct val="0"/>
              </a:spcAft>
            </a:pPr>
            <a:r>
              <a:rPr lang="en-US" altLang="zh-CN" sz="2257" dirty="0">
                <a:solidFill>
                  <a:srgbClr val="9751CB"/>
                </a:solidFill>
                <a:latin typeface="微软雅黑" pitchFamily="34" charset="-122"/>
                <a:ea typeface="微软雅黑" pitchFamily="34" charset="-122"/>
                <a:sym typeface="微软雅黑" pitchFamily="34" charset="-122"/>
              </a:rPr>
              <a:t>THE MAIN WORK</a:t>
            </a:r>
            <a:endParaRPr lang="zh-CN" altLang="en-US" sz="2257" dirty="0">
              <a:solidFill>
                <a:srgbClr val="9751CB"/>
              </a:solidFill>
              <a:latin typeface="微软雅黑" pitchFamily="34" charset="-122"/>
              <a:ea typeface="微软雅黑" pitchFamily="34" charset="-122"/>
              <a:sym typeface="微软雅黑" pitchFamily="34" charset="-122"/>
            </a:endParaRPr>
          </a:p>
        </p:txBody>
      </p:sp>
      <p:grpSp>
        <p:nvGrpSpPr>
          <p:cNvPr id="66" name="组合 65"/>
          <p:cNvGrpSpPr/>
          <p:nvPr/>
        </p:nvGrpSpPr>
        <p:grpSpPr>
          <a:xfrm>
            <a:off x="435741" y="382082"/>
            <a:ext cx="617169" cy="617169"/>
            <a:chOff x="7021166" y="4387903"/>
            <a:chExt cx="656171" cy="656171"/>
          </a:xfrm>
        </p:grpSpPr>
        <p:grpSp>
          <p:nvGrpSpPr>
            <p:cNvPr id="67" name="组合 66"/>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69" name="椭圆 68"/>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70" name="椭圆 69"/>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
          <p:nvSpPr>
            <p:cNvPr id="68" name="任意多边形 67"/>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37" name="组合 36"/>
          <p:cNvGrpSpPr/>
          <p:nvPr/>
        </p:nvGrpSpPr>
        <p:grpSpPr>
          <a:xfrm>
            <a:off x="-1" y="31916"/>
            <a:ext cx="5330517" cy="5079669"/>
            <a:chOff x="175369" y="80153"/>
            <a:chExt cx="5492006" cy="5230924"/>
          </a:xfrm>
        </p:grpSpPr>
        <p:sp>
          <p:nvSpPr>
            <p:cNvPr id="38"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39"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0" name="组合 39"/>
          <p:cNvGrpSpPr/>
          <p:nvPr/>
        </p:nvGrpSpPr>
        <p:grpSpPr>
          <a:xfrm>
            <a:off x="0" y="31917"/>
            <a:ext cx="5065499" cy="5079668"/>
            <a:chOff x="117866" y="80153"/>
            <a:chExt cx="5267744" cy="5237586"/>
          </a:xfrm>
        </p:grpSpPr>
        <p:sp>
          <p:nvSpPr>
            <p:cNvPr id="41"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4"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5"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Tree>
    <p:extLst>
      <p:ext uri="{BB962C8B-B14F-4D97-AF65-F5344CB8AC3E}">
        <p14:creationId xmlns:p14="http://schemas.microsoft.com/office/powerpoint/2010/main" val="259288133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up)">
                                      <p:cBhvr>
                                        <p:cTn id="7" dur="1000"/>
                                        <p:tgtEl>
                                          <p:spTgt spid="40"/>
                                        </p:tgtEl>
                                      </p:cBhvr>
                                    </p:animEffect>
                                  </p:childTnLst>
                                </p:cTn>
                              </p:par>
                              <p:par>
                                <p:cTn id="8" presetID="22" presetClass="entr" presetSubtype="1" fill="hold"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up)">
                                      <p:cBhvr>
                                        <p:cTn id="10" dur="1000"/>
                                        <p:tgtEl>
                                          <p:spTgt spid="37"/>
                                        </p:tgtEl>
                                      </p:cBhvr>
                                    </p:animEffect>
                                  </p:childTnLst>
                                </p:cTn>
                              </p:par>
                              <p:par>
                                <p:cTn id="11" presetID="31" presetClass="entr" presetSubtype="0" fill="hold" nodeType="withEffect">
                                  <p:stCondLst>
                                    <p:cond delay="0"/>
                                  </p:stCondLst>
                                  <p:childTnLst>
                                    <p:set>
                                      <p:cBhvr>
                                        <p:cTn id="12" dur="1" fill="hold">
                                          <p:stCondLst>
                                            <p:cond delay="0"/>
                                          </p:stCondLst>
                                        </p:cTn>
                                        <p:tgtEl>
                                          <p:spTgt spid="66"/>
                                        </p:tgtEl>
                                        <p:attrNameLst>
                                          <p:attrName>style.visibility</p:attrName>
                                        </p:attrNameLst>
                                      </p:cBhvr>
                                      <p:to>
                                        <p:strVal val="visible"/>
                                      </p:to>
                                    </p:set>
                                    <p:anim calcmode="lin" valueType="num">
                                      <p:cBhvr>
                                        <p:cTn id="13" dur="1000" fill="hold"/>
                                        <p:tgtEl>
                                          <p:spTgt spid="66"/>
                                        </p:tgtEl>
                                        <p:attrNameLst>
                                          <p:attrName>ppt_w</p:attrName>
                                        </p:attrNameLst>
                                      </p:cBhvr>
                                      <p:tavLst>
                                        <p:tav tm="0">
                                          <p:val>
                                            <p:fltVal val="0"/>
                                          </p:val>
                                        </p:tav>
                                        <p:tav tm="100000">
                                          <p:val>
                                            <p:strVal val="#ppt_w"/>
                                          </p:val>
                                        </p:tav>
                                      </p:tavLst>
                                    </p:anim>
                                    <p:anim calcmode="lin" valueType="num">
                                      <p:cBhvr>
                                        <p:cTn id="14" dur="1000" fill="hold"/>
                                        <p:tgtEl>
                                          <p:spTgt spid="66"/>
                                        </p:tgtEl>
                                        <p:attrNameLst>
                                          <p:attrName>ppt_h</p:attrName>
                                        </p:attrNameLst>
                                      </p:cBhvr>
                                      <p:tavLst>
                                        <p:tav tm="0">
                                          <p:val>
                                            <p:fltVal val="0"/>
                                          </p:val>
                                        </p:tav>
                                        <p:tav tm="100000">
                                          <p:val>
                                            <p:strVal val="#ppt_h"/>
                                          </p:val>
                                        </p:tav>
                                      </p:tavLst>
                                    </p:anim>
                                    <p:anim calcmode="lin" valueType="num">
                                      <p:cBhvr>
                                        <p:cTn id="15" dur="1000" fill="hold"/>
                                        <p:tgtEl>
                                          <p:spTgt spid="66"/>
                                        </p:tgtEl>
                                        <p:attrNameLst>
                                          <p:attrName>style.rotation</p:attrName>
                                        </p:attrNameLst>
                                      </p:cBhvr>
                                      <p:tavLst>
                                        <p:tav tm="0">
                                          <p:val>
                                            <p:fltVal val="90"/>
                                          </p:val>
                                        </p:tav>
                                        <p:tav tm="100000">
                                          <p:val>
                                            <p:fltVal val="0"/>
                                          </p:val>
                                        </p:tav>
                                      </p:tavLst>
                                    </p:anim>
                                    <p:animEffect transition="in" filter="fade">
                                      <p:cBhvr>
                                        <p:cTn id="16" dur="1000"/>
                                        <p:tgtEl>
                                          <p:spTgt spid="66"/>
                                        </p:tgtEl>
                                      </p:cBhvr>
                                    </p:animEffect>
                                  </p:childTnLst>
                                </p:cTn>
                              </p:par>
                            </p:childTnLst>
                          </p:cTn>
                        </p:par>
                        <p:par>
                          <p:cTn id="17" fill="hold">
                            <p:stCondLst>
                              <p:cond delay="1000"/>
                            </p:stCondLst>
                            <p:childTnLst>
                              <p:par>
                                <p:cTn id="18" presetID="45"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Effect>
                                      <p:cBhvr>
                                        <p:cTn id="20" dur="2000"/>
                                        <p:tgtEl>
                                          <p:spTgt spid="48"/>
                                        </p:tgtEl>
                                      </p:cBhvr>
                                    </p:animEffect>
                                    <p:anim calcmode="lin" valueType="num">
                                      <p:cBhvr>
                                        <p:cTn id="21" dur="2000" fill="hold"/>
                                        <p:tgtEl>
                                          <p:spTgt spid="48"/>
                                        </p:tgtEl>
                                        <p:attrNameLst>
                                          <p:attrName>ppt_w</p:attrName>
                                        </p:attrNameLst>
                                      </p:cBhvr>
                                      <p:tavLst>
                                        <p:tav tm="0" fmla="#ppt_w*sin(2.5*pi*$)">
                                          <p:val>
                                            <p:fltVal val="0"/>
                                          </p:val>
                                        </p:tav>
                                        <p:tav tm="100000">
                                          <p:val>
                                            <p:fltVal val="1"/>
                                          </p:val>
                                        </p:tav>
                                      </p:tavLst>
                                    </p:anim>
                                    <p:anim calcmode="lin" valueType="num">
                                      <p:cBhvr>
                                        <p:cTn id="22" dur="2000" fill="hold"/>
                                        <p:tgtEl>
                                          <p:spTgt spid="48"/>
                                        </p:tgtEl>
                                        <p:attrNameLst>
                                          <p:attrName>ppt_h</p:attrName>
                                        </p:attrNameLst>
                                      </p:cBhvr>
                                      <p:tavLst>
                                        <p:tav tm="0">
                                          <p:val>
                                            <p:strVal val="#ppt_h"/>
                                          </p:val>
                                        </p:tav>
                                        <p:tav tm="100000">
                                          <p:val>
                                            <p:strVal val="#ppt_h"/>
                                          </p:val>
                                        </p:tav>
                                      </p:tavLst>
                                    </p:anim>
                                  </p:childTnLst>
                                </p:cTn>
                              </p:par>
                              <p:par>
                                <p:cTn id="23" presetID="45"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p:cBhvr>
                                        <p:cTn id="25" dur="1750"/>
                                        <p:tgtEl>
                                          <p:spTgt spid="49"/>
                                        </p:tgtEl>
                                      </p:cBhvr>
                                    </p:animEffect>
                                    <p:anim calcmode="lin" valueType="num">
                                      <p:cBhvr>
                                        <p:cTn id="26" dur="1750" fill="hold"/>
                                        <p:tgtEl>
                                          <p:spTgt spid="49"/>
                                        </p:tgtEl>
                                        <p:attrNameLst>
                                          <p:attrName>ppt_w</p:attrName>
                                        </p:attrNameLst>
                                      </p:cBhvr>
                                      <p:tavLst>
                                        <p:tav tm="0" fmla="#ppt_w*sin(2.5*pi*$)">
                                          <p:val>
                                            <p:fltVal val="0"/>
                                          </p:val>
                                        </p:tav>
                                        <p:tav tm="100000">
                                          <p:val>
                                            <p:fltVal val="1"/>
                                          </p:val>
                                        </p:tav>
                                      </p:tavLst>
                                    </p:anim>
                                    <p:anim calcmode="lin" valueType="num">
                                      <p:cBhvr>
                                        <p:cTn id="27" dur="1750" fill="hold"/>
                                        <p:tgtEl>
                                          <p:spTgt spid="49"/>
                                        </p:tgtEl>
                                        <p:attrNameLst>
                                          <p:attrName>ppt_h</p:attrName>
                                        </p:attrNameLst>
                                      </p:cBhvr>
                                      <p:tavLst>
                                        <p:tav tm="0">
                                          <p:val>
                                            <p:strVal val="#ppt_h"/>
                                          </p:val>
                                        </p:tav>
                                        <p:tav tm="100000">
                                          <p:val>
                                            <p:strVal val="#ppt_h"/>
                                          </p:val>
                                        </p:tav>
                                      </p:tavLst>
                                    </p:anim>
                                  </p:childTnLst>
                                </p:cTn>
                              </p:par>
                              <p:par>
                                <p:cTn id="28" presetID="45"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p:cBhvr>
                                        <p:cTn id="30" dur="1500"/>
                                        <p:tgtEl>
                                          <p:spTgt spid="50"/>
                                        </p:tgtEl>
                                      </p:cBhvr>
                                    </p:animEffect>
                                    <p:anim calcmode="lin" valueType="num">
                                      <p:cBhvr>
                                        <p:cTn id="31" dur="1500" fill="hold"/>
                                        <p:tgtEl>
                                          <p:spTgt spid="50"/>
                                        </p:tgtEl>
                                        <p:attrNameLst>
                                          <p:attrName>ppt_w</p:attrName>
                                        </p:attrNameLst>
                                      </p:cBhvr>
                                      <p:tavLst>
                                        <p:tav tm="0" fmla="#ppt_w*sin(2.5*pi*$)">
                                          <p:val>
                                            <p:fltVal val="0"/>
                                          </p:val>
                                        </p:tav>
                                        <p:tav tm="100000">
                                          <p:val>
                                            <p:fltVal val="1"/>
                                          </p:val>
                                        </p:tav>
                                      </p:tavLst>
                                    </p:anim>
                                    <p:anim calcmode="lin" valueType="num">
                                      <p:cBhvr>
                                        <p:cTn id="32" dur="1500" fill="hold"/>
                                        <p:tgtEl>
                                          <p:spTgt spid="50"/>
                                        </p:tgtEl>
                                        <p:attrNameLst>
                                          <p:attrName>ppt_h</p:attrName>
                                        </p:attrNameLst>
                                      </p:cBhvr>
                                      <p:tavLst>
                                        <p:tav tm="0">
                                          <p:val>
                                            <p:strVal val="#ppt_h"/>
                                          </p:val>
                                        </p:tav>
                                        <p:tav tm="100000">
                                          <p:val>
                                            <p:strVal val="#ppt_h"/>
                                          </p:val>
                                        </p:tav>
                                      </p:tavLst>
                                    </p:anim>
                                  </p:childTnLst>
                                </p:cTn>
                              </p:par>
                              <p:par>
                                <p:cTn id="33" presetID="45" presetClass="entr" presetSubtype="0"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p:cBhvr>
                                        <p:cTn id="35" dur="1250"/>
                                        <p:tgtEl>
                                          <p:spTgt spid="51"/>
                                        </p:tgtEl>
                                      </p:cBhvr>
                                    </p:animEffect>
                                    <p:anim calcmode="lin" valueType="num">
                                      <p:cBhvr>
                                        <p:cTn id="36" dur="1250" fill="hold"/>
                                        <p:tgtEl>
                                          <p:spTgt spid="51"/>
                                        </p:tgtEl>
                                        <p:attrNameLst>
                                          <p:attrName>ppt_w</p:attrName>
                                        </p:attrNameLst>
                                      </p:cBhvr>
                                      <p:tavLst>
                                        <p:tav tm="0" fmla="#ppt_w*sin(2.5*pi*$)">
                                          <p:val>
                                            <p:fltVal val="0"/>
                                          </p:val>
                                        </p:tav>
                                        <p:tav tm="100000">
                                          <p:val>
                                            <p:fltVal val="1"/>
                                          </p:val>
                                        </p:tav>
                                      </p:tavLst>
                                    </p:anim>
                                    <p:anim calcmode="lin" valueType="num">
                                      <p:cBhvr>
                                        <p:cTn id="37" dur="1250" fill="hold"/>
                                        <p:tgtEl>
                                          <p:spTgt spid="51"/>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p:cBhvr>
                                        <p:cTn id="40" dur="1000"/>
                                        <p:tgtEl>
                                          <p:spTgt spid="52"/>
                                        </p:tgtEl>
                                      </p:cBhvr>
                                    </p:animEffect>
                                    <p:anim calcmode="lin" valueType="num">
                                      <p:cBhvr>
                                        <p:cTn id="41" dur="1000" fill="hold"/>
                                        <p:tgtEl>
                                          <p:spTgt spid="52"/>
                                        </p:tgtEl>
                                        <p:attrNameLst>
                                          <p:attrName>ppt_w</p:attrName>
                                        </p:attrNameLst>
                                      </p:cBhvr>
                                      <p:tavLst>
                                        <p:tav tm="0" fmla="#ppt_w*sin(2.5*pi*$)">
                                          <p:val>
                                            <p:fltVal val="0"/>
                                          </p:val>
                                        </p:tav>
                                        <p:tav tm="100000">
                                          <p:val>
                                            <p:fltVal val="1"/>
                                          </p:val>
                                        </p:tav>
                                      </p:tavLst>
                                    </p:anim>
                                    <p:anim calcmode="lin" valueType="num">
                                      <p:cBhvr>
                                        <p:cTn id="42" dur="1000" fill="hold"/>
                                        <p:tgtEl>
                                          <p:spTgt spid="52"/>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42" presetClass="entr" presetSubtype="0"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Effect>
                                      <p:cBhvr>
                                        <p:cTn id="46" dur="750"/>
                                        <p:tgtEl>
                                          <p:spTgt spid="47"/>
                                        </p:tgtEl>
                                      </p:cBhvr>
                                    </p:animEffect>
                                    <p:anim calcmode="lin" valueType="num">
                                      <p:cBhvr>
                                        <p:cTn id="47" dur="750" fill="hold"/>
                                        <p:tgtEl>
                                          <p:spTgt spid="47"/>
                                        </p:tgtEl>
                                        <p:attrNameLst>
                                          <p:attrName>ppt_x</p:attrName>
                                        </p:attrNameLst>
                                      </p:cBhvr>
                                      <p:tavLst>
                                        <p:tav tm="0">
                                          <p:val>
                                            <p:strVal val="#ppt_x"/>
                                          </p:val>
                                        </p:tav>
                                        <p:tav tm="100000">
                                          <p:val>
                                            <p:strVal val="#ppt_x"/>
                                          </p:val>
                                        </p:tav>
                                      </p:tavLst>
                                    </p:anim>
                                    <p:anim calcmode="lin" valueType="num">
                                      <p:cBhvr>
                                        <p:cTn id="48" dur="750" fill="hold"/>
                                        <p:tgtEl>
                                          <p:spTgt spid="47"/>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250"/>
                                  </p:stCondLst>
                                  <p:childTnLst>
                                    <p:set>
                                      <p:cBhvr>
                                        <p:cTn id="50" dur="1" fill="hold">
                                          <p:stCondLst>
                                            <p:cond delay="0"/>
                                          </p:stCondLst>
                                        </p:cTn>
                                        <p:tgtEl>
                                          <p:spTgt spid="53"/>
                                        </p:tgtEl>
                                        <p:attrNameLst>
                                          <p:attrName>style.visibility</p:attrName>
                                        </p:attrNameLst>
                                      </p:cBhvr>
                                      <p:to>
                                        <p:strVal val="visible"/>
                                      </p:to>
                                    </p:set>
                                    <p:animEffect>
                                      <p:cBhvr>
                                        <p:cTn id="51" dur="750"/>
                                        <p:tgtEl>
                                          <p:spTgt spid="53"/>
                                        </p:tgtEl>
                                      </p:cBhvr>
                                    </p:animEffect>
                                    <p:anim calcmode="lin" valueType="num">
                                      <p:cBhvr>
                                        <p:cTn id="52" dur="750" fill="hold"/>
                                        <p:tgtEl>
                                          <p:spTgt spid="53"/>
                                        </p:tgtEl>
                                        <p:attrNameLst>
                                          <p:attrName>ppt_x</p:attrName>
                                        </p:attrNameLst>
                                      </p:cBhvr>
                                      <p:tavLst>
                                        <p:tav tm="0">
                                          <p:val>
                                            <p:strVal val="#ppt_x"/>
                                          </p:val>
                                        </p:tav>
                                        <p:tav tm="100000">
                                          <p:val>
                                            <p:strVal val="#ppt_x"/>
                                          </p:val>
                                        </p:tav>
                                      </p:tavLst>
                                    </p:anim>
                                    <p:anim calcmode="lin" valueType="num">
                                      <p:cBhvr>
                                        <p:cTn id="53" dur="75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bldLvl="0" animBg="1" autoUpdateAnimBg="0"/>
      <p:bldP spid="48" grpId="0" bldLvl="0" animBg="1" autoUpdateAnimBg="0"/>
      <p:bldP spid="49" grpId="0" bldLvl="0" animBg="1" autoUpdateAnimBg="0"/>
      <p:bldP spid="50" grpId="0" bldLvl="0" animBg="1" autoUpdateAnimBg="0"/>
      <p:bldP spid="51" grpId="0" bldLvl="0" animBg="1" autoUpdateAnimBg="0"/>
      <p:bldP spid="52" grpId="0" bldLvl="0" animBg="1" autoUpdateAnimBg="0"/>
      <p:bldP spid="53"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66063" y="945719"/>
            <a:ext cx="7465709" cy="1057144"/>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10314">
              <a:defRPr/>
            </a:pPr>
            <a:endParaRPr lang="zh-CN" altLang="en-US" sz="2352" kern="0">
              <a:solidFill>
                <a:srgbClr val="262626">
                  <a:lumMod val="90000"/>
                  <a:lumOff val="10000"/>
                </a:srgbClr>
              </a:solidFill>
              <a:latin typeface="Calibri"/>
              <a:ea typeface="微软雅黑"/>
            </a:endParaRPr>
          </a:p>
        </p:txBody>
      </p:sp>
      <p:grpSp>
        <p:nvGrpSpPr>
          <p:cNvPr id="2" name="组合 3"/>
          <p:cNvGrpSpPr>
            <a:grpSpLocks/>
          </p:cNvGrpSpPr>
          <p:nvPr/>
        </p:nvGrpSpPr>
        <p:grpSpPr bwMode="auto">
          <a:xfrm>
            <a:off x="1049679" y="1026349"/>
            <a:ext cx="1746976" cy="903351"/>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chemeClr val="bg2"/>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lnSpc>
                  <a:spcPct val="120000"/>
                </a:lnSpc>
                <a:defRPr/>
              </a:pPr>
              <a:endParaRPr lang="zh-CN" altLang="en-US" sz="1411" b="1">
                <a:solidFill>
                  <a:prstClr val="white"/>
                </a:solidFill>
                <a:latin typeface="微软雅黑" panose="020B0503020204020204" pitchFamily="34" charset="-122"/>
                <a:ea typeface="微软雅黑"/>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910314">
                <a:lnSpc>
                  <a:spcPct val="120000"/>
                </a:lnSpc>
                <a:defRPr/>
              </a:pPr>
              <a:endParaRPr lang="en-US" sz="1411" kern="0" dirty="0">
                <a:solidFill>
                  <a:sysClr val="windowText" lastClr="000000"/>
                </a:solidFill>
                <a:latin typeface="微软雅黑" panose="020B0503020204020204" pitchFamily="34" charset="-122"/>
                <a:ea typeface="微软雅黑" panose="020B0503020204020204" pitchFamily="34" charset="-122"/>
              </a:endParaRPr>
            </a:p>
          </p:txBody>
        </p:sp>
        <p:sp>
          <p:nvSpPr>
            <p:cNvPr id="17436" name="TextBox 6"/>
            <p:cNvSpPr txBox="1">
              <a:spLocks noChangeArrowheads="1"/>
            </p:cNvSpPr>
            <p:nvPr/>
          </p:nvSpPr>
          <p:spPr bwMode="auto">
            <a:xfrm>
              <a:off x="1403648" y="1609635"/>
              <a:ext cx="1224138" cy="581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lnSpc>
                  <a:spcPct val="120000"/>
                </a:lnSpc>
                <a:spcBef>
                  <a:spcPct val="0"/>
                </a:spcBef>
                <a:spcAft>
                  <a:spcPct val="0"/>
                </a:spcAft>
              </a:pPr>
              <a:r>
                <a:rPr lang="zh-CN" altLang="en-US" sz="2069" b="1">
                  <a:solidFill>
                    <a:prstClr val="white"/>
                  </a:solidFill>
                  <a:latin typeface="微软雅黑" pitchFamily="34" charset="-122"/>
                </a:rPr>
                <a:t>标题</a:t>
              </a:r>
            </a:p>
          </p:txBody>
        </p:sp>
      </p:grpSp>
      <p:sp>
        <p:nvSpPr>
          <p:cNvPr id="8" name="文本框 58"/>
          <p:cNvSpPr txBox="1"/>
          <p:nvPr/>
        </p:nvSpPr>
        <p:spPr>
          <a:xfrm>
            <a:off x="2981804" y="1130869"/>
            <a:ext cx="4897505" cy="771720"/>
          </a:xfrm>
          <a:prstGeom prst="rect">
            <a:avLst/>
          </a:prstGeom>
          <a:noFill/>
        </p:spPr>
        <p:txBody>
          <a:bodyPr lIns="93315" tIns="46658" rIns="93315" bIns="46658">
            <a:spAutoFit/>
          </a:bodyPr>
          <a:lstStyle/>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966063" y="2219370"/>
            <a:ext cx="7465709" cy="1057144"/>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10314">
              <a:defRPr/>
            </a:pPr>
            <a:endParaRPr lang="zh-CN" altLang="en-US" sz="2352" kern="0">
              <a:solidFill>
                <a:srgbClr val="262626">
                  <a:lumMod val="90000"/>
                  <a:lumOff val="10000"/>
                </a:srgbClr>
              </a:solidFill>
              <a:latin typeface="Calibri"/>
              <a:ea typeface="微软雅黑"/>
            </a:endParaRPr>
          </a:p>
        </p:txBody>
      </p:sp>
      <p:sp>
        <p:nvSpPr>
          <p:cNvPr id="10" name="文本框 58"/>
          <p:cNvSpPr txBox="1"/>
          <p:nvPr/>
        </p:nvSpPr>
        <p:spPr>
          <a:xfrm>
            <a:off x="2981804" y="2382122"/>
            <a:ext cx="4897505" cy="771720"/>
          </a:xfrm>
          <a:prstGeom prst="rect">
            <a:avLst/>
          </a:prstGeom>
          <a:noFill/>
        </p:spPr>
        <p:txBody>
          <a:bodyPr lIns="93315" tIns="46658" rIns="93315" bIns="46658">
            <a:spAutoFit/>
          </a:bodyPr>
          <a:lstStyle/>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966063" y="3510937"/>
            <a:ext cx="7465709" cy="1055652"/>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10314">
              <a:defRPr/>
            </a:pPr>
            <a:endParaRPr lang="zh-CN" altLang="en-US" sz="2352" kern="0">
              <a:solidFill>
                <a:srgbClr val="262626">
                  <a:lumMod val="90000"/>
                  <a:lumOff val="10000"/>
                </a:srgbClr>
              </a:solidFill>
              <a:latin typeface="Calibri"/>
              <a:ea typeface="微软雅黑"/>
            </a:endParaRPr>
          </a:p>
        </p:txBody>
      </p:sp>
      <p:sp>
        <p:nvSpPr>
          <p:cNvPr id="12" name="文本框 58"/>
          <p:cNvSpPr txBox="1"/>
          <p:nvPr/>
        </p:nvSpPr>
        <p:spPr>
          <a:xfrm>
            <a:off x="2981804" y="3670703"/>
            <a:ext cx="4897505" cy="771720"/>
          </a:xfrm>
          <a:prstGeom prst="rect">
            <a:avLst/>
          </a:prstGeom>
          <a:noFill/>
        </p:spPr>
        <p:txBody>
          <a:bodyPr lIns="93315" tIns="46658" rIns="93315" bIns="46658">
            <a:spAutoFit/>
          </a:bodyPr>
          <a:lstStyle/>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p:txBody>
      </p:sp>
      <p:grpSp>
        <p:nvGrpSpPr>
          <p:cNvPr id="4" name="组合 12"/>
          <p:cNvGrpSpPr>
            <a:grpSpLocks/>
          </p:cNvGrpSpPr>
          <p:nvPr/>
        </p:nvGrpSpPr>
        <p:grpSpPr bwMode="auto">
          <a:xfrm>
            <a:off x="1049679" y="2297013"/>
            <a:ext cx="1746976" cy="901858"/>
            <a:chOff x="710462" y="2852936"/>
            <a:chExt cx="2054324" cy="1106750"/>
          </a:xfrm>
        </p:grpSpPr>
        <p:grpSp>
          <p:nvGrpSpPr>
            <p:cNvPr id="17425"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lnSpc>
                    <a:spcPct val="120000"/>
                  </a:lnSpc>
                  <a:defRPr/>
                </a:pPr>
                <a:endParaRPr lang="zh-CN" altLang="en-US" sz="1411" b="1">
                  <a:solidFill>
                    <a:prstClr val="white"/>
                  </a:solidFill>
                  <a:latin typeface="微软雅黑" panose="020B0503020204020204" pitchFamily="34" charset="-122"/>
                  <a:ea typeface="微软雅黑"/>
                </a:endParaRPr>
              </a:p>
            </p:txBody>
          </p:sp>
          <p:sp>
            <p:nvSpPr>
              <p:cNvPr id="17431" name="TextBox 17"/>
              <p:cNvSpPr txBox="1">
                <a:spLocks noChangeArrowheads="1"/>
              </p:cNvSpPr>
              <p:nvPr/>
            </p:nvSpPr>
            <p:spPr bwMode="auto">
              <a:xfrm>
                <a:off x="1403648" y="1609636"/>
                <a:ext cx="1224138" cy="582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lnSpc>
                    <a:spcPct val="120000"/>
                  </a:lnSpc>
                  <a:spcBef>
                    <a:spcPct val="0"/>
                  </a:spcBef>
                  <a:spcAft>
                    <a:spcPct val="0"/>
                  </a:spcAft>
                </a:pPr>
                <a:r>
                  <a:rPr lang="zh-CN" altLang="en-US" sz="2069" b="1">
                    <a:solidFill>
                      <a:prstClr val="white"/>
                    </a:solidFill>
                    <a:latin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defTabSz="910314">
                <a:lnSpc>
                  <a:spcPct val="120000"/>
                </a:lnSpc>
                <a:defRPr/>
              </a:pPr>
              <a:endParaRPr lang="da-DK" sz="1411" kern="0" dirty="0">
                <a:solidFill>
                  <a:sysClr val="windowText" lastClr="000000"/>
                </a:solidFill>
                <a:latin typeface="微软雅黑" panose="020B0503020204020204" pitchFamily="34" charset="-122"/>
                <a:ea typeface="微软雅黑" panose="020B0503020204020204"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defTabSz="910314">
                <a:lnSpc>
                  <a:spcPct val="120000"/>
                </a:lnSpc>
                <a:defRPr/>
              </a:pPr>
              <a:endParaRPr lang="da-DK" sz="1411"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14" name="组合 18"/>
          <p:cNvGrpSpPr>
            <a:grpSpLocks/>
          </p:cNvGrpSpPr>
          <p:nvPr/>
        </p:nvGrpSpPr>
        <p:grpSpPr bwMode="auto">
          <a:xfrm>
            <a:off x="1049679" y="3588580"/>
            <a:ext cx="1746976" cy="901858"/>
            <a:chOff x="710462" y="4437112"/>
            <a:chExt cx="2054324" cy="1106750"/>
          </a:xfrm>
        </p:grpSpPr>
        <p:grpSp>
          <p:nvGrpSpPr>
            <p:cNvPr id="17419"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lnSpc>
                    <a:spcPct val="120000"/>
                  </a:lnSpc>
                  <a:defRPr/>
                </a:pPr>
                <a:endParaRPr lang="zh-CN" altLang="en-US" sz="1411" b="1">
                  <a:solidFill>
                    <a:prstClr val="white"/>
                  </a:solidFill>
                  <a:latin typeface="微软雅黑" panose="020B0503020204020204" pitchFamily="34" charset="-122"/>
                  <a:ea typeface="微软雅黑"/>
                </a:endParaRPr>
              </a:p>
            </p:txBody>
          </p:sp>
          <p:sp>
            <p:nvSpPr>
              <p:cNvPr id="17424" name="TextBox 22"/>
              <p:cNvSpPr txBox="1">
                <a:spLocks noChangeArrowheads="1"/>
              </p:cNvSpPr>
              <p:nvPr/>
            </p:nvSpPr>
            <p:spPr bwMode="auto">
              <a:xfrm>
                <a:off x="1403648" y="1609636"/>
                <a:ext cx="1224138" cy="582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lnSpc>
                    <a:spcPct val="120000"/>
                  </a:lnSpc>
                  <a:spcBef>
                    <a:spcPct val="0"/>
                  </a:spcBef>
                  <a:spcAft>
                    <a:spcPct val="0"/>
                  </a:spcAft>
                </a:pPr>
                <a:r>
                  <a:rPr lang="zh-CN" altLang="en-US" sz="2069" b="1">
                    <a:solidFill>
                      <a:prstClr val="white"/>
                    </a:solidFill>
                    <a:latin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defTabSz="910314">
                <a:lnSpc>
                  <a:spcPct val="120000"/>
                </a:lnSpc>
                <a:defRPr/>
              </a:pPr>
              <a:endParaRPr lang="en-US" sz="1411"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23"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4" name="组合 23"/>
          <p:cNvGrpSpPr/>
          <p:nvPr/>
        </p:nvGrpSpPr>
        <p:grpSpPr>
          <a:xfrm>
            <a:off x="331635" y="679277"/>
            <a:ext cx="8682581" cy="63818"/>
            <a:chOff x="288133" y="483063"/>
            <a:chExt cx="8772740" cy="64666"/>
          </a:xfrm>
        </p:grpSpPr>
        <p:sp>
          <p:nvSpPr>
            <p:cNvPr id="25" name="任意多边形 24"/>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26" name="直接连接符 25"/>
            <p:cNvCxnSpPr>
              <a:stCxn id="25"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7" name="组合 26"/>
          <p:cNvGrpSpPr/>
          <p:nvPr/>
        </p:nvGrpSpPr>
        <p:grpSpPr>
          <a:xfrm>
            <a:off x="1" y="305046"/>
            <a:ext cx="603004" cy="332759"/>
            <a:chOff x="0" y="252065"/>
            <a:chExt cx="641111" cy="392113"/>
          </a:xfrm>
        </p:grpSpPr>
        <p:sp>
          <p:nvSpPr>
            <p:cNvPr id="28"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9"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0" name="五边形 29"/>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05146260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3"/>
                                        </p:tgtEl>
                                        <p:attrNameLst>
                                          <p:attrName>ppt_y</p:attrName>
                                        </p:attrNameLst>
                                      </p:cBhvr>
                                      <p:tavLst>
                                        <p:tav tm="0">
                                          <p:val>
                                            <p:strVal val="#ppt_y"/>
                                          </p:val>
                                        </p:tav>
                                        <p:tav tm="100000">
                                          <p:val>
                                            <p:strVal val="#ppt_y"/>
                                          </p:val>
                                        </p:tav>
                                      </p:tavLst>
                                    </p:anim>
                                    <p:anim calcmode="lin" valueType="num">
                                      <p:cBhvr>
                                        <p:cTn id="18"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23"/>
                                        </p:tgtEl>
                                      </p:cBhvr>
                                    </p:animEffect>
                                  </p:childTnLst>
                                </p:cTn>
                              </p:par>
                            </p:childTnLst>
                          </p:cTn>
                        </p:par>
                        <p:par>
                          <p:cTn id="21" fill="hold">
                            <p:stCondLst>
                              <p:cond delay="1450"/>
                            </p:stCondLst>
                            <p:childTnLst>
                              <p:par>
                                <p:cTn id="22" presetID="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0-#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10" presetClass="entr" presetSubtype="0" fill="hold" nodeType="withEffect">
                                  <p:stCondLst>
                                    <p:cond delay="30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par>
                                <p:cTn id="29" presetID="22" presetClass="entr" presetSubtype="8" fill="hold" grpId="0" nodeType="withEffect">
                                  <p:stCondLst>
                                    <p:cond delay="60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nodeType="afterGroup">
                            <p:stCondLst>
                              <p:cond delay="2550"/>
                            </p:stCondLst>
                            <p:childTnLst>
                              <p:par>
                                <p:cTn id="33" presetID="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10" presetClass="entr" presetSubtype="0" fill="hold" nodeType="withEffect">
                                  <p:stCondLst>
                                    <p:cond delay="3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500"/>
                                        <p:tgtEl>
                                          <p:spTgt spid="4"/>
                                        </p:tgtEl>
                                      </p:cBhvr>
                                    </p:animEffect>
                                  </p:childTnLst>
                                </p:cTn>
                              </p:par>
                              <p:par>
                                <p:cTn id="40" presetID="22" presetClass="entr" presetSubtype="8" fill="hold" grpId="0" nodeType="withEffect">
                                  <p:stCondLst>
                                    <p:cond delay="60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childTnLst>
                          </p:cTn>
                        </p:par>
                        <p:par>
                          <p:cTn id="43" fill="hold" nodeType="afterGroup">
                            <p:stCondLst>
                              <p:cond delay="3650"/>
                            </p:stCondLst>
                            <p:childTnLst>
                              <p:par>
                                <p:cTn id="44" presetID="2" presetClass="entr" presetSubtype="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0-#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10" presetClass="entr" presetSubtype="0" fill="hold" nodeType="withEffect">
                                  <p:stCondLst>
                                    <p:cond delay="30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par>
                                <p:cTn id="51" presetID="22" presetClass="entr" presetSubtype="8" fill="hold" grpId="0" nodeType="withEffect">
                                  <p:stCondLst>
                                    <p:cond delay="60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P spid="23"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2"/>
          <p:cNvGrpSpPr>
            <a:grpSpLocks/>
          </p:cNvGrpSpPr>
          <p:nvPr/>
        </p:nvGrpSpPr>
        <p:grpSpPr bwMode="auto">
          <a:xfrm>
            <a:off x="3014257" y="1796064"/>
            <a:ext cx="2629423" cy="2595080"/>
            <a:chOff x="3868719" y="1776670"/>
            <a:chExt cx="2628619" cy="2628031"/>
          </a:xfrm>
        </p:grpSpPr>
        <p:sp>
          <p:nvSpPr>
            <p:cNvPr id="54"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accent1"/>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fontAlgn="base">
                <a:lnSpc>
                  <a:spcPct val="120000"/>
                </a:lnSpc>
                <a:spcBef>
                  <a:spcPts val="597"/>
                </a:spcBef>
                <a:spcAft>
                  <a:spcPts val="597"/>
                </a:spcAft>
                <a:defRPr/>
              </a:pPr>
              <a:endParaRPr lang="en-US" sz="2822" kern="0" dirty="0">
                <a:solidFill>
                  <a:srgbClr val="5A5959"/>
                </a:solidFill>
                <a:latin typeface="Impact" pitchFamily="34" charset="0"/>
                <a:ea typeface="微软雅黑"/>
              </a:endParaRPr>
            </a:p>
          </p:txBody>
        </p:sp>
        <p:sp>
          <p:nvSpPr>
            <p:cNvPr id="55" name="Oval 5"/>
            <p:cNvSpPr>
              <a:spLocks noChangeArrowheads="1"/>
            </p:cNvSpPr>
            <p:nvPr/>
          </p:nvSpPr>
          <p:spPr bwMode="auto">
            <a:xfrm>
              <a:off x="4274729" y="2177377"/>
              <a:ext cx="1822569" cy="1826618"/>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0314">
                <a:defRPr/>
              </a:pPr>
              <a:r>
                <a:rPr lang="zh-CN" altLang="en-US" sz="1787" kern="0" dirty="0">
                  <a:solidFill>
                    <a:srgbClr val="5A5959"/>
                  </a:solidFill>
                  <a:latin typeface="Calibri"/>
                  <a:ea typeface="微软雅黑"/>
                </a:rPr>
                <a:t>单击此处添加文本</a:t>
              </a:r>
              <a:endParaRPr lang="en-US" sz="1787" kern="0" dirty="0">
                <a:solidFill>
                  <a:srgbClr val="5A5959"/>
                </a:solidFill>
                <a:latin typeface="Calibri"/>
                <a:ea typeface="微软雅黑"/>
              </a:endParaRPr>
            </a:p>
          </p:txBody>
        </p:sp>
      </p:grpSp>
      <p:grpSp>
        <p:nvGrpSpPr>
          <p:cNvPr id="3" name="组合 55"/>
          <p:cNvGrpSpPr>
            <a:grpSpLocks/>
          </p:cNvGrpSpPr>
          <p:nvPr/>
        </p:nvGrpSpPr>
        <p:grpSpPr bwMode="auto">
          <a:xfrm>
            <a:off x="5328627" y="1319751"/>
            <a:ext cx="1790277" cy="1767880"/>
            <a:chOff x="6012485" y="1170407"/>
            <a:chExt cx="1487948" cy="1487615"/>
          </a:xfrm>
        </p:grpSpPr>
        <p:sp>
          <p:nvSpPr>
            <p:cNvPr id="57"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accent3"/>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fontAlgn="base">
                <a:lnSpc>
                  <a:spcPct val="120000"/>
                </a:lnSpc>
                <a:spcBef>
                  <a:spcPts val="597"/>
                </a:spcBef>
                <a:spcAft>
                  <a:spcPts val="597"/>
                </a:spcAft>
                <a:defRPr/>
              </a:pPr>
              <a:endParaRPr lang="en-US" sz="2822" kern="0" dirty="0">
                <a:solidFill>
                  <a:srgbClr val="5A5959"/>
                </a:solidFill>
                <a:latin typeface="Impact" pitchFamily="34" charset="0"/>
                <a:ea typeface="微软雅黑"/>
              </a:endParaRPr>
            </a:p>
          </p:txBody>
        </p:sp>
        <p:sp>
          <p:nvSpPr>
            <p:cNvPr id="58" name="Oval 7"/>
            <p:cNvSpPr>
              <a:spLocks noChangeArrowheads="1"/>
            </p:cNvSpPr>
            <p:nvPr/>
          </p:nvSpPr>
          <p:spPr bwMode="auto">
            <a:xfrm>
              <a:off x="6307841" y="1468181"/>
              <a:ext cx="897237" cy="892066"/>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a:defRPr/>
              </a:pPr>
              <a:r>
                <a:rPr lang="zh-CN" altLang="en-US" sz="1223" kern="0" dirty="0">
                  <a:solidFill>
                    <a:srgbClr val="5A5959"/>
                  </a:solidFill>
                  <a:latin typeface="Calibri"/>
                  <a:ea typeface="微软雅黑"/>
                </a:rPr>
                <a:t>单击此处添加文本</a:t>
              </a:r>
              <a:endParaRPr lang="en-US" altLang="zh-CN" sz="1223" kern="0" dirty="0">
                <a:solidFill>
                  <a:srgbClr val="5A5959"/>
                </a:solidFill>
                <a:latin typeface="Calibri"/>
                <a:ea typeface="微软雅黑"/>
              </a:endParaRPr>
            </a:p>
          </p:txBody>
        </p:sp>
      </p:grpSp>
      <p:grpSp>
        <p:nvGrpSpPr>
          <p:cNvPr id="4" name="组合 58"/>
          <p:cNvGrpSpPr>
            <a:grpSpLocks/>
          </p:cNvGrpSpPr>
          <p:nvPr/>
        </p:nvGrpSpPr>
        <p:grpSpPr bwMode="auto">
          <a:xfrm>
            <a:off x="1083625" y="1584037"/>
            <a:ext cx="2075467" cy="2054563"/>
            <a:chOff x="2057536" y="1194444"/>
            <a:chExt cx="2075647" cy="2080525"/>
          </a:xfrm>
        </p:grpSpPr>
        <p:sp>
          <p:nvSpPr>
            <p:cNvPr id="60"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fontAlgn="base">
                <a:lnSpc>
                  <a:spcPct val="120000"/>
                </a:lnSpc>
                <a:spcBef>
                  <a:spcPts val="597"/>
                </a:spcBef>
                <a:spcAft>
                  <a:spcPts val="597"/>
                </a:spcAft>
                <a:defRPr/>
              </a:pPr>
              <a:endParaRPr lang="en-US" sz="2822" kern="0" dirty="0">
                <a:solidFill>
                  <a:srgbClr val="5A5959"/>
                </a:solidFill>
                <a:latin typeface="Impact" pitchFamily="34" charset="0"/>
                <a:ea typeface="微软雅黑"/>
              </a:endParaRPr>
            </a:p>
          </p:txBody>
        </p:sp>
        <p:sp>
          <p:nvSpPr>
            <p:cNvPr id="61" name="Oval 9"/>
            <p:cNvSpPr>
              <a:spLocks noChangeArrowheads="1"/>
            </p:cNvSpPr>
            <p:nvPr/>
          </p:nvSpPr>
          <p:spPr bwMode="auto">
            <a:xfrm>
              <a:off x="2405468" y="1543719"/>
              <a:ext cx="1378290" cy="1378953"/>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defRPr/>
              </a:pPr>
              <a:r>
                <a:rPr lang="zh-CN" altLang="en-US" sz="1411" kern="0" dirty="0">
                  <a:solidFill>
                    <a:srgbClr val="5A5959"/>
                  </a:solidFill>
                  <a:latin typeface="Calibri"/>
                  <a:ea typeface="微软雅黑"/>
                </a:rPr>
                <a:t>单击此处添加文本</a:t>
              </a:r>
              <a:endParaRPr lang="en-US" sz="1411" kern="0" dirty="0">
                <a:solidFill>
                  <a:srgbClr val="5A5959"/>
                </a:solidFill>
                <a:latin typeface="Calibri"/>
                <a:ea typeface="微软雅黑"/>
              </a:endParaRPr>
            </a:p>
          </p:txBody>
        </p:sp>
      </p:grpSp>
      <p:sp>
        <p:nvSpPr>
          <p:cNvPr id="62" name="Freeform 10"/>
          <p:cNvSpPr>
            <a:spLocks/>
          </p:cNvSpPr>
          <p:nvPr/>
        </p:nvSpPr>
        <p:spPr bwMode="auto">
          <a:xfrm>
            <a:off x="1686855" y="4388157"/>
            <a:ext cx="4924381" cy="334464"/>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A9A9A9"/>
          </a:solidFill>
          <a:ln w="9525" cap="rnd">
            <a:solidFill>
              <a:srgbClr val="E6E6E6"/>
            </a:solidFill>
            <a:prstDash val="solid"/>
            <a:round/>
            <a:headEnd/>
            <a:tailEnd/>
          </a:ln>
          <a:extLst/>
        </p:spPr>
        <p:txBody>
          <a:bodyPr vert="eaVert" lIns="91028" tIns="45514" rIns="91028" bIns="45514"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0314" fontAlgn="base">
              <a:spcBef>
                <a:spcPct val="0"/>
              </a:spcBef>
              <a:spcAft>
                <a:spcPct val="0"/>
              </a:spcAft>
              <a:defRPr/>
            </a:pPr>
            <a:endParaRPr lang="en-US" sz="1411" kern="0" dirty="0">
              <a:solidFill>
                <a:sysClr val="window" lastClr="FFFFFF"/>
              </a:solidFill>
              <a:latin typeface="微软雅黑" pitchFamily="34" charset="-122"/>
              <a:ea typeface="微软雅黑"/>
            </a:endParaRPr>
          </a:p>
        </p:txBody>
      </p:sp>
      <p:sp>
        <p:nvSpPr>
          <p:cNvPr id="63" name="TextBox 53"/>
          <p:cNvSpPr txBox="1">
            <a:spLocks noChangeArrowheads="1"/>
          </p:cNvSpPr>
          <p:nvPr/>
        </p:nvSpPr>
        <p:spPr bwMode="auto">
          <a:xfrm>
            <a:off x="1141858" y="1218218"/>
            <a:ext cx="1729058"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411" b="1">
                <a:solidFill>
                  <a:srgbClr val="5A5959"/>
                </a:solidFill>
                <a:latin typeface="微软雅黑" pitchFamily="34" charset="-122"/>
                <a:ea typeface="宋体" pitchFamily="2" charset="-122"/>
              </a:rPr>
              <a:t>单击添加标题</a:t>
            </a:r>
            <a:endParaRPr lang="zh-CN" altLang="en-US" sz="1975">
              <a:solidFill>
                <a:srgbClr val="5A5959"/>
              </a:solidFill>
              <a:ea typeface="宋体" pitchFamily="2" charset="-122"/>
            </a:endParaRPr>
          </a:p>
        </p:txBody>
      </p:sp>
      <p:sp>
        <p:nvSpPr>
          <p:cNvPr id="64" name="TextBox 53"/>
          <p:cNvSpPr txBox="1">
            <a:spLocks noChangeArrowheads="1"/>
          </p:cNvSpPr>
          <p:nvPr/>
        </p:nvSpPr>
        <p:spPr bwMode="auto">
          <a:xfrm>
            <a:off x="3374105" y="1451148"/>
            <a:ext cx="1729058"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411" b="1">
                <a:solidFill>
                  <a:srgbClr val="5A5959"/>
                </a:solidFill>
                <a:latin typeface="微软雅黑" pitchFamily="34" charset="-122"/>
                <a:ea typeface="宋体" pitchFamily="2" charset="-122"/>
              </a:rPr>
              <a:t>单击添加标题</a:t>
            </a:r>
            <a:endParaRPr lang="zh-CN" altLang="en-US" sz="1975">
              <a:solidFill>
                <a:srgbClr val="5A5959"/>
              </a:solidFill>
              <a:ea typeface="宋体" pitchFamily="2" charset="-122"/>
            </a:endParaRPr>
          </a:p>
        </p:txBody>
      </p:sp>
      <p:sp>
        <p:nvSpPr>
          <p:cNvPr id="65" name="TextBox 53"/>
          <p:cNvSpPr txBox="1">
            <a:spLocks noChangeArrowheads="1"/>
          </p:cNvSpPr>
          <p:nvPr/>
        </p:nvSpPr>
        <p:spPr bwMode="auto">
          <a:xfrm>
            <a:off x="6903892" y="1787104"/>
            <a:ext cx="1511059"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411" b="1">
                <a:solidFill>
                  <a:srgbClr val="5A5959"/>
                </a:solidFill>
                <a:latin typeface="微软雅黑" pitchFamily="34" charset="-122"/>
                <a:ea typeface="宋体" pitchFamily="2" charset="-122"/>
              </a:rPr>
              <a:t>单击添加标题</a:t>
            </a:r>
            <a:endParaRPr lang="zh-CN" altLang="en-US" sz="1975">
              <a:solidFill>
                <a:srgbClr val="5A5959"/>
              </a:solidFill>
              <a:ea typeface="宋体" pitchFamily="2" charset="-122"/>
            </a:endParaRPr>
          </a:p>
        </p:txBody>
      </p:sp>
      <p:grpSp>
        <p:nvGrpSpPr>
          <p:cNvPr id="5" name="组合 65"/>
          <p:cNvGrpSpPr>
            <a:grpSpLocks/>
          </p:cNvGrpSpPr>
          <p:nvPr/>
        </p:nvGrpSpPr>
        <p:grpSpPr bwMode="auto">
          <a:xfrm>
            <a:off x="6830728" y="2230568"/>
            <a:ext cx="1657387" cy="1639470"/>
            <a:chOff x="2057536" y="1194444"/>
            <a:chExt cx="2075647" cy="2080525"/>
          </a:xfrm>
        </p:grpSpPr>
        <p:sp>
          <p:nvSpPr>
            <p:cNvPr id="67"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accent4"/>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fontAlgn="base">
                <a:lnSpc>
                  <a:spcPct val="120000"/>
                </a:lnSpc>
                <a:spcBef>
                  <a:spcPts val="597"/>
                </a:spcBef>
                <a:spcAft>
                  <a:spcPts val="597"/>
                </a:spcAft>
                <a:defRPr/>
              </a:pPr>
              <a:endParaRPr lang="en-US" sz="2822" kern="0" dirty="0">
                <a:solidFill>
                  <a:srgbClr val="5A5959"/>
                </a:solidFill>
                <a:latin typeface="Impact" pitchFamily="34" charset="0"/>
                <a:ea typeface="微软雅黑"/>
              </a:endParaRPr>
            </a:p>
          </p:txBody>
        </p:sp>
        <p:sp>
          <p:nvSpPr>
            <p:cNvPr id="68" name="Oval 9"/>
            <p:cNvSpPr>
              <a:spLocks noChangeArrowheads="1"/>
            </p:cNvSpPr>
            <p:nvPr/>
          </p:nvSpPr>
          <p:spPr bwMode="auto">
            <a:xfrm>
              <a:off x="2405347" y="1544987"/>
              <a:ext cx="1378155" cy="1377543"/>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defRPr/>
              </a:pPr>
              <a:r>
                <a:rPr lang="zh-CN" altLang="en-US" sz="1411" kern="0" dirty="0">
                  <a:solidFill>
                    <a:srgbClr val="5A5959"/>
                  </a:solidFill>
                  <a:latin typeface="Calibri"/>
                  <a:ea typeface="微软雅黑"/>
                </a:rPr>
                <a:t>单击此处添加文本</a:t>
              </a:r>
              <a:endParaRPr lang="en-US" sz="1411" kern="0" dirty="0">
                <a:solidFill>
                  <a:srgbClr val="5A5959"/>
                </a:solidFill>
                <a:latin typeface="Calibri"/>
                <a:ea typeface="微软雅黑"/>
              </a:endParaRPr>
            </a:p>
          </p:txBody>
        </p:sp>
      </p:grpSp>
      <p:sp>
        <p:nvSpPr>
          <p:cNvPr id="69" name="TextBox 53"/>
          <p:cNvSpPr txBox="1">
            <a:spLocks noChangeArrowheads="1"/>
          </p:cNvSpPr>
          <p:nvPr/>
        </p:nvSpPr>
        <p:spPr bwMode="auto">
          <a:xfrm>
            <a:off x="5328627" y="953931"/>
            <a:ext cx="1729058"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411" b="1">
                <a:solidFill>
                  <a:srgbClr val="5A5959"/>
                </a:solidFill>
                <a:latin typeface="微软雅黑" pitchFamily="34" charset="-122"/>
                <a:ea typeface="宋体" pitchFamily="2" charset="-122"/>
              </a:rPr>
              <a:t>单击添加标题</a:t>
            </a:r>
            <a:endParaRPr lang="zh-CN" altLang="en-US" sz="1975">
              <a:solidFill>
                <a:srgbClr val="5A5959"/>
              </a:solidFill>
              <a:ea typeface="宋体" pitchFamily="2" charset="-122"/>
            </a:endParaRPr>
          </a:p>
        </p:txBody>
      </p:sp>
      <p:sp>
        <p:nvSpPr>
          <p:cNvPr id="19"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0" name="组合 19"/>
          <p:cNvGrpSpPr/>
          <p:nvPr/>
        </p:nvGrpSpPr>
        <p:grpSpPr>
          <a:xfrm>
            <a:off x="331635" y="679277"/>
            <a:ext cx="8682581" cy="63818"/>
            <a:chOff x="288133" y="483063"/>
            <a:chExt cx="8772740" cy="64666"/>
          </a:xfrm>
        </p:grpSpPr>
        <p:sp>
          <p:nvSpPr>
            <p:cNvPr id="21" name="任意多边形 20"/>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22" name="直接连接符 21"/>
            <p:cNvCxnSpPr>
              <a:stCxn id="21"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3" name="组合 22"/>
          <p:cNvGrpSpPr/>
          <p:nvPr/>
        </p:nvGrpSpPr>
        <p:grpSpPr>
          <a:xfrm>
            <a:off x="1" y="305046"/>
            <a:ext cx="603004" cy="332759"/>
            <a:chOff x="0" y="252065"/>
            <a:chExt cx="641111" cy="392113"/>
          </a:xfrm>
        </p:grpSpPr>
        <p:sp>
          <p:nvSpPr>
            <p:cNvPr id="2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6" name="五边形 25"/>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68341158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down)">
                                      <p:cBhvr>
                                        <p:cTn id="12" dur="500"/>
                                        <p:tgtEl>
                                          <p:spTgt spid="20"/>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9"/>
                                        </p:tgtEl>
                                        <p:attrNameLst>
                                          <p:attrName>style.visibility</p:attrName>
                                        </p:attrNameLst>
                                      </p:cBhvr>
                                      <p:to>
                                        <p:strVal val="visible"/>
                                      </p:to>
                                    </p:set>
                                    <p:anim calcmode="lin" valueType="num">
                                      <p:cBhvr>
                                        <p:cTn id="16"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9"/>
                                        </p:tgtEl>
                                        <p:attrNameLst>
                                          <p:attrName>ppt_y</p:attrName>
                                        </p:attrNameLst>
                                      </p:cBhvr>
                                      <p:tavLst>
                                        <p:tav tm="0">
                                          <p:val>
                                            <p:strVal val="#ppt_y"/>
                                          </p:val>
                                        </p:tav>
                                        <p:tav tm="100000">
                                          <p:val>
                                            <p:strVal val="#ppt_y"/>
                                          </p:val>
                                        </p:tav>
                                      </p:tavLst>
                                    </p:anim>
                                    <p:anim calcmode="lin" valueType="num">
                                      <p:cBhvr>
                                        <p:cTn id="18"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9"/>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9"/>
                                        </p:tgtEl>
                                      </p:cBhvr>
                                    </p:animEffect>
                                  </p:childTnLst>
                                </p:cTn>
                              </p:par>
                            </p:childTnLst>
                          </p:cTn>
                        </p:par>
                        <p:par>
                          <p:cTn id="21" fill="hold">
                            <p:stCondLst>
                              <p:cond delay="1450"/>
                            </p:stCondLst>
                            <p:childTnLst>
                              <p:par>
                                <p:cTn id="22" presetID="10"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4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par>
                                <p:cTn id="28" presetID="10" presetClass="entr" presetSubtype="0" fill="hold" nodeType="withEffect">
                                  <p:stCondLst>
                                    <p:cond delay="60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par>
                                <p:cTn id="31" presetID="10" presetClass="entr" presetSubtype="0" fill="hold" nodeType="withEffect">
                                  <p:stCondLst>
                                    <p:cond delay="100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par>
                          <p:cTn id="34" fill="hold" nodeType="afterGroup">
                            <p:stCondLst>
                              <p:cond delay="2950"/>
                            </p:stCondLst>
                            <p:childTnLst>
                              <p:par>
                                <p:cTn id="35" presetID="12" presetClass="entr" presetSubtype="8" fill="hold" nodeType="afterEffect">
                                  <p:stCondLst>
                                    <p:cond delay="0"/>
                                  </p:stCondLst>
                                  <p:childTnLst>
                                    <p:set>
                                      <p:cBhvr>
                                        <p:cTn id="36" dur="1" fill="hold">
                                          <p:stCondLst>
                                            <p:cond delay="0"/>
                                          </p:stCondLst>
                                        </p:cTn>
                                        <p:tgtEl>
                                          <p:spTgt spid="62"/>
                                        </p:tgtEl>
                                        <p:attrNameLst>
                                          <p:attrName>style.visibility</p:attrName>
                                        </p:attrNameLst>
                                      </p:cBhvr>
                                      <p:to>
                                        <p:strVal val="visible"/>
                                      </p:to>
                                    </p:set>
                                    <p:anim calcmode="lin" valueType="num">
                                      <p:cBhvr additive="base">
                                        <p:cTn id="37" dur="500"/>
                                        <p:tgtEl>
                                          <p:spTgt spid="62"/>
                                        </p:tgtEl>
                                        <p:attrNameLst>
                                          <p:attrName>ppt_x</p:attrName>
                                        </p:attrNameLst>
                                      </p:cBhvr>
                                      <p:tavLst>
                                        <p:tav tm="0">
                                          <p:val>
                                            <p:strVal val="#ppt_x-#ppt_w*1.125000"/>
                                          </p:val>
                                        </p:tav>
                                        <p:tav tm="100000">
                                          <p:val>
                                            <p:strVal val="#ppt_x"/>
                                          </p:val>
                                        </p:tav>
                                      </p:tavLst>
                                    </p:anim>
                                    <p:animEffect transition="in" filter="wipe(right)">
                                      <p:cBhvr>
                                        <p:cTn id="38" dur="500"/>
                                        <p:tgtEl>
                                          <p:spTgt spid="62"/>
                                        </p:tgtEl>
                                      </p:cBhvr>
                                    </p:animEffect>
                                  </p:childTnLst>
                                </p:cTn>
                              </p:par>
                            </p:childTnLst>
                          </p:cTn>
                        </p:par>
                        <p:par>
                          <p:cTn id="39" fill="hold" nodeType="afterGroup">
                            <p:stCondLst>
                              <p:cond delay="3450"/>
                            </p:stCondLst>
                            <p:childTnLst>
                              <p:par>
                                <p:cTn id="40" presetID="8" presetClass="emph" presetSubtype="0" fill="hold" nodeType="afterEffect">
                                  <p:stCondLst>
                                    <p:cond delay="0"/>
                                  </p:stCondLst>
                                  <p:childTnLst>
                                    <p:animRot by="21600000">
                                      <p:cBhvr>
                                        <p:cTn id="41" dur="2000" fill="hold"/>
                                        <p:tgtEl>
                                          <p:spTgt spid="2"/>
                                        </p:tgtEl>
                                        <p:attrNameLst>
                                          <p:attrName>r</p:attrName>
                                        </p:attrNameLst>
                                      </p:cBhvr>
                                    </p:animRot>
                                  </p:childTnLst>
                                </p:cTn>
                              </p:par>
                              <p:par>
                                <p:cTn id="42" presetID="8" presetClass="emph" presetSubtype="0" fill="hold" nodeType="withEffect">
                                  <p:stCondLst>
                                    <p:cond delay="0"/>
                                  </p:stCondLst>
                                  <p:childTnLst>
                                    <p:animRot by="21600000">
                                      <p:cBhvr>
                                        <p:cTn id="43" dur="1500" fill="hold"/>
                                        <p:tgtEl>
                                          <p:spTgt spid="4"/>
                                        </p:tgtEl>
                                        <p:attrNameLst>
                                          <p:attrName>r</p:attrName>
                                        </p:attrNameLst>
                                      </p:cBhvr>
                                    </p:animRot>
                                  </p:childTnLst>
                                </p:cTn>
                              </p:par>
                              <p:par>
                                <p:cTn id="44" presetID="8" presetClass="emph" presetSubtype="0" fill="hold" nodeType="withEffect">
                                  <p:stCondLst>
                                    <p:cond delay="0"/>
                                  </p:stCondLst>
                                  <p:childTnLst>
                                    <p:animRot by="21600000">
                                      <p:cBhvr>
                                        <p:cTn id="45" dur="1000" fill="hold"/>
                                        <p:tgtEl>
                                          <p:spTgt spid="3"/>
                                        </p:tgtEl>
                                        <p:attrNameLst>
                                          <p:attrName>r</p:attrName>
                                        </p:attrNameLst>
                                      </p:cBhvr>
                                    </p:animRot>
                                  </p:childTnLst>
                                </p:cTn>
                              </p:par>
                              <p:par>
                                <p:cTn id="46" presetID="8" presetClass="emph" presetSubtype="0" fill="hold" nodeType="withEffect">
                                  <p:stCondLst>
                                    <p:cond delay="0"/>
                                  </p:stCondLst>
                                  <p:childTnLst>
                                    <p:animRot by="21600000">
                                      <p:cBhvr>
                                        <p:cTn id="47" dur="1500" fill="hold"/>
                                        <p:tgtEl>
                                          <p:spTgt spid="5"/>
                                        </p:tgtEl>
                                        <p:attrNameLst>
                                          <p:attrName>r</p:attrName>
                                        </p:attrNameLst>
                                      </p:cBhvr>
                                    </p:animRot>
                                  </p:childTnLst>
                                </p:cTn>
                              </p:par>
                              <p:par>
                                <p:cTn id="48" presetID="42" presetClass="entr" presetSubtype="0" fill="hold" grpId="0" nodeType="withEffect">
                                  <p:stCondLst>
                                    <p:cond delay="600"/>
                                  </p:stCondLst>
                                  <p:childTnLst>
                                    <p:set>
                                      <p:cBhvr>
                                        <p:cTn id="49" dur="1" fill="hold">
                                          <p:stCondLst>
                                            <p:cond delay="0"/>
                                          </p:stCondLst>
                                        </p:cTn>
                                        <p:tgtEl>
                                          <p:spTgt spid="63"/>
                                        </p:tgtEl>
                                        <p:attrNameLst>
                                          <p:attrName>style.visibility</p:attrName>
                                        </p:attrNameLst>
                                      </p:cBhvr>
                                      <p:to>
                                        <p:strVal val="visible"/>
                                      </p:to>
                                    </p:set>
                                    <p:animEffect transition="in" filter="fade">
                                      <p:cBhvr>
                                        <p:cTn id="50" dur="500"/>
                                        <p:tgtEl>
                                          <p:spTgt spid="63"/>
                                        </p:tgtEl>
                                      </p:cBhvr>
                                    </p:animEffect>
                                    <p:anim calcmode="lin" valueType="num">
                                      <p:cBhvr>
                                        <p:cTn id="51" dur="500" fill="hold"/>
                                        <p:tgtEl>
                                          <p:spTgt spid="63"/>
                                        </p:tgtEl>
                                        <p:attrNameLst>
                                          <p:attrName>ppt_x</p:attrName>
                                        </p:attrNameLst>
                                      </p:cBhvr>
                                      <p:tavLst>
                                        <p:tav tm="0">
                                          <p:val>
                                            <p:strVal val="#ppt_x"/>
                                          </p:val>
                                        </p:tav>
                                        <p:tav tm="100000">
                                          <p:val>
                                            <p:strVal val="#ppt_x"/>
                                          </p:val>
                                        </p:tav>
                                      </p:tavLst>
                                    </p:anim>
                                    <p:anim calcmode="lin" valueType="num">
                                      <p:cBhvr>
                                        <p:cTn id="52" dur="500" fill="hold"/>
                                        <p:tgtEl>
                                          <p:spTgt spid="63"/>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1100"/>
                                  </p:stCondLst>
                                  <p:childTnLst>
                                    <p:set>
                                      <p:cBhvr>
                                        <p:cTn id="54" dur="1" fill="hold">
                                          <p:stCondLst>
                                            <p:cond delay="0"/>
                                          </p:stCondLst>
                                        </p:cTn>
                                        <p:tgtEl>
                                          <p:spTgt spid="64"/>
                                        </p:tgtEl>
                                        <p:attrNameLst>
                                          <p:attrName>style.visibility</p:attrName>
                                        </p:attrNameLst>
                                      </p:cBhvr>
                                      <p:to>
                                        <p:strVal val="visible"/>
                                      </p:to>
                                    </p:set>
                                    <p:animEffect transition="in" filter="fade">
                                      <p:cBhvr>
                                        <p:cTn id="55" dur="500"/>
                                        <p:tgtEl>
                                          <p:spTgt spid="64"/>
                                        </p:tgtEl>
                                      </p:cBhvr>
                                    </p:animEffect>
                                    <p:anim calcmode="lin" valueType="num">
                                      <p:cBhvr>
                                        <p:cTn id="56" dur="500" fill="hold"/>
                                        <p:tgtEl>
                                          <p:spTgt spid="64"/>
                                        </p:tgtEl>
                                        <p:attrNameLst>
                                          <p:attrName>ppt_x</p:attrName>
                                        </p:attrNameLst>
                                      </p:cBhvr>
                                      <p:tavLst>
                                        <p:tav tm="0">
                                          <p:val>
                                            <p:strVal val="#ppt_x"/>
                                          </p:val>
                                        </p:tav>
                                        <p:tav tm="100000">
                                          <p:val>
                                            <p:strVal val="#ppt_x"/>
                                          </p:val>
                                        </p:tav>
                                      </p:tavLst>
                                    </p:anim>
                                    <p:anim calcmode="lin" valueType="num">
                                      <p:cBhvr>
                                        <p:cTn id="57" dur="500" fill="hold"/>
                                        <p:tgtEl>
                                          <p:spTgt spid="64"/>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1300"/>
                                  </p:stCondLst>
                                  <p:childTnLst>
                                    <p:set>
                                      <p:cBhvr>
                                        <p:cTn id="59" dur="1" fill="hold">
                                          <p:stCondLst>
                                            <p:cond delay="0"/>
                                          </p:stCondLst>
                                        </p:cTn>
                                        <p:tgtEl>
                                          <p:spTgt spid="65"/>
                                        </p:tgtEl>
                                        <p:attrNameLst>
                                          <p:attrName>style.visibility</p:attrName>
                                        </p:attrNameLst>
                                      </p:cBhvr>
                                      <p:to>
                                        <p:strVal val="visible"/>
                                      </p:to>
                                    </p:set>
                                    <p:animEffect transition="in" filter="fade">
                                      <p:cBhvr>
                                        <p:cTn id="60" dur="500"/>
                                        <p:tgtEl>
                                          <p:spTgt spid="65"/>
                                        </p:tgtEl>
                                      </p:cBhvr>
                                    </p:animEffect>
                                    <p:anim calcmode="lin" valueType="num">
                                      <p:cBhvr>
                                        <p:cTn id="61" dur="500" fill="hold"/>
                                        <p:tgtEl>
                                          <p:spTgt spid="65"/>
                                        </p:tgtEl>
                                        <p:attrNameLst>
                                          <p:attrName>ppt_x</p:attrName>
                                        </p:attrNameLst>
                                      </p:cBhvr>
                                      <p:tavLst>
                                        <p:tav tm="0">
                                          <p:val>
                                            <p:strVal val="#ppt_x"/>
                                          </p:val>
                                        </p:tav>
                                        <p:tav tm="100000">
                                          <p:val>
                                            <p:strVal val="#ppt_x"/>
                                          </p:val>
                                        </p:tav>
                                      </p:tavLst>
                                    </p:anim>
                                    <p:anim calcmode="lin" valueType="num">
                                      <p:cBhvr>
                                        <p:cTn id="62" dur="500" fill="hold"/>
                                        <p:tgtEl>
                                          <p:spTgt spid="6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600"/>
                                  </p:stCondLst>
                                  <p:childTnLst>
                                    <p:set>
                                      <p:cBhvr>
                                        <p:cTn id="64" dur="1" fill="hold">
                                          <p:stCondLst>
                                            <p:cond delay="0"/>
                                          </p:stCondLst>
                                        </p:cTn>
                                        <p:tgtEl>
                                          <p:spTgt spid="69"/>
                                        </p:tgtEl>
                                        <p:attrNameLst>
                                          <p:attrName>style.visibility</p:attrName>
                                        </p:attrNameLst>
                                      </p:cBhvr>
                                      <p:to>
                                        <p:strVal val="visible"/>
                                      </p:to>
                                    </p:set>
                                    <p:animEffect transition="in" filter="fade">
                                      <p:cBhvr>
                                        <p:cTn id="65" dur="500"/>
                                        <p:tgtEl>
                                          <p:spTgt spid="69"/>
                                        </p:tgtEl>
                                      </p:cBhvr>
                                    </p:animEffect>
                                    <p:anim calcmode="lin" valueType="num">
                                      <p:cBhvr>
                                        <p:cTn id="66" dur="500" fill="hold"/>
                                        <p:tgtEl>
                                          <p:spTgt spid="69"/>
                                        </p:tgtEl>
                                        <p:attrNameLst>
                                          <p:attrName>ppt_x</p:attrName>
                                        </p:attrNameLst>
                                      </p:cBhvr>
                                      <p:tavLst>
                                        <p:tav tm="0">
                                          <p:val>
                                            <p:strVal val="#ppt_x"/>
                                          </p:val>
                                        </p:tav>
                                        <p:tav tm="100000">
                                          <p:val>
                                            <p:strVal val="#ppt_x"/>
                                          </p:val>
                                        </p:tav>
                                      </p:tavLst>
                                    </p:anim>
                                    <p:anim calcmode="lin" valueType="num">
                                      <p:cBhvr>
                                        <p:cTn id="67" dur="5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9" grpId="0"/>
      <p:bldP spid="19"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AutoShape 10"/>
          <p:cNvSpPr>
            <a:spLocks noChangeArrowheads="1"/>
          </p:cNvSpPr>
          <p:nvPr/>
        </p:nvSpPr>
        <p:spPr bwMode="auto">
          <a:xfrm rot="-5400000">
            <a:off x="3903073" y="-1053597"/>
            <a:ext cx="1381156" cy="7676242"/>
          </a:xfrm>
          <a:prstGeom prst="downArrow">
            <a:avLst>
              <a:gd name="adj1" fmla="val 49065"/>
              <a:gd name="adj2" fmla="val 44849"/>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lIns="91028" tIns="45514" rIns="91028" bIns="45514"/>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grpSp>
        <p:nvGrpSpPr>
          <p:cNvPr id="2" name="组合 59"/>
          <p:cNvGrpSpPr>
            <a:grpSpLocks/>
          </p:cNvGrpSpPr>
          <p:nvPr/>
        </p:nvGrpSpPr>
        <p:grpSpPr bwMode="auto">
          <a:xfrm>
            <a:off x="2589108" y="2059603"/>
            <a:ext cx="1702182" cy="1520018"/>
            <a:chOff x="1214414" y="2786058"/>
            <a:chExt cx="1935848" cy="1751017"/>
          </a:xfrm>
        </p:grpSpPr>
        <p:grpSp>
          <p:nvGrpSpPr>
            <p:cNvPr id="18459" name="Group 6"/>
            <p:cNvGrpSpPr>
              <a:grpSpLocks/>
            </p:cNvGrpSpPr>
            <p:nvPr/>
          </p:nvGrpSpPr>
          <p:grpSpPr bwMode="auto">
            <a:xfrm>
              <a:off x="1295400" y="2786058"/>
              <a:ext cx="1753450" cy="1751017"/>
              <a:chOff x="1823" y="2371"/>
              <a:chExt cx="1801" cy="1801"/>
            </a:xfrm>
          </p:grpSpPr>
          <p:sp>
            <p:nvSpPr>
              <p:cNvPr id="18461"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sp>
            <p:nvSpPr>
              <p:cNvPr id="18462"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grpSp>
        <p:sp>
          <p:nvSpPr>
            <p:cNvPr id="18460"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975" b="1">
                  <a:solidFill>
                    <a:prstClr val="white"/>
                  </a:solidFill>
                  <a:latin typeface="微软雅黑" pitchFamily="34" charset="-122"/>
                </a:rPr>
                <a:t>写入文本</a:t>
              </a:r>
            </a:p>
          </p:txBody>
        </p:sp>
      </p:grpSp>
      <p:grpSp>
        <p:nvGrpSpPr>
          <p:cNvPr id="4" name="组合 64"/>
          <p:cNvGrpSpPr>
            <a:grpSpLocks/>
          </p:cNvGrpSpPr>
          <p:nvPr/>
        </p:nvGrpSpPr>
        <p:grpSpPr bwMode="auto">
          <a:xfrm>
            <a:off x="4291289" y="2059603"/>
            <a:ext cx="1702182" cy="1520018"/>
            <a:chOff x="1214414" y="2786058"/>
            <a:chExt cx="1935848" cy="1751017"/>
          </a:xfrm>
        </p:grpSpPr>
        <p:grpSp>
          <p:nvGrpSpPr>
            <p:cNvPr id="18455" name="Group 6"/>
            <p:cNvGrpSpPr>
              <a:grpSpLocks/>
            </p:cNvGrpSpPr>
            <p:nvPr/>
          </p:nvGrpSpPr>
          <p:grpSpPr bwMode="auto">
            <a:xfrm>
              <a:off x="1295400" y="2786058"/>
              <a:ext cx="1753450" cy="1751017"/>
              <a:chOff x="1823" y="2371"/>
              <a:chExt cx="1801" cy="1801"/>
            </a:xfrm>
          </p:grpSpPr>
          <p:sp>
            <p:nvSpPr>
              <p:cNvPr id="18457"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sp>
            <p:nvSpPr>
              <p:cNvPr id="69" name="Oval 8"/>
              <p:cNvSpPr>
                <a:spLocks noChangeArrowheads="1"/>
              </p:cNvSpPr>
              <p:nvPr/>
            </p:nvSpPr>
            <p:spPr bwMode="auto">
              <a:xfrm>
                <a:off x="1946" y="2493"/>
                <a:ext cx="1556" cy="1555"/>
              </a:xfrm>
              <a:prstGeom prst="ellipse">
                <a:avLst/>
              </a:prstGeom>
              <a:solidFill>
                <a:schemeClr val="accent3"/>
              </a:solidFill>
              <a:ln w="38100">
                <a:solidFill>
                  <a:srgbClr val="FFFFFF"/>
                </a:solidFill>
                <a:round/>
                <a:headEnd/>
                <a:tailEnd/>
              </a:ln>
            </p:spPr>
            <p:txBody>
              <a:bodyPr/>
              <a:lstStyle/>
              <a:p>
                <a:pPr defTabSz="910314">
                  <a:defRPr/>
                </a:pPr>
                <a:endParaRPr lang="zh-CN" altLang="en-US" sz="1975">
                  <a:solidFill>
                    <a:prstClr val="white"/>
                  </a:solidFill>
                  <a:latin typeface="微软雅黑" pitchFamily="34" charset="-122"/>
                  <a:ea typeface="微软雅黑" pitchFamily="34" charset="-122"/>
                </a:endParaRPr>
              </a:p>
            </p:txBody>
          </p:sp>
        </p:grpSp>
        <p:sp>
          <p:nvSpPr>
            <p:cNvPr id="18456"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975" b="1">
                  <a:solidFill>
                    <a:prstClr val="white"/>
                  </a:solidFill>
                  <a:latin typeface="微软雅黑" pitchFamily="34" charset="-122"/>
                </a:rPr>
                <a:t>写入文本</a:t>
              </a:r>
            </a:p>
          </p:txBody>
        </p:sp>
      </p:grpSp>
      <p:grpSp>
        <p:nvGrpSpPr>
          <p:cNvPr id="6" name="组合 69"/>
          <p:cNvGrpSpPr>
            <a:grpSpLocks/>
          </p:cNvGrpSpPr>
          <p:nvPr/>
        </p:nvGrpSpPr>
        <p:grpSpPr bwMode="auto">
          <a:xfrm>
            <a:off x="6009896" y="2059603"/>
            <a:ext cx="1702182" cy="1520018"/>
            <a:chOff x="1214414" y="2786058"/>
            <a:chExt cx="1935848" cy="1751017"/>
          </a:xfrm>
        </p:grpSpPr>
        <p:grpSp>
          <p:nvGrpSpPr>
            <p:cNvPr id="18451" name="Group 6"/>
            <p:cNvGrpSpPr>
              <a:grpSpLocks/>
            </p:cNvGrpSpPr>
            <p:nvPr/>
          </p:nvGrpSpPr>
          <p:grpSpPr bwMode="auto">
            <a:xfrm>
              <a:off x="1295400" y="2786058"/>
              <a:ext cx="1753450" cy="1751017"/>
              <a:chOff x="1823" y="2371"/>
              <a:chExt cx="1801" cy="1801"/>
            </a:xfrm>
          </p:grpSpPr>
          <p:sp>
            <p:nvSpPr>
              <p:cNvPr id="18453"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sp>
            <p:nvSpPr>
              <p:cNvPr id="74" name="Oval 8"/>
              <p:cNvSpPr>
                <a:spLocks noChangeArrowheads="1"/>
              </p:cNvSpPr>
              <p:nvPr/>
            </p:nvSpPr>
            <p:spPr bwMode="auto">
              <a:xfrm>
                <a:off x="1946" y="2493"/>
                <a:ext cx="1556" cy="1555"/>
              </a:xfrm>
              <a:prstGeom prst="ellipse">
                <a:avLst/>
              </a:prstGeom>
              <a:solidFill>
                <a:schemeClr val="accent4"/>
              </a:solidFill>
              <a:ln w="38100">
                <a:solidFill>
                  <a:srgbClr val="FFFFFF"/>
                </a:solidFill>
                <a:round/>
                <a:headEnd/>
                <a:tailEnd/>
              </a:ln>
            </p:spPr>
            <p:txBody>
              <a:bodyPr/>
              <a:lstStyle/>
              <a:p>
                <a:pPr defTabSz="910314">
                  <a:defRPr/>
                </a:pPr>
                <a:endParaRPr lang="zh-CN" altLang="en-US" sz="1975">
                  <a:solidFill>
                    <a:prstClr val="white"/>
                  </a:solidFill>
                  <a:latin typeface="微软雅黑" pitchFamily="34" charset="-122"/>
                  <a:ea typeface="微软雅黑" pitchFamily="34" charset="-122"/>
                </a:endParaRPr>
              </a:p>
            </p:txBody>
          </p:sp>
        </p:grpSp>
        <p:sp>
          <p:nvSpPr>
            <p:cNvPr id="1845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975" b="1">
                  <a:solidFill>
                    <a:prstClr val="white"/>
                  </a:solidFill>
                  <a:latin typeface="微软雅黑" pitchFamily="34" charset="-122"/>
                </a:rPr>
                <a:t>写入文本</a:t>
              </a:r>
            </a:p>
          </p:txBody>
        </p:sp>
      </p:grpSp>
      <p:grpSp>
        <p:nvGrpSpPr>
          <p:cNvPr id="8" name="组合 40"/>
          <p:cNvGrpSpPr>
            <a:grpSpLocks/>
          </p:cNvGrpSpPr>
          <p:nvPr/>
        </p:nvGrpSpPr>
        <p:grpSpPr bwMode="auto">
          <a:xfrm>
            <a:off x="925748" y="2059603"/>
            <a:ext cx="1702182" cy="1520018"/>
            <a:chOff x="1214414" y="2786058"/>
            <a:chExt cx="1935848" cy="1751017"/>
          </a:xfrm>
        </p:grpSpPr>
        <p:grpSp>
          <p:nvGrpSpPr>
            <p:cNvPr id="18447" name="Group 6"/>
            <p:cNvGrpSpPr>
              <a:grpSpLocks/>
            </p:cNvGrpSpPr>
            <p:nvPr/>
          </p:nvGrpSpPr>
          <p:grpSpPr bwMode="auto">
            <a:xfrm>
              <a:off x="1295400" y="2786058"/>
              <a:ext cx="1753450" cy="1751017"/>
              <a:chOff x="1823" y="2371"/>
              <a:chExt cx="1801" cy="1801"/>
            </a:xfrm>
          </p:grpSpPr>
          <p:sp>
            <p:nvSpPr>
              <p:cNvPr id="18449"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sp>
            <p:nvSpPr>
              <p:cNvPr id="18450" name="Oval 8"/>
              <p:cNvSpPr>
                <a:spLocks noChangeArrowheads="1"/>
              </p:cNvSpPr>
              <p:nvPr/>
            </p:nvSpPr>
            <p:spPr bwMode="auto">
              <a:xfrm>
                <a:off x="1946" y="2493"/>
                <a:ext cx="1556" cy="1556"/>
              </a:xfrm>
              <a:prstGeom prst="ellipse">
                <a:avLst/>
              </a:prstGeom>
              <a:solidFill>
                <a:schemeClr val="bg2"/>
              </a:solidFill>
              <a:ln w="38100">
                <a:solidFill>
                  <a:srgbClr val="FFFFFF"/>
                </a:solidFill>
                <a:round/>
                <a:headEnd/>
                <a:tailEnd/>
              </a:ln>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grpSp>
        <p:sp>
          <p:nvSpPr>
            <p:cNvPr id="18448"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975" b="1">
                  <a:solidFill>
                    <a:prstClr val="white"/>
                  </a:solidFill>
                  <a:latin typeface="微软雅黑" pitchFamily="34" charset="-122"/>
                </a:rPr>
                <a:t>写入文本</a:t>
              </a:r>
            </a:p>
          </p:txBody>
        </p:sp>
      </p:grpSp>
      <p:sp>
        <p:nvSpPr>
          <p:cNvPr id="80" name="矩形标注 79"/>
          <p:cNvSpPr/>
          <p:nvPr/>
        </p:nvSpPr>
        <p:spPr>
          <a:xfrm>
            <a:off x="2922079" y="3854360"/>
            <a:ext cx="1476717" cy="44794"/>
          </a:xfrm>
          <a:prstGeom prst="wedgeRectCallout">
            <a:avLst>
              <a:gd name="adj1" fmla="val -17526"/>
              <a:gd name="adj2" fmla="val -509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algn="ctr" defTabSz="910314">
              <a:defRPr/>
            </a:pPr>
            <a:endParaRPr lang="zh-CN" altLang="en-US" sz="1787">
              <a:solidFill>
                <a:prstClr val="black">
                  <a:lumMod val="85000"/>
                  <a:lumOff val="15000"/>
                </a:prstClr>
              </a:solidFill>
              <a:latin typeface="Arial"/>
              <a:ea typeface="微软雅黑"/>
            </a:endParaRPr>
          </a:p>
        </p:txBody>
      </p:sp>
      <p:sp>
        <p:nvSpPr>
          <p:cNvPr id="81" name="矩形标注 80"/>
          <p:cNvSpPr/>
          <p:nvPr/>
        </p:nvSpPr>
        <p:spPr>
          <a:xfrm>
            <a:off x="1230349" y="1716181"/>
            <a:ext cx="1584224" cy="64206"/>
          </a:xfrm>
          <a:prstGeom prst="wedgeRectCallout">
            <a:avLst>
              <a:gd name="adj1" fmla="val -23398"/>
              <a:gd name="adj2" fmla="val 40329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algn="ctr" defTabSz="910314">
              <a:defRPr/>
            </a:pPr>
            <a:endParaRPr lang="zh-CN" altLang="en-US" sz="1787">
              <a:solidFill>
                <a:prstClr val="black">
                  <a:lumMod val="85000"/>
                  <a:lumOff val="15000"/>
                </a:prstClr>
              </a:solidFill>
              <a:latin typeface="Arial"/>
              <a:ea typeface="微软雅黑"/>
            </a:endParaRPr>
          </a:p>
        </p:txBody>
      </p:sp>
      <p:sp>
        <p:nvSpPr>
          <p:cNvPr id="82" name="Rectangle 28"/>
          <p:cNvSpPr>
            <a:spLocks noChangeArrowheads="1"/>
          </p:cNvSpPr>
          <p:nvPr/>
        </p:nvSpPr>
        <p:spPr bwMode="auto">
          <a:xfrm>
            <a:off x="2901175" y="3891689"/>
            <a:ext cx="1475224" cy="543579"/>
          </a:xfrm>
          <a:prstGeom prst="rect">
            <a:avLst/>
          </a:prstGeom>
          <a:noFill/>
          <a:ln>
            <a:noFill/>
          </a:ln>
          <a:extLst/>
        </p:spPr>
        <p:txBody>
          <a:bodyPr lIns="91028" tIns="45514" rIns="91028" bIns="45514">
            <a:spAutoFit/>
          </a:bodyPr>
          <a:lstStyle/>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p:txBody>
      </p:sp>
      <p:sp>
        <p:nvSpPr>
          <p:cNvPr id="83" name="Rectangle 28"/>
          <p:cNvSpPr>
            <a:spLocks noChangeArrowheads="1"/>
          </p:cNvSpPr>
          <p:nvPr/>
        </p:nvSpPr>
        <p:spPr bwMode="auto">
          <a:xfrm>
            <a:off x="1297541" y="1180144"/>
            <a:ext cx="1475224" cy="543579"/>
          </a:xfrm>
          <a:prstGeom prst="rect">
            <a:avLst/>
          </a:prstGeom>
          <a:noFill/>
          <a:ln>
            <a:noFill/>
          </a:ln>
          <a:extLst/>
        </p:spPr>
        <p:txBody>
          <a:bodyPr lIns="91028" tIns="45514" rIns="91028" bIns="45514">
            <a:spAutoFit/>
          </a:bodyPr>
          <a:lstStyle/>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p:txBody>
      </p:sp>
      <p:sp>
        <p:nvSpPr>
          <p:cNvPr id="84" name="矩形标注 83"/>
          <p:cNvSpPr/>
          <p:nvPr/>
        </p:nvSpPr>
        <p:spPr>
          <a:xfrm>
            <a:off x="4542137" y="1716181"/>
            <a:ext cx="1585717" cy="64206"/>
          </a:xfrm>
          <a:prstGeom prst="wedgeRectCallout">
            <a:avLst>
              <a:gd name="adj1" fmla="val -23398"/>
              <a:gd name="adj2" fmla="val 403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algn="ctr" defTabSz="910314">
              <a:defRPr/>
            </a:pPr>
            <a:endParaRPr lang="zh-CN" altLang="en-US" sz="1787">
              <a:solidFill>
                <a:prstClr val="black">
                  <a:lumMod val="85000"/>
                  <a:lumOff val="15000"/>
                </a:prstClr>
              </a:solidFill>
              <a:latin typeface="Arial"/>
              <a:ea typeface="微软雅黑"/>
            </a:endParaRPr>
          </a:p>
        </p:txBody>
      </p:sp>
      <p:sp>
        <p:nvSpPr>
          <p:cNvPr id="85" name="Rectangle 28"/>
          <p:cNvSpPr>
            <a:spLocks noChangeArrowheads="1"/>
          </p:cNvSpPr>
          <p:nvPr/>
        </p:nvSpPr>
        <p:spPr bwMode="auto">
          <a:xfrm>
            <a:off x="4609329" y="1180144"/>
            <a:ext cx="1475224" cy="543579"/>
          </a:xfrm>
          <a:prstGeom prst="rect">
            <a:avLst/>
          </a:prstGeom>
          <a:noFill/>
          <a:ln>
            <a:noFill/>
          </a:ln>
          <a:extLst/>
        </p:spPr>
        <p:txBody>
          <a:bodyPr lIns="91028" tIns="45514" rIns="91028" bIns="45514">
            <a:spAutoFit/>
          </a:bodyPr>
          <a:lstStyle/>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p:txBody>
      </p:sp>
      <p:sp>
        <p:nvSpPr>
          <p:cNvPr id="86" name="矩形标注 85"/>
          <p:cNvSpPr/>
          <p:nvPr/>
        </p:nvSpPr>
        <p:spPr>
          <a:xfrm>
            <a:off x="6377209" y="3854360"/>
            <a:ext cx="1478210" cy="44794"/>
          </a:xfrm>
          <a:prstGeom prst="wedgeRectCallout">
            <a:avLst>
              <a:gd name="adj1" fmla="val -17526"/>
              <a:gd name="adj2" fmla="val -50946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algn="ctr" defTabSz="910314">
              <a:defRPr/>
            </a:pPr>
            <a:endParaRPr lang="zh-CN" altLang="en-US" sz="1787">
              <a:solidFill>
                <a:prstClr val="black">
                  <a:lumMod val="85000"/>
                  <a:lumOff val="15000"/>
                </a:prstClr>
              </a:solidFill>
              <a:latin typeface="Arial"/>
              <a:ea typeface="微软雅黑"/>
            </a:endParaRPr>
          </a:p>
        </p:txBody>
      </p:sp>
      <p:sp>
        <p:nvSpPr>
          <p:cNvPr id="87" name="Rectangle 28"/>
          <p:cNvSpPr>
            <a:spLocks noChangeArrowheads="1"/>
          </p:cNvSpPr>
          <p:nvPr/>
        </p:nvSpPr>
        <p:spPr bwMode="auto">
          <a:xfrm>
            <a:off x="6357798" y="3891689"/>
            <a:ext cx="1475224" cy="543579"/>
          </a:xfrm>
          <a:prstGeom prst="rect">
            <a:avLst/>
          </a:prstGeom>
          <a:noFill/>
          <a:ln>
            <a:noFill/>
          </a:ln>
          <a:extLst/>
        </p:spPr>
        <p:txBody>
          <a:bodyPr lIns="91028" tIns="45514" rIns="91028" bIns="45514">
            <a:spAutoFit/>
          </a:bodyPr>
          <a:lstStyle/>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p:txBody>
      </p:sp>
      <p:sp>
        <p:nvSpPr>
          <p:cNvPr id="31"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32" name="组合 31"/>
          <p:cNvGrpSpPr/>
          <p:nvPr/>
        </p:nvGrpSpPr>
        <p:grpSpPr>
          <a:xfrm>
            <a:off x="331635" y="679277"/>
            <a:ext cx="8682581" cy="63818"/>
            <a:chOff x="288133" y="483063"/>
            <a:chExt cx="8772740" cy="64666"/>
          </a:xfrm>
        </p:grpSpPr>
        <p:sp>
          <p:nvSpPr>
            <p:cNvPr id="33" name="任意多边形 32"/>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4" name="直接连接符 33"/>
            <p:cNvCxnSpPr>
              <a:stCxn id="33"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5" name="组合 34"/>
          <p:cNvGrpSpPr/>
          <p:nvPr/>
        </p:nvGrpSpPr>
        <p:grpSpPr>
          <a:xfrm>
            <a:off x="1" y="305046"/>
            <a:ext cx="603004" cy="332759"/>
            <a:chOff x="0" y="252065"/>
            <a:chExt cx="641111" cy="392113"/>
          </a:xfrm>
        </p:grpSpPr>
        <p:sp>
          <p:nvSpPr>
            <p:cNvPr id="36"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7"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8" name="五边形 37"/>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71756098"/>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wipe(down)">
                                      <p:cBhvr>
                                        <p:cTn id="12" dur="500"/>
                                        <p:tgtEl>
                                          <p:spTgt spid="32"/>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1"/>
                                        </p:tgtEl>
                                        <p:attrNameLst>
                                          <p:attrName>ppt_y</p:attrName>
                                        </p:attrNameLst>
                                      </p:cBhvr>
                                      <p:tavLst>
                                        <p:tav tm="0">
                                          <p:val>
                                            <p:strVal val="#ppt_y"/>
                                          </p:val>
                                        </p:tav>
                                        <p:tav tm="100000">
                                          <p:val>
                                            <p:strVal val="#ppt_y"/>
                                          </p:val>
                                        </p:tav>
                                      </p:tavLst>
                                    </p:anim>
                                    <p:anim calcmode="lin" valueType="num">
                                      <p:cBhvr>
                                        <p:cTn id="18"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1"/>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31"/>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wipe(left)">
                                      <p:cBhvr>
                                        <p:cTn id="23" dur="500"/>
                                        <p:tgtEl>
                                          <p:spTgt spid="59"/>
                                        </p:tgtEl>
                                      </p:cBhvr>
                                    </p:animEffect>
                                  </p:childTnLst>
                                </p:cTn>
                              </p:par>
                            </p:childTnLst>
                          </p:cTn>
                        </p:par>
                        <p:par>
                          <p:cTn id="24" fill="hold" nodeType="afterGroup">
                            <p:stCondLst>
                              <p:cond delay="1450"/>
                            </p:stCondLst>
                            <p:childTnLst>
                              <p:par>
                                <p:cTn id="25" presetID="15"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25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0" fill="hold"/>
                                        <p:tgtEl>
                                          <p:spTgt spid="2"/>
                                        </p:tgtEl>
                                        <p:attrNameLst>
                                          <p:attrName>ppt_w</p:attrName>
                                        </p:attrNameLst>
                                      </p:cBhvr>
                                      <p:tavLst>
                                        <p:tav tm="0">
                                          <p:val>
                                            <p:fltVal val="0"/>
                                          </p:val>
                                        </p:tav>
                                        <p:tav tm="100000">
                                          <p:val>
                                            <p:strVal val="#ppt_w"/>
                                          </p:val>
                                        </p:tav>
                                      </p:tavLst>
                                    </p:anim>
                                    <p:anim calcmode="lin" valueType="num">
                                      <p:cBhvr>
                                        <p:cTn id="34" dur="1000" fill="hold"/>
                                        <p:tgtEl>
                                          <p:spTgt spid="2"/>
                                        </p:tgtEl>
                                        <p:attrNameLst>
                                          <p:attrName>ppt_h</p:attrName>
                                        </p:attrNameLst>
                                      </p:cBhvr>
                                      <p:tavLst>
                                        <p:tav tm="0">
                                          <p:val>
                                            <p:fltVal val="0"/>
                                          </p:val>
                                        </p:tav>
                                        <p:tav tm="100000">
                                          <p:val>
                                            <p:strVal val="#ppt_h"/>
                                          </p:val>
                                        </p:tav>
                                      </p:tavLst>
                                    </p:anim>
                                    <p:anim calcmode="lin" valueType="num">
                                      <p:cBhvr>
                                        <p:cTn id="35"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2"/>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500"/>
                                  </p:stCondLst>
                                  <p:childTnLst>
                                    <p:set>
                                      <p:cBhvr>
                                        <p:cTn id="38" dur="1" fill="hold">
                                          <p:stCondLst>
                                            <p:cond delay="0"/>
                                          </p:stCondLst>
                                        </p:cTn>
                                        <p:tgtEl>
                                          <p:spTgt spid="4"/>
                                        </p:tgtEl>
                                        <p:attrNameLst>
                                          <p:attrName>style.visibility</p:attrName>
                                        </p:attrNameLst>
                                      </p:cBhvr>
                                      <p:to>
                                        <p:strVal val="visible"/>
                                      </p:to>
                                    </p:set>
                                    <p:anim calcmode="lin" valueType="num">
                                      <p:cBhvr>
                                        <p:cTn id="39" dur="1000" fill="hold"/>
                                        <p:tgtEl>
                                          <p:spTgt spid="4"/>
                                        </p:tgtEl>
                                        <p:attrNameLst>
                                          <p:attrName>ppt_w</p:attrName>
                                        </p:attrNameLst>
                                      </p:cBhvr>
                                      <p:tavLst>
                                        <p:tav tm="0">
                                          <p:val>
                                            <p:fltVal val="0"/>
                                          </p:val>
                                        </p:tav>
                                        <p:tav tm="100000">
                                          <p:val>
                                            <p:strVal val="#ppt_w"/>
                                          </p:val>
                                        </p:tav>
                                      </p:tavLst>
                                    </p:anim>
                                    <p:anim calcmode="lin" valueType="num">
                                      <p:cBhvr>
                                        <p:cTn id="40" dur="1000" fill="hold"/>
                                        <p:tgtEl>
                                          <p:spTgt spid="4"/>
                                        </p:tgtEl>
                                        <p:attrNameLst>
                                          <p:attrName>ppt_h</p:attrName>
                                        </p:attrNameLst>
                                      </p:cBhvr>
                                      <p:tavLst>
                                        <p:tav tm="0">
                                          <p:val>
                                            <p:fltVal val="0"/>
                                          </p:val>
                                        </p:tav>
                                        <p:tav tm="100000">
                                          <p:val>
                                            <p:strVal val="#ppt_h"/>
                                          </p:val>
                                        </p:tav>
                                      </p:tavLst>
                                    </p:anim>
                                    <p:anim calcmode="lin" valueType="num">
                                      <p:cBhvr>
                                        <p:cTn id="4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4"/>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750"/>
                                  </p:stCondLst>
                                  <p:childTnLst>
                                    <p:set>
                                      <p:cBhvr>
                                        <p:cTn id="44" dur="1" fill="hold">
                                          <p:stCondLst>
                                            <p:cond delay="0"/>
                                          </p:stCondLst>
                                        </p:cTn>
                                        <p:tgtEl>
                                          <p:spTgt spid="6"/>
                                        </p:tgtEl>
                                        <p:attrNameLst>
                                          <p:attrName>style.visibility</p:attrName>
                                        </p:attrNameLst>
                                      </p:cBhvr>
                                      <p:to>
                                        <p:strVal val="visible"/>
                                      </p:to>
                                    </p:set>
                                    <p:anim calcmode="lin" valueType="num">
                                      <p:cBhvr>
                                        <p:cTn id="45" dur="1000" fill="hold"/>
                                        <p:tgtEl>
                                          <p:spTgt spid="6"/>
                                        </p:tgtEl>
                                        <p:attrNameLst>
                                          <p:attrName>ppt_w</p:attrName>
                                        </p:attrNameLst>
                                      </p:cBhvr>
                                      <p:tavLst>
                                        <p:tav tm="0">
                                          <p:val>
                                            <p:fltVal val="0"/>
                                          </p:val>
                                        </p:tav>
                                        <p:tav tm="100000">
                                          <p:val>
                                            <p:strVal val="#ppt_w"/>
                                          </p:val>
                                        </p:tav>
                                      </p:tavLst>
                                    </p:anim>
                                    <p:anim calcmode="lin" valueType="num">
                                      <p:cBhvr>
                                        <p:cTn id="46" dur="1000" fill="hold"/>
                                        <p:tgtEl>
                                          <p:spTgt spid="6"/>
                                        </p:tgtEl>
                                        <p:attrNameLst>
                                          <p:attrName>ppt_h</p:attrName>
                                        </p:attrNameLst>
                                      </p:cBhvr>
                                      <p:tavLst>
                                        <p:tav tm="0">
                                          <p:val>
                                            <p:fltVal val="0"/>
                                          </p:val>
                                        </p:tav>
                                        <p:tav tm="100000">
                                          <p:val>
                                            <p:strVal val="#ppt_h"/>
                                          </p:val>
                                        </p:tav>
                                      </p:tavLst>
                                    </p:anim>
                                    <p:anim calcmode="lin" valueType="num">
                                      <p:cBhvr>
                                        <p:cTn id="47"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49" fill="hold" nodeType="afterGroup">
                            <p:stCondLst>
                              <p:cond delay="3200"/>
                            </p:stCondLst>
                            <p:childTnLst>
                              <p:par>
                                <p:cTn id="50" presetID="2" presetClass="entr" presetSubtype="1" fill="hold" grpId="0" nodeType="afterEffect">
                                  <p:stCondLst>
                                    <p:cond delay="0"/>
                                  </p:stCondLst>
                                  <p:childTnLst>
                                    <p:set>
                                      <p:cBhvr>
                                        <p:cTn id="51" dur="1" fill="hold">
                                          <p:stCondLst>
                                            <p:cond delay="0"/>
                                          </p:stCondLst>
                                        </p:cTn>
                                        <p:tgtEl>
                                          <p:spTgt spid="81"/>
                                        </p:tgtEl>
                                        <p:attrNameLst>
                                          <p:attrName>style.visibility</p:attrName>
                                        </p:attrNameLst>
                                      </p:cBhvr>
                                      <p:to>
                                        <p:strVal val="visible"/>
                                      </p:to>
                                    </p:set>
                                    <p:anim calcmode="lin" valueType="num">
                                      <p:cBhvr additive="base">
                                        <p:cTn id="52" dur="500" fill="hold"/>
                                        <p:tgtEl>
                                          <p:spTgt spid="81"/>
                                        </p:tgtEl>
                                        <p:attrNameLst>
                                          <p:attrName>ppt_x</p:attrName>
                                        </p:attrNameLst>
                                      </p:cBhvr>
                                      <p:tavLst>
                                        <p:tav tm="0">
                                          <p:val>
                                            <p:strVal val="#ppt_x"/>
                                          </p:val>
                                        </p:tav>
                                        <p:tav tm="100000">
                                          <p:val>
                                            <p:strVal val="#ppt_x"/>
                                          </p:val>
                                        </p:tav>
                                      </p:tavLst>
                                    </p:anim>
                                    <p:anim calcmode="lin" valueType="num">
                                      <p:cBhvr additive="base">
                                        <p:cTn id="53" dur="500" fill="hold"/>
                                        <p:tgtEl>
                                          <p:spTgt spid="81"/>
                                        </p:tgtEl>
                                        <p:attrNameLst>
                                          <p:attrName>ppt_y</p:attrName>
                                        </p:attrNameLst>
                                      </p:cBhvr>
                                      <p:tavLst>
                                        <p:tav tm="0">
                                          <p:val>
                                            <p:strVal val="0-#ppt_h/2"/>
                                          </p:val>
                                        </p:tav>
                                        <p:tav tm="100000">
                                          <p:val>
                                            <p:strVal val="#ppt_y"/>
                                          </p:val>
                                        </p:tav>
                                      </p:tavLst>
                                    </p:anim>
                                  </p:childTnLst>
                                </p:cTn>
                              </p:par>
                            </p:childTnLst>
                          </p:cTn>
                        </p:par>
                        <p:par>
                          <p:cTn id="54" fill="hold" nodeType="afterGroup">
                            <p:stCondLst>
                              <p:cond delay="3700"/>
                            </p:stCondLst>
                            <p:childTnLst>
                              <p:par>
                                <p:cTn id="55" presetID="32" presetClass="emph" presetSubtype="0" fill="hold" grpId="1" nodeType="afterEffect">
                                  <p:stCondLst>
                                    <p:cond delay="0"/>
                                  </p:stCondLst>
                                  <p:childTnLst>
                                    <p:animRot by="120000">
                                      <p:cBhvr>
                                        <p:cTn id="56" dur="50" fill="hold">
                                          <p:stCondLst>
                                            <p:cond delay="0"/>
                                          </p:stCondLst>
                                        </p:cTn>
                                        <p:tgtEl>
                                          <p:spTgt spid="81"/>
                                        </p:tgtEl>
                                        <p:attrNameLst>
                                          <p:attrName>r</p:attrName>
                                        </p:attrNameLst>
                                      </p:cBhvr>
                                    </p:animRot>
                                    <p:animRot by="-240000">
                                      <p:cBhvr>
                                        <p:cTn id="57" dur="100" fill="hold">
                                          <p:stCondLst>
                                            <p:cond delay="100"/>
                                          </p:stCondLst>
                                        </p:cTn>
                                        <p:tgtEl>
                                          <p:spTgt spid="81"/>
                                        </p:tgtEl>
                                        <p:attrNameLst>
                                          <p:attrName>r</p:attrName>
                                        </p:attrNameLst>
                                      </p:cBhvr>
                                    </p:animRot>
                                    <p:animRot by="240000">
                                      <p:cBhvr>
                                        <p:cTn id="58" dur="100" fill="hold">
                                          <p:stCondLst>
                                            <p:cond delay="200"/>
                                          </p:stCondLst>
                                        </p:cTn>
                                        <p:tgtEl>
                                          <p:spTgt spid="81"/>
                                        </p:tgtEl>
                                        <p:attrNameLst>
                                          <p:attrName>r</p:attrName>
                                        </p:attrNameLst>
                                      </p:cBhvr>
                                    </p:animRot>
                                    <p:animRot by="-240000">
                                      <p:cBhvr>
                                        <p:cTn id="59" dur="100" fill="hold">
                                          <p:stCondLst>
                                            <p:cond delay="300"/>
                                          </p:stCondLst>
                                        </p:cTn>
                                        <p:tgtEl>
                                          <p:spTgt spid="81"/>
                                        </p:tgtEl>
                                        <p:attrNameLst>
                                          <p:attrName>r</p:attrName>
                                        </p:attrNameLst>
                                      </p:cBhvr>
                                    </p:animRot>
                                    <p:animRot by="120000">
                                      <p:cBhvr>
                                        <p:cTn id="60" dur="100" fill="hold">
                                          <p:stCondLst>
                                            <p:cond delay="400"/>
                                          </p:stCondLst>
                                        </p:cTn>
                                        <p:tgtEl>
                                          <p:spTgt spid="81"/>
                                        </p:tgtEl>
                                        <p:attrNameLst>
                                          <p:attrName>r</p:attrName>
                                        </p:attrNameLst>
                                      </p:cBhvr>
                                    </p:animRot>
                                  </p:childTnLst>
                                </p:cTn>
                              </p:par>
                            </p:childTnLst>
                          </p:cTn>
                        </p:par>
                        <p:par>
                          <p:cTn id="61" fill="hold">
                            <p:stCondLst>
                              <p:cond delay="4200"/>
                            </p:stCondLst>
                            <p:childTnLst>
                              <p:par>
                                <p:cTn id="62" presetID="18" presetClass="entr" presetSubtype="9"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strips(upLeft)">
                                      <p:cBhvr>
                                        <p:cTn id="64" dur="500"/>
                                        <p:tgtEl>
                                          <p:spTgt spid="83"/>
                                        </p:tgtEl>
                                      </p:cBhvr>
                                    </p:animEffect>
                                  </p:childTnLst>
                                </p:cTn>
                              </p:par>
                            </p:childTnLst>
                          </p:cTn>
                        </p:par>
                        <p:par>
                          <p:cTn id="65" fill="hold" nodeType="afterGroup">
                            <p:stCondLst>
                              <p:cond delay="4700"/>
                            </p:stCondLst>
                            <p:childTnLst>
                              <p:par>
                                <p:cTn id="66" presetID="2" presetClass="entr" presetSubtype="4" fill="hold" grpId="0" nodeType="afterEffect">
                                  <p:stCondLst>
                                    <p:cond delay="0"/>
                                  </p:stCondLst>
                                  <p:childTnLst>
                                    <p:set>
                                      <p:cBhvr>
                                        <p:cTn id="67" dur="1" fill="hold">
                                          <p:stCondLst>
                                            <p:cond delay="0"/>
                                          </p:stCondLst>
                                        </p:cTn>
                                        <p:tgtEl>
                                          <p:spTgt spid="80"/>
                                        </p:tgtEl>
                                        <p:attrNameLst>
                                          <p:attrName>style.visibility</p:attrName>
                                        </p:attrNameLst>
                                      </p:cBhvr>
                                      <p:to>
                                        <p:strVal val="visible"/>
                                      </p:to>
                                    </p:set>
                                    <p:anim calcmode="lin" valueType="num">
                                      <p:cBhvr additive="base">
                                        <p:cTn id="68" dur="500" fill="hold"/>
                                        <p:tgtEl>
                                          <p:spTgt spid="80"/>
                                        </p:tgtEl>
                                        <p:attrNameLst>
                                          <p:attrName>ppt_x</p:attrName>
                                        </p:attrNameLst>
                                      </p:cBhvr>
                                      <p:tavLst>
                                        <p:tav tm="0">
                                          <p:val>
                                            <p:strVal val="#ppt_x"/>
                                          </p:val>
                                        </p:tav>
                                        <p:tav tm="100000">
                                          <p:val>
                                            <p:strVal val="#ppt_x"/>
                                          </p:val>
                                        </p:tav>
                                      </p:tavLst>
                                    </p:anim>
                                    <p:anim calcmode="lin" valueType="num">
                                      <p:cBhvr additive="base">
                                        <p:cTn id="69" dur="500" fill="hold"/>
                                        <p:tgtEl>
                                          <p:spTgt spid="80"/>
                                        </p:tgtEl>
                                        <p:attrNameLst>
                                          <p:attrName>ppt_y</p:attrName>
                                        </p:attrNameLst>
                                      </p:cBhvr>
                                      <p:tavLst>
                                        <p:tav tm="0">
                                          <p:val>
                                            <p:strVal val="1+#ppt_h/2"/>
                                          </p:val>
                                        </p:tav>
                                        <p:tav tm="100000">
                                          <p:val>
                                            <p:strVal val="#ppt_y"/>
                                          </p:val>
                                        </p:tav>
                                      </p:tavLst>
                                    </p:anim>
                                  </p:childTnLst>
                                </p:cTn>
                              </p:par>
                            </p:childTnLst>
                          </p:cTn>
                        </p:par>
                        <p:par>
                          <p:cTn id="70" fill="hold" nodeType="afterGroup">
                            <p:stCondLst>
                              <p:cond delay="5200"/>
                            </p:stCondLst>
                            <p:childTnLst>
                              <p:par>
                                <p:cTn id="71" presetID="32" presetClass="emph" presetSubtype="0" fill="hold" grpId="1" nodeType="afterEffect">
                                  <p:stCondLst>
                                    <p:cond delay="0"/>
                                  </p:stCondLst>
                                  <p:childTnLst>
                                    <p:animRot by="120000">
                                      <p:cBhvr>
                                        <p:cTn id="72" dur="50" fill="hold">
                                          <p:stCondLst>
                                            <p:cond delay="0"/>
                                          </p:stCondLst>
                                        </p:cTn>
                                        <p:tgtEl>
                                          <p:spTgt spid="80"/>
                                        </p:tgtEl>
                                        <p:attrNameLst>
                                          <p:attrName>r</p:attrName>
                                        </p:attrNameLst>
                                      </p:cBhvr>
                                    </p:animRot>
                                    <p:animRot by="-240000">
                                      <p:cBhvr>
                                        <p:cTn id="73" dur="100" fill="hold">
                                          <p:stCondLst>
                                            <p:cond delay="100"/>
                                          </p:stCondLst>
                                        </p:cTn>
                                        <p:tgtEl>
                                          <p:spTgt spid="80"/>
                                        </p:tgtEl>
                                        <p:attrNameLst>
                                          <p:attrName>r</p:attrName>
                                        </p:attrNameLst>
                                      </p:cBhvr>
                                    </p:animRot>
                                    <p:animRot by="240000">
                                      <p:cBhvr>
                                        <p:cTn id="74" dur="100" fill="hold">
                                          <p:stCondLst>
                                            <p:cond delay="200"/>
                                          </p:stCondLst>
                                        </p:cTn>
                                        <p:tgtEl>
                                          <p:spTgt spid="80"/>
                                        </p:tgtEl>
                                        <p:attrNameLst>
                                          <p:attrName>r</p:attrName>
                                        </p:attrNameLst>
                                      </p:cBhvr>
                                    </p:animRot>
                                    <p:animRot by="-240000">
                                      <p:cBhvr>
                                        <p:cTn id="75" dur="100" fill="hold">
                                          <p:stCondLst>
                                            <p:cond delay="300"/>
                                          </p:stCondLst>
                                        </p:cTn>
                                        <p:tgtEl>
                                          <p:spTgt spid="80"/>
                                        </p:tgtEl>
                                        <p:attrNameLst>
                                          <p:attrName>r</p:attrName>
                                        </p:attrNameLst>
                                      </p:cBhvr>
                                    </p:animRot>
                                    <p:animRot by="120000">
                                      <p:cBhvr>
                                        <p:cTn id="76" dur="100" fill="hold">
                                          <p:stCondLst>
                                            <p:cond delay="400"/>
                                          </p:stCondLst>
                                        </p:cTn>
                                        <p:tgtEl>
                                          <p:spTgt spid="80"/>
                                        </p:tgtEl>
                                        <p:attrNameLst>
                                          <p:attrName>r</p:attrName>
                                        </p:attrNameLst>
                                      </p:cBhvr>
                                    </p:animRot>
                                  </p:childTnLst>
                                </p:cTn>
                              </p:par>
                            </p:childTnLst>
                          </p:cTn>
                        </p:par>
                        <p:par>
                          <p:cTn id="77" fill="hold" nodeType="afterGroup">
                            <p:stCondLst>
                              <p:cond delay="5700"/>
                            </p:stCondLst>
                            <p:childTnLst>
                              <p:par>
                                <p:cTn id="78" presetID="18" presetClass="entr" presetSubtype="9" fill="hold" grpId="0" nodeType="afterEffect">
                                  <p:stCondLst>
                                    <p:cond delay="0"/>
                                  </p:stCondLst>
                                  <p:childTnLst>
                                    <p:set>
                                      <p:cBhvr>
                                        <p:cTn id="79" dur="1" fill="hold">
                                          <p:stCondLst>
                                            <p:cond delay="0"/>
                                          </p:stCondLst>
                                        </p:cTn>
                                        <p:tgtEl>
                                          <p:spTgt spid="82"/>
                                        </p:tgtEl>
                                        <p:attrNameLst>
                                          <p:attrName>style.visibility</p:attrName>
                                        </p:attrNameLst>
                                      </p:cBhvr>
                                      <p:to>
                                        <p:strVal val="visible"/>
                                      </p:to>
                                    </p:set>
                                    <p:animEffect transition="in" filter="strips(upLeft)">
                                      <p:cBhvr>
                                        <p:cTn id="80" dur="500"/>
                                        <p:tgtEl>
                                          <p:spTgt spid="82"/>
                                        </p:tgtEl>
                                      </p:cBhvr>
                                    </p:animEffect>
                                  </p:childTnLst>
                                </p:cTn>
                              </p:par>
                            </p:childTnLst>
                          </p:cTn>
                        </p:par>
                        <p:par>
                          <p:cTn id="81" fill="hold" nodeType="afterGroup">
                            <p:stCondLst>
                              <p:cond delay="6200"/>
                            </p:stCondLst>
                            <p:childTnLst>
                              <p:par>
                                <p:cTn id="82" presetID="2" presetClass="entr" presetSubtype="1" fill="hold" grpId="0" nodeType="afterEffect">
                                  <p:stCondLst>
                                    <p:cond delay="0"/>
                                  </p:stCondLst>
                                  <p:childTnLst>
                                    <p:set>
                                      <p:cBhvr>
                                        <p:cTn id="83" dur="1" fill="hold">
                                          <p:stCondLst>
                                            <p:cond delay="0"/>
                                          </p:stCondLst>
                                        </p:cTn>
                                        <p:tgtEl>
                                          <p:spTgt spid="84"/>
                                        </p:tgtEl>
                                        <p:attrNameLst>
                                          <p:attrName>style.visibility</p:attrName>
                                        </p:attrNameLst>
                                      </p:cBhvr>
                                      <p:to>
                                        <p:strVal val="visible"/>
                                      </p:to>
                                    </p:set>
                                    <p:anim calcmode="lin" valueType="num">
                                      <p:cBhvr additive="base">
                                        <p:cTn id="84" dur="500" fill="hold"/>
                                        <p:tgtEl>
                                          <p:spTgt spid="84"/>
                                        </p:tgtEl>
                                        <p:attrNameLst>
                                          <p:attrName>ppt_x</p:attrName>
                                        </p:attrNameLst>
                                      </p:cBhvr>
                                      <p:tavLst>
                                        <p:tav tm="0">
                                          <p:val>
                                            <p:strVal val="#ppt_x"/>
                                          </p:val>
                                        </p:tav>
                                        <p:tav tm="100000">
                                          <p:val>
                                            <p:strVal val="#ppt_x"/>
                                          </p:val>
                                        </p:tav>
                                      </p:tavLst>
                                    </p:anim>
                                    <p:anim calcmode="lin" valueType="num">
                                      <p:cBhvr additive="base">
                                        <p:cTn id="85" dur="500" fill="hold"/>
                                        <p:tgtEl>
                                          <p:spTgt spid="84"/>
                                        </p:tgtEl>
                                        <p:attrNameLst>
                                          <p:attrName>ppt_y</p:attrName>
                                        </p:attrNameLst>
                                      </p:cBhvr>
                                      <p:tavLst>
                                        <p:tav tm="0">
                                          <p:val>
                                            <p:strVal val="0-#ppt_h/2"/>
                                          </p:val>
                                        </p:tav>
                                        <p:tav tm="100000">
                                          <p:val>
                                            <p:strVal val="#ppt_y"/>
                                          </p:val>
                                        </p:tav>
                                      </p:tavLst>
                                    </p:anim>
                                  </p:childTnLst>
                                </p:cTn>
                              </p:par>
                            </p:childTnLst>
                          </p:cTn>
                        </p:par>
                        <p:par>
                          <p:cTn id="86" fill="hold" nodeType="afterGroup">
                            <p:stCondLst>
                              <p:cond delay="6700"/>
                            </p:stCondLst>
                            <p:childTnLst>
                              <p:par>
                                <p:cTn id="87" presetID="32" presetClass="emph" presetSubtype="0" fill="hold" grpId="1" nodeType="afterEffect">
                                  <p:stCondLst>
                                    <p:cond delay="0"/>
                                  </p:stCondLst>
                                  <p:childTnLst>
                                    <p:animRot by="120000">
                                      <p:cBhvr>
                                        <p:cTn id="88" dur="50" fill="hold">
                                          <p:stCondLst>
                                            <p:cond delay="0"/>
                                          </p:stCondLst>
                                        </p:cTn>
                                        <p:tgtEl>
                                          <p:spTgt spid="84"/>
                                        </p:tgtEl>
                                        <p:attrNameLst>
                                          <p:attrName>r</p:attrName>
                                        </p:attrNameLst>
                                      </p:cBhvr>
                                    </p:animRot>
                                    <p:animRot by="-240000">
                                      <p:cBhvr>
                                        <p:cTn id="89" dur="100" fill="hold">
                                          <p:stCondLst>
                                            <p:cond delay="100"/>
                                          </p:stCondLst>
                                        </p:cTn>
                                        <p:tgtEl>
                                          <p:spTgt spid="84"/>
                                        </p:tgtEl>
                                        <p:attrNameLst>
                                          <p:attrName>r</p:attrName>
                                        </p:attrNameLst>
                                      </p:cBhvr>
                                    </p:animRot>
                                    <p:animRot by="240000">
                                      <p:cBhvr>
                                        <p:cTn id="90" dur="100" fill="hold">
                                          <p:stCondLst>
                                            <p:cond delay="200"/>
                                          </p:stCondLst>
                                        </p:cTn>
                                        <p:tgtEl>
                                          <p:spTgt spid="84"/>
                                        </p:tgtEl>
                                        <p:attrNameLst>
                                          <p:attrName>r</p:attrName>
                                        </p:attrNameLst>
                                      </p:cBhvr>
                                    </p:animRot>
                                    <p:animRot by="-240000">
                                      <p:cBhvr>
                                        <p:cTn id="91" dur="100" fill="hold">
                                          <p:stCondLst>
                                            <p:cond delay="300"/>
                                          </p:stCondLst>
                                        </p:cTn>
                                        <p:tgtEl>
                                          <p:spTgt spid="84"/>
                                        </p:tgtEl>
                                        <p:attrNameLst>
                                          <p:attrName>r</p:attrName>
                                        </p:attrNameLst>
                                      </p:cBhvr>
                                    </p:animRot>
                                    <p:animRot by="120000">
                                      <p:cBhvr>
                                        <p:cTn id="92" dur="100" fill="hold">
                                          <p:stCondLst>
                                            <p:cond delay="400"/>
                                          </p:stCondLst>
                                        </p:cTn>
                                        <p:tgtEl>
                                          <p:spTgt spid="84"/>
                                        </p:tgtEl>
                                        <p:attrNameLst>
                                          <p:attrName>r</p:attrName>
                                        </p:attrNameLst>
                                      </p:cBhvr>
                                    </p:animRot>
                                  </p:childTnLst>
                                </p:cTn>
                              </p:par>
                            </p:childTnLst>
                          </p:cTn>
                        </p:par>
                        <p:par>
                          <p:cTn id="93" fill="hold" nodeType="afterGroup">
                            <p:stCondLst>
                              <p:cond delay="7200"/>
                            </p:stCondLst>
                            <p:childTnLst>
                              <p:par>
                                <p:cTn id="94" presetID="18" presetClass="entr" presetSubtype="9" fill="hold" grpId="0" nodeType="afterEffect">
                                  <p:stCondLst>
                                    <p:cond delay="0"/>
                                  </p:stCondLst>
                                  <p:childTnLst>
                                    <p:set>
                                      <p:cBhvr>
                                        <p:cTn id="95" dur="1" fill="hold">
                                          <p:stCondLst>
                                            <p:cond delay="0"/>
                                          </p:stCondLst>
                                        </p:cTn>
                                        <p:tgtEl>
                                          <p:spTgt spid="85"/>
                                        </p:tgtEl>
                                        <p:attrNameLst>
                                          <p:attrName>style.visibility</p:attrName>
                                        </p:attrNameLst>
                                      </p:cBhvr>
                                      <p:to>
                                        <p:strVal val="visible"/>
                                      </p:to>
                                    </p:set>
                                    <p:animEffect transition="in" filter="strips(upLeft)">
                                      <p:cBhvr>
                                        <p:cTn id="96" dur="500"/>
                                        <p:tgtEl>
                                          <p:spTgt spid="85"/>
                                        </p:tgtEl>
                                      </p:cBhvr>
                                    </p:animEffect>
                                  </p:childTnLst>
                                </p:cTn>
                              </p:par>
                            </p:childTnLst>
                          </p:cTn>
                        </p:par>
                        <p:par>
                          <p:cTn id="97" fill="hold" nodeType="afterGroup">
                            <p:stCondLst>
                              <p:cond delay="7700"/>
                            </p:stCondLst>
                            <p:childTnLst>
                              <p:par>
                                <p:cTn id="98" presetID="2" presetClass="entr" presetSubtype="4" fill="hold" grpId="0" nodeType="afterEffect">
                                  <p:stCondLst>
                                    <p:cond delay="0"/>
                                  </p:stCondLst>
                                  <p:childTnLst>
                                    <p:set>
                                      <p:cBhvr>
                                        <p:cTn id="99" dur="1" fill="hold">
                                          <p:stCondLst>
                                            <p:cond delay="0"/>
                                          </p:stCondLst>
                                        </p:cTn>
                                        <p:tgtEl>
                                          <p:spTgt spid="86"/>
                                        </p:tgtEl>
                                        <p:attrNameLst>
                                          <p:attrName>style.visibility</p:attrName>
                                        </p:attrNameLst>
                                      </p:cBhvr>
                                      <p:to>
                                        <p:strVal val="visible"/>
                                      </p:to>
                                    </p:set>
                                    <p:anim calcmode="lin" valueType="num">
                                      <p:cBhvr additive="base">
                                        <p:cTn id="100" dur="500" fill="hold"/>
                                        <p:tgtEl>
                                          <p:spTgt spid="86"/>
                                        </p:tgtEl>
                                        <p:attrNameLst>
                                          <p:attrName>ppt_x</p:attrName>
                                        </p:attrNameLst>
                                      </p:cBhvr>
                                      <p:tavLst>
                                        <p:tav tm="0">
                                          <p:val>
                                            <p:strVal val="#ppt_x"/>
                                          </p:val>
                                        </p:tav>
                                        <p:tav tm="100000">
                                          <p:val>
                                            <p:strVal val="#ppt_x"/>
                                          </p:val>
                                        </p:tav>
                                      </p:tavLst>
                                    </p:anim>
                                    <p:anim calcmode="lin" valueType="num">
                                      <p:cBhvr additive="base">
                                        <p:cTn id="101" dur="500" fill="hold"/>
                                        <p:tgtEl>
                                          <p:spTgt spid="86"/>
                                        </p:tgtEl>
                                        <p:attrNameLst>
                                          <p:attrName>ppt_y</p:attrName>
                                        </p:attrNameLst>
                                      </p:cBhvr>
                                      <p:tavLst>
                                        <p:tav tm="0">
                                          <p:val>
                                            <p:strVal val="1+#ppt_h/2"/>
                                          </p:val>
                                        </p:tav>
                                        <p:tav tm="100000">
                                          <p:val>
                                            <p:strVal val="#ppt_y"/>
                                          </p:val>
                                        </p:tav>
                                      </p:tavLst>
                                    </p:anim>
                                  </p:childTnLst>
                                </p:cTn>
                              </p:par>
                            </p:childTnLst>
                          </p:cTn>
                        </p:par>
                        <p:par>
                          <p:cTn id="102" fill="hold" nodeType="afterGroup">
                            <p:stCondLst>
                              <p:cond delay="8200"/>
                            </p:stCondLst>
                            <p:childTnLst>
                              <p:par>
                                <p:cTn id="103" presetID="32" presetClass="emph" presetSubtype="0" fill="hold" grpId="1" nodeType="afterEffect">
                                  <p:stCondLst>
                                    <p:cond delay="0"/>
                                  </p:stCondLst>
                                  <p:childTnLst>
                                    <p:animRot by="120000">
                                      <p:cBhvr>
                                        <p:cTn id="104" dur="50" fill="hold">
                                          <p:stCondLst>
                                            <p:cond delay="0"/>
                                          </p:stCondLst>
                                        </p:cTn>
                                        <p:tgtEl>
                                          <p:spTgt spid="86"/>
                                        </p:tgtEl>
                                        <p:attrNameLst>
                                          <p:attrName>r</p:attrName>
                                        </p:attrNameLst>
                                      </p:cBhvr>
                                    </p:animRot>
                                    <p:animRot by="-240000">
                                      <p:cBhvr>
                                        <p:cTn id="105" dur="100" fill="hold">
                                          <p:stCondLst>
                                            <p:cond delay="100"/>
                                          </p:stCondLst>
                                        </p:cTn>
                                        <p:tgtEl>
                                          <p:spTgt spid="86"/>
                                        </p:tgtEl>
                                        <p:attrNameLst>
                                          <p:attrName>r</p:attrName>
                                        </p:attrNameLst>
                                      </p:cBhvr>
                                    </p:animRot>
                                    <p:animRot by="240000">
                                      <p:cBhvr>
                                        <p:cTn id="106" dur="100" fill="hold">
                                          <p:stCondLst>
                                            <p:cond delay="200"/>
                                          </p:stCondLst>
                                        </p:cTn>
                                        <p:tgtEl>
                                          <p:spTgt spid="86"/>
                                        </p:tgtEl>
                                        <p:attrNameLst>
                                          <p:attrName>r</p:attrName>
                                        </p:attrNameLst>
                                      </p:cBhvr>
                                    </p:animRot>
                                    <p:animRot by="-240000">
                                      <p:cBhvr>
                                        <p:cTn id="107" dur="100" fill="hold">
                                          <p:stCondLst>
                                            <p:cond delay="300"/>
                                          </p:stCondLst>
                                        </p:cTn>
                                        <p:tgtEl>
                                          <p:spTgt spid="86"/>
                                        </p:tgtEl>
                                        <p:attrNameLst>
                                          <p:attrName>r</p:attrName>
                                        </p:attrNameLst>
                                      </p:cBhvr>
                                    </p:animRot>
                                    <p:animRot by="120000">
                                      <p:cBhvr>
                                        <p:cTn id="108" dur="100" fill="hold">
                                          <p:stCondLst>
                                            <p:cond delay="400"/>
                                          </p:stCondLst>
                                        </p:cTn>
                                        <p:tgtEl>
                                          <p:spTgt spid="86"/>
                                        </p:tgtEl>
                                        <p:attrNameLst>
                                          <p:attrName>r</p:attrName>
                                        </p:attrNameLst>
                                      </p:cBhvr>
                                    </p:animRot>
                                  </p:childTnLst>
                                </p:cTn>
                              </p:par>
                            </p:childTnLst>
                          </p:cTn>
                        </p:par>
                        <p:par>
                          <p:cTn id="109" fill="hold" nodeType="afterGroup">
                            <p:stCondLst>
                              <p:cond delay="8700"/>
                            </p:stCondLst>
                            <p:childTnLst>
                              <p:par>
                                <p:cTn id="110" presetID="18" presetClass="entr" presetSubtype="9" fill="hold" grpId="0" nodeType="afterEffect">
                                  <p:stCondLst>
                                    <p:cond delay="0"/>
                                  </p:stCondLst>
                                  <p:childTnLst>
                                    <p:set>
                                      <p:cBhvr>
                                        <p:cTn id="111" dur="1" fill="hold">
                                          <p:stCondLst>
                                            <p:cond delay="0"/>
                                          </p:stCondLst>
                                        </p:cTn>
                                        <p:tgtEl>
                                          <p:spTgt spid="87"/>
                                        </p:tgtEl>
                                        <p:attrNameLst>
                                          <p:attrName>style.visibility</p:attrName>
                                        </p:attrNameLst>
                                      </p:cBhvr>
                                      <p:to>
                                        <p:strVal val="visible"/>
                                      </p:to>
                                    </p:set>
                                    <p:animEffect transition="in" filter="strips(upLeft)">
                                      <p:cBhvr>
                                        <p:cTn id="112" dur="500"/>
                                        <p:tgtEl>
                                          <p:spTgt spid="87"/>
                                        </p:tgtEl>
                                      </p:cBhvr>
                                    </p:animEffect>
                                  </p:childTnLst>
                                </p:cTn>
                              </p:par>
                            </p:childTnLst>
                          </p:cTn>
                        </p:par>
                        <p:par>
                          <p:cTn id="113" fill="hold" nodeType="afterGroup">
                            <p:stCondLst>
                              <p:cond delay="9200"/>
                            </p:stCondLst>
                            <p:childTnLst>
                              <p:par>
                                <p:cTn id="114" presetID="2" presetClass="exit" presetSubtype="2" fill="hold" grpId="1" nodeType="afterEffect">
                                  <p:stCondLst>
                                    <p:cond delay="0"/>
                                  </p:stCondLst>
                                  <p:childTnLst>
                                    <p:anim calcmode="lin" valueType="num">
                                      <p:cBhvr additive="base">
                                        <p:cTn id="115" dur="500"/>
                                        <p:tgtEl>
                                          <p:spTgt spid="59"/>
                                        </p:tgtEl>
                                        <p:attrNameLst>
                                          <p:attrName>ppt_x</p:attrName>
                                        </p:attrNameLst>
                                      </p:cBhvr>
                                      <p:tavLst>
                                        <p:tav tm="0">
                                          <p:val>
                                            <p:strVal val="ppt_x"/>
                                          </p:val>
                                        </p:tav>
                                        <p:tav tm="100000">
                                          <p:val>
                                            <p:strVal val="1+ppt_w/2"/>
                                          </p:val>
                                        </p:tav>
                                      </p:tavLst>
                                    </p:anim>
                                    <p:anim calcmode="lin" valueType="num">
                                      <p:cBhvr additive="base">
                                        <p:cTn id="116" dur="500"/>
                                        <p:tgtEl>
                                          <p:spTgt spid="59"/>
                                        </p:tgtEl>
                                        <p:attrNameLst>
                                          <p:attrName>ppt_y</p:attrName>
                                        </p:attrNameLst>
                                      </p:cBhvr>
                                      <p:tavLst>
                                        <p:tav tm="0">
                                          <p:val>
                                            <p:strVal val="ppt_y"/>
                                          </p:val>
                                        </p:tav>
                                        <p:tav tm="100000">
                                          <p:val>
                                            <p:strVal val="ppt_y"/>
                                          </p:val>
                                        </p:tav>
                                      </p:tavLst>
                                    </p:anim>
                                    <p:set>
                                      <p:cBhvr>
                                        <p:cTn id="117" dur="1" fill="hold">
                                          <p:stCondLst>
                                            <p:cond delay="499"/>
                                          </p:stCondLst>
                                        </p:cTn>
                                        <p:tgtEl>
                                          <p:spTgt spid="59"/>
                                        </p:tgtEl>
                                        <p:attrNameLst>
                                          <p:attrName>style.visibility</p:attrName>
                                        </p:attrNameLst>
                                      </p:cBhvr>
                                      <p:to>
                                        <p:strVal val="hidden"/>
                                      </p:to>
                                    </p:set>
                                  </p:childTnLst>
                                </p:cTn>
                              </p:par>
                            </p:childTnLst>
                          </p:cTn>
                        </p:par>
                        <p:par>
                          <p:cTn id="118" fill="hold" nodeType="afterGroup">
                            <p:stCondLst>
                              <p:cond delay="9700"/>
                            </p:stCondLst>
                            <p:childTnLst>
                              <p:par>
                                <p:cTn id="119" presetID="52" presetClass="exit" presetSubtype="0" fill="hold" nodeType="afterEffect">
                                  <p:stCondLst>
                                    <p:cond delay="0"/>
                                  </p:stCondLst>
                                  <p:childTnLst>
                                    <p:animScale>
                                      <p:cBhvr>
                                        <p:cTn id="120" dur="1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1" dur="1000" accel="50000">
                                          <p:stCondLst>
                                            <p:cond delay="0"/>
                                          </p:stCondLst>
                                        </p:cTn>
                                        <p:tgtEl>
                                          <p:spTgt spid="8"/>
                                        </p:tgtEl>
                                        <p:attrNameLst>
                                          <p:attrName>ppt_x</p:attrName>
                                          <p:attrName>ppt_y</p:attrName>
                                        </p:attrNameLst>
                                      </p:cBhvr>
                                    </p:animMotion>
                                    <p:animEffect transition="out" filter="fade">
                                      <p:cBhvr>
                                        <p:cTn id="122" dur="1000"/>
                                        <p:tgtEl>
                                          <p:spTgt spid="8"/>
                                        </p:tgtEl>
                                      </p:cBhvr>
                                    </p:animEffect>
                                    <p:set>
                                      <p:cBhvr>
                                        <p:cTn id="123" dur="1" fill="hold">
                                          <p:stCondLst>
                                            <p:cond delay="999"/>
                                          </p:stCondLst>
                                        </p:cTn>
                                        <p:tgtEl>
                                          <p:spTgt spid="8"/>
                                        </p:tgtEl>
                                        <p:attrNameLst>
                                          <p:attrName>style.visibility</p:attrName>
                                        </p:attrNameLst>
                                      </p:cBhvr>
                                      <p:to>
                                        <p:strVal val="hidden"/>
                                      </p:to>
                                    </p:set>
                                  </p:childTnLst>
                                </p:cTn>
                              </p:par>
                              <p:par>
                                <p:cTn id="124" presetID="52" presetClass="exit" presetSubtype="0" fill="hold" nodeType="withEffect">
                                  <p:stCondLst>
                                    <p:cond delay="250"/>
                                  </p:stCondLst>
                                  <p:childTnLst>
                                    <p:animScale>
                                      <p:cBhvr>
                                        <p:cTn id="125" dur="1000" accel="50000">
                                          <p:stCondLst>
                                            <p:cond delay="0"/>
                                          </p:stCondLst>
                                        </p:cTn>
                                        <p:tgtEl>
                                          <p:spTgt spid="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6" dur="1000" accel="50000">
                                          <p:stCondLst>
                                            <p:cond delay="0"/>
                                          </p:stCondLst>
                                        </p:cTn>
                                        <p:tgtEl>
                                          <p:spTgt spid="2"/>
                                        </p:tgtEl>
                                        <p:attrNameLst>
                                          <p:attrName>ppt_x</p:attrName>
                                          <p:attrName>ppt_y</p:attrName>
                                        </p:attrNameLst>
                                      </p:cBhvr>
                                    </p:animMotion>
                                    <p:animEffect transition="out" filter="fade">
                                      <p:cBhvr>
                                        <p:cTn id="127" dur="1000"/>
                                        <p:tgtEl>
                                          <p:spTgt spid="2"/>
                                        </p:tgtEl>
                                      </p:cBhvr>
                                    </p:animEffect>
                                    <p:set>
                                      <p:cBhvr>
                                        <p:cTn id="128" dur="1" fill="hold">
                                          <p:stCondLst>
                                            <p:cond delay="999"/>
                                          </p:stCondLst>
                                        </p:cTn>
                                        <p:tgtEl>
                                          <p:spTgt spid="2"/>
                                        </p:tgtEl>
                                        <p:attrNameLst>
                                          <p:attrName>style.visibility</p:attrName>
                                        </p:attrNameLst>
                                      </p:cBhvr>
                                      <p:to>
                                        <p:strVal val="hidden"/>
                                      </p:to>
                                    </p:set>
                                  </p:childTnLst>
                                </p:cTn>
                              </p:par>
                              <p:par>
                                <p:cTn id="129" presetID="52" presetClass="exit" presetSubtype="0" fill="hold" nodeType="withEffect">
                                  <p:stCondLst>
                                    <p:cond delay="500"/>
                                  </p:stCondLst>
                                  <p:childTnLst>
                                    <p:animScale>
                                      <p:cBhvr>
                                        <p:cTn id="130" dur="1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1" dur="1000" accel="50000">
                                          <p:stCondLst>
                                            <p:cond delay="0"/>
                                          </p:stCondLst>
                                        </p:cTn>
                                        <p:tgtEl>
                                          <p:spTgt spid="4"/>
                                        </p:tgtEl>
                                        <p:attrNameLst>
                                          <p:attrName>ppt_x</p:attrName>
                                          <p:attrName>ppt_y</p:attrName>
                                        </p:attrNameLst>
                                      </p:cBhvr>
                                    </p:animMotion>
                                    <p:animEffect transition="out" filter="fade">
                                      <p:cBhvr>
                                        <p:cTn id="132" dur="1000"/>
                                        <p:tgtEl>
                                          <p:spTgt spid="4"/>
                                        </p:tgtEl>
                                      </p:cBhvr>
                                    </p:animEffect>
                                    <p:set>
                                      <p:cBhvr>
                                        <p:cTn id="133" dur="1" fill="hold">
                                          <p:stCondLst>
                                            <p:cond delay="999"/>
                                          </p:stCondLst>
                                        </p:cTn>
                                        <p:tgtEl>
                                          <p:spTgt spid="4"/>
                                        </p:tgtEl>
                                        <p:attrNameLst>
                                          <p:attrName>style.visibility</p:attrName>
                                        </p:attrNameLst>
                                      </p:cBhvr>
                                      <p:to>
                                        <p:strVal val="hidden"/>
                                      </p:to>
                                    </p:set>
                                  </p:childTnLst>
                                </p:cTn>
                              </p:par>
                              <p:par>
                                <p:cTn id="134" presetID="52" presetClass="exit" presetSubtype="0" fill="hold" nodeType="withEffect">
                                  <p:stCondLst>
                                    <p:cond delay="750"/>
                                  </p:stCondLst>
                                  <p:childTnLst>
                                    <p:animScale>
                                      <p:cBhvr>
                                        <p:cTn id="135" dur="1000" accel="50000">
                                          <p:stCondLst>
                                            <p:cond delay="0"/>
                                          </p:stCondLst>
                                        </p:cTn>
                                        <p:tgtEl>
                                          <p:spTgt spid="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6" dur="1000" accel="50000">
                                          <p:stCondLst>
                                            <p:cond delay="0"/>
                                          </p:stCondLst>
                                        </p:cTn>
                                        <p:tgtEl>
                                          <p:spTgt spid="6"/>
                                        </p:tgtEl>
                                        <p:attrNameLst>
                                          <p:attrName>ppt_x</p:attrName>
                                          <p:attrName>ppt_y</p:attrName>
                                        </p:attrNameLst>
                                      </p:cBhvr>
                                    </p:animMotion>
                                    <p:animEffect transition="out" filter="fade">
                                      <p:cBhvr>
                                        <p:cTn id="137" dur="1000"/>
                                        <p:tgtEl>
                                          <p:spTgt spid="6"/>
                                        </p:tgtEl>
                                      </p:cBhvr>
                                    </p:animEffect>
                                    <p:set>
                                      <p:cBhvr>
                                        <p:cTn id="138" dur="1" fill="hold">
                                          <p:stCondLst>
                                            <p:cond delay="999"/>
                                          </p:stCondLst>
                                        </p:cTn>
                                        <p:tgtEl>
                                          <p:spTgt spid="6"/>
                                        </p:tgtEl>
                                        <p:attrNameLst>
                                          <p:attrName>style.visibility</p:attrName>
                                        </p:attrNameLst>
                                      </p:cBhvr>
                                      <p:to>
                                        <p:strVal val="hidden"/>
                                      </p:to>
                                    </p:set>
                                  </p:childTnLst>
                                </p:cTn>
                              </p:par>
                            </p:childTnLst>
                          </p:cTn>
                        </p:par>
                        <p:par>
                          <p:cTn id="139" fill="hold" nodeType="afterGroup">
                            <p:stCondLst>
                              <p:cond delay="11450"/>
                            </p:stCondLst>
                            <p:childTnLst>
                              <p:par>
                                <p:cTn id="140" presetID="2" presetClass="exit" presetSubtype="4" fill="hold" grpId="2" nodeType="afterEffect">
                                  <p:stCondLst>
                                    <p:cond delay="0"/>
                                  </p:stCondLst>
                                  <p:childTnLst>
                                    <p:anim calcmode="lin" valueType="num">
                                      <p:cBhvr additive="base">
                                        <p:cTn id="141" dur="500"/>
                                        <p:tgtEl>
                                          <p:spTgt spid="81"/>
                                        </p:tgtEl>
                                        <p:attrNameLst>
                                          <p:attrName>ppt_x</p:attrName>
                                        </p:attrNameLst>
                                      </p:cBhvr>
                                      <p:tavLst>
                                        <p:tav tm="0">
                                          <p:val>
                                            <p:strVal val="ppt_x"/>
                                          </p:val>
                                        </p:tav>
                                        <p:tav tm="100000">
                                          <p:val>
                                            <p:strVal val="ppt_x"/>
                                          </p:val>
                                        </p:tav>
                                      </p:tavLst>
                                    </p:anim>
                                    <p:anim calcmode="lin" valueType="num">
                                      <p:cBhvr additive="base">
                                        <p:cTn id="142" dur="500"/>
                                        <p:tgtEl>
                                          <p:spTgt spid="81"/>
                                        </p:tgtEl>
                                        <p:attrNameLst>
                                          <p:attrName>ppt_y</p:attrName>
                                        </p:attrNameLst>
                                      </p:cBhvr>
                                      <p:tavLst>
                                        <p:tav tm="0">
                                          <p:val>
                                            <p:strVal val="ppt_y"/>
                                          </p:val>
                                        </p:tav>
                                        <p:tav tm="100000">
                                          <p:val>
                                            <p:strVal val="1+ppt_h/2"/>
                                          </p:val>
                                        </p:tav>
                                      </p:tavLst>
                                    </p:anim>
                                    <p:set>
                                      <p:cBhvr>
                                        <p:cTn id="143" dur="1" fill="hold">
                                          <p:stCondLst>
                                            <p:cond delay="499"/>
                                          </p:stCondLst>
                                        </p:cTn>
                                        <p:tgtEl>
                                          <p:spTgt spid="81"/>
                                        </p:tgtEl>
                                        <p:attrNameLst>
                                          <p:attrName>style.visibility</p:attrName>
                                        </p:attrNameLst>
                                      </p:cBhvr>
                                      <p:to>
                                        <p:strVal val="hidden"/>
                                      </p:to>
                                    </p:set>
                                  </p:childTnLst>
                                </p:cTn>
                              </p:par>
                              <p:par>
                                <p:cTn id="144" presetID="2" presetClass="exit" presetSubtype="4" fill="hold" grpId="1" nodeType="withEffect">
                                  <p:stCondLst>
                                    <p:cond delay="0"/>
                                  </p:stCondLst>
                                  <p:childTnLst>
                                    <p:anim calcmode="lin" valueType="num">
                                      <p:cBhvr additive="base">
                                        <p:cTn id="145" dur="500"/>
                                        <p:tgtEl>
                                          <p:spTgt spid="83"/>
                                        </p:tgtEl>
                                        <p:attrNameLst>
                                          <p:attrName>ppt_x</p:attrName>
                                        </p:attrNameLst>
                                      </p:cBhvr>
                                      <p:tavLst>
                                        <p:tav tm="0">
                                          <p:val>
                                            <p:strVal val="ppt_x"/>
                                          </p:val>
                                        </p:tav>
                                        <p:tav tm="100000">
                                          <p:val>
                                            <p:strVal val="ppt_x"/>
                                          </p:val>
                                        </p:tav>
                                      </p:tavLst>
                                    </p:anim>
                                    <p:anim calcmode="lin" valueType="num">
                                      <p:cBhvr additive="base">
                                        <p:cTn id="146" dur="500"/>
                                        <p:tgtEl>
                                          <p:spTgt spid="83"/>
                                        </p:tgtEl>
                                        <p:attrNameLst>
                                          <p:attrName>ppt_y</p:attrName>
                                        </p:attrNameLst>
                                      </p:cBhvr>
                                      <p:tavLst>
                                        <p:tav tm="0">
                                          <p:val>
                                            <p:strVal val="ppt_y"/>
                                          </p:val>
                                        </p:tav>
                                        <p:tav tm="100000">
                                          <p:val>
                                            <p:strVal val="1+ppt_h/2"/>
                                          </p:val>
                                        </p:tav>
                                      </p:tavLst>
                                    </p:anim>
                                    <p:set>
                                      <p:cBhvr>
                                        <p:cTn id="147" dur="1" fill="hold">
                                          <p:stCondLst>
                                            <p:cond delay="499"/>
                                          </p:stCondLst>
                                        </p:cTn>
                                        <p:tgtEl>
                                          <p:spTgt spid="83"/>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500"/>
                                        <p:tgtEl>
                                          <p:spTgt spid="84"/>
                                        </p:tgtEl>
                                        <p:attrNameLst>
                                          <p:attrName>ppt_x</p:attrName>
                                        </p:attrNameLst>
                                      </p:cBhvr>
                                      <p:tavLst>
                                        <p:tav tm="0">
                                          <p:val>
                                            <p:strVal val="ppt_x"/>
                                          </p:val>
                                        </p:tav>
                                        <p:tav tm="100000">
                                          <p:val>
                                            <p:strVal val="ppt_x"/>
                                          </p:val>
                                        </p:tav>
                                      </p:tavLst>
                                    </p:anim>
                                    <p:anim calcmode="lin" valueType="num">
                                      <p:cBhvr additive="base">
                                        <p:cTn id="150" dur="500"/>
                                        <p:tgtEl>
                                          <p:spTgt spid="84"/>
                                        </p:tgtEl>
                                        <p:attrNameLst>
                                          <p:attrName>ppt_y</p:attrName>
                                        </p:attrNameLst>
                                      </p:cBhvr>
                                      <p:tavLst>
                                        <p:tav tm="0">
                                          <p:val>
                                            <p:strVal val="ppt_y"/>
                                          </p:val>
                                        </p:tav>
                                        <p:tav tm="100000">
                                          <p:val>
                                            <p:strVal val="1+ppt_h/2"/>
                                          </p:val>
                                        </p:tav>
                                      </p:tavLst>
                                    </p:anim>
                                    <p:set>
                                      <p:cBhvr>
                                        <p:cTn id="151" dur="1" fill="hold">
                                          <p:stCondLst>
                                            <p:cond delay="499"/>
                                          </p:stCondLst>
                                        </p:cTn>
                                        <p:tgtEl>
                                          <p:spTgt spid="84"/>
                                        </p:tgtEl>
                                        <p:attrNameLst>
                                          <p:attrName>style.visibility</p:attrName>
                                        </p:attrNameLst>
                                      </p:cBhvr>
                                      <p:to>
                                        <p:strVal val="hidden"/>
                                      </p:to>
                                    </p:set>
                                  </p:childTnLst>
                                </p:cTn>
                              </p:par>
                              <p:par>
                                <p:cTn id="152" presetID="2" presetClass="exit" presetSubtype="4" fill="hold" grpId="1" nodeType="withEffect">
                                  <p:stCondLst>
                                    <p:cond delay="0"/>
                                  </p:stCondLst>
                                  <p:childTnLst>
                                    <p:anim calcmode="lin" valueType="num">
                                      <p:cBhvr additive="base">
                                        <p:cTn id="153" dur="500"/>
                                        <p:tgtEl>
                                          <p:spTgt spid="85"/>
                                        </p:tgtEl>
                                        <p:attrNameLst>
                                          <p:attrName>ppt_x</p:attrName>
                                        </p:attrNameLst>
                                      </p:cBhvr>
                                      <p:tavLst>
                                        <p:tav tm="0">
                                          <p:val>
                                            <p:strVal val="ppt_x"/>
                                          </p:val>
                                        </p:tav>
                                        <p:tav tm="100000">
                                          <p:val>
                                            <p:strVal val="ppt_x"/>
                                          </p:val>
                                        </p:tav>
                                      </p:tavLst>
                                    </p:anim>
                                    <p:anim calcmode="lin" valueType="num">
                                      <p:cBhvr additive="base">
                                        <p:cTn id="154" dur="500"/>
                                        <p:tgtEl>
                                          <p:spTgt spid="85"/>
                                        </p:tgtEl>
                                        <p:attrNameLst>
                                          <p:attrName>ppt_y</p:attrName>
                                        </p:attrNameLst>
                                      </p:cBhvr>
                                      <p:tavLst>
                                        <p:tav tm="0">
                                          <p:val>
                                            <p:strVal val="ppt_y"/>
                                          </p:val>
                                        </p:tav>
                                        <p:tav tm="100000">
                                          <p:val>
                                            <p:strVal val="1+ppt_h/2"/>
                                          </p:val>
                                        </p:tav>
                                      </p:tavLst>
                                    </p:anim>
                                    <p:set>
                                      <p:cBhvr>
                                        <p:cTn id="155" dur="1" fill="hold">
                                          <p:stCondLst>
                                            <p:cond delay="499"/>
                                          </p:stCondLst>
                                        </p:cTn>
                                        <p:tgtEl>
                                          <p:spTgt spid="85"/>
                                        </p:tgtEl>
                                        <p:attrNameLst>
                                          <p:attrName>style.visibility</p:attrName>
                                        </p:attrNameLst>
                                      </p:cBhvr>
                                      <p:to>
                                        <p:strVal val="hidden"/>
                                      </p:to>
                                    </p:set>
                                  </p:childTnLst>
                                </p:cTn>
                              </p:par>
                              <p:par>
                                <p:cTn id="156" presetID="2" presetClass="exit" presetSubtype="1" fill="hold" grpId="2" nodeType="withEffect">
                                  <p:stCondLst>
                                    <p:cond delay="0"/>
                                  </p:stCondLst>
                                  <p:childTnLst>
                                    <p:anim calcmode="lin" valueType="num">
                                      <p:cBhvr additive="base">
                                        <p:cTn id="157" dur="500"/>
                                        <p:tgtEl>
                                          <p:spTgt spid="80"/>
                                        </p:tgtEl>
                                        <p:attrNameLst>
                                          <p:attrName>ppt_x</p:attrName>
                                        </p:attrNameLst>
                                      </p:cBhvr>
                                      <p:tavLst>
                                        <p:tav tm="0">
                                          <p:val>
                                            <p:strVal val="ppt_x"/>
                                          </p:val>
                                        </p:tav>
                                        <p:tav tm="100000">
                                          <p:val>
                                            <p:strVal val="ppt_x"/>
                                          </p:val>
                                        </p:tav>
                                      </p:tavLst>
                                    </p:anim>
                                    <p:anim calcmode="lin" valueType="num">
                                      <p:cBhvr additive="base">
                                        <p:cTn id="158" dur="500"/>
                                        <p:tgtEl>
                                          <p:spTgt spid="80"/>
                                        </p:tgtEl>
                                        <p:attrNameLst>
                                          <p:attrName>ppt_y</p:attrName>
                                        </p:attrNameLst>
                                      </p:cBhvr>
                                      <p:tavLst>
                                        <p:tav tm="0">
                                          <p:val>
                                            <p:strVal val="ppt_y"/>
                                          </p:val>
                                        </p:tav>
                                        <p:tav tm="100000">
                                          <p:val>
                                            <p:strVal val="0-ppt_h/2"/>
                                          </p:val>
                                        </p:tav>
                                      </p:tavLst>
                                    </p:anim>
                                    <p:set>
                                      <p:cBhvr>
                                        <p:cTn id="159" dur="1" fill="hold">
                                          <p:stCondLst>
                                            <p:cond delay="499"/>
                                          </p:stCondLst>
                                        </p:cTn>
                                        <p:tgtEl>
                                          <p:spTgt spid="80"/>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500"/>
                                        <p:tgtEl>
                                          <p:spTgt spid="82"/>
                                        </p:tgtEl>
                                        <p:attrNameLst>
                                          <p:attrName>ppt_x</p:attrName>
                                        </p:attrNameLst>
                                      </p:cBhvr>
                                      <p:tavLst>
                                        <p:tav tm="0">
                                          <p:val>
                                            <p:strVal val="ppt_x"/>
                                          </p:val>
                                        </p:tav>
                                        <p:tav tm="100000">
                                          <p:val>
                                            <p:strVal val="ppt_x"/>
                                          </p:val>
                                        </p:tav>
                                      </p:tavLst>
                                    </p:anim>
                                    <p:anim calcmode="lin" valueType="num">
                                      <p:cBhvr additive="base">
                                        <p:cTn id="162" dur="500"/>
                                        <p:tgtEl>
                                          <p:spTgt spid="82"/>
                                        </p:tgtEl>
                                        <p:attrNameLst>
                                          <p:attrName>ppt_y</p:attrName>
                                        </p:attrNameLst>
                                      </p:cBhvr>
                                      <p:tavLst>
                                        <p:tav tm="0">
                                          <p:val>
                                            <p:strVal val="ppt_y"/>
                                          </p:val>
                                        </p:tav>
                                        <p:tav tm="100000">
                                          <p:val>
                                            <p:strVal val="0-ppt_h/2"/>
                                          </p:val>
                                        </p:tav>
                                      </p:tavLst>
                                    </p:anim>
                                    <p:set>
                                      <p:cBhvr>
                                        <p:cTn id="163" dur="1" fill="hold">
                                          <p:stCondLst>
                                            <p:cond delay="499"/>
                                          </p:stCondLst>
                                        </p:cTn>
                                        <p:tgtEl>
                                          <p:spTgt spid="82"/>
                                        </p:tgtEl>
                                        <p:attrNameLst>
                                          <p:attrName>style.visibility</p:attrName>
                                        </p:attrNameLst>
                                      </p:cBhvr>
                                      <p:to>
                                        <p:strVal val="hidden"/>
                                      </p:to>
                                    </p:set>
                                  </p:childTnLst>
                                </p:cTn>
                              </p:par>
                              <p:par>
                                <p:cTn id="164" presetID="2" presetClass="exit" presetSubtype="1" fill="hold" grpId="2" nodeType="withEffect">
                                  <p:stCondLst>
                                    <p:cond delay="0"/>
                                  </p:stCondLst>
                                  <p:childTnLst>
                                    <p:anim calcmode="lin" valueType="num">
                                      <p:cBhvr additive="base">
                                        <p:cTn id="165" dur="500"/>
                                        <p:tgtEl>
                                          <p:spTgt spid="86"/>
                                        </p:tgtEl>
                                        <p:attrNameLst>
                                          <p:attrName>ppt_x</p:attrName>
                                        </p:attrNameLst>
                                      </p:cBhvr>
                                      <p:tavLst>
                                        <p:tav tm="0">
                                          <p:val>
                                            <p:strVal val="ppt_x"/>
                                          </p:val>
                                        </p:tav>
                                        <p:tav tm="100000">
                                          <p:val>
                                            <p:strVal val="ppt_x"/>
                                          </p:val>
                                        </p:tav>
                                      </p:tavLst>
                                    </p:anim>
                                    <p:anim calcmode="lin" valueType="num">
                                      <p:cBhvr additive="base">
                                        <p:cTn id="166" dur="500"/>
                                        <p:tgtEl>
                                          <p:spTgt spid="86"/>
                                        </p:tgtEl>
                                        <p:attrNameLst>
                                          <p:attrName>ppt_y</p:attrName>
                                        </p:attrNameLst>
                                      </p:cBhvr>
                                      <p:tavLst>
                                        <p:tav tm="0">
                                          <p:val>
                                            <p:strVal val="ppt_y"/>
                                          </p:val>
                                        </p:tav>
                                        <p:tav tm="100000">
                                          <p:val>
                                            <p:strVal val="0-ppt_h/2"/>
                                          </p:val>
                                        </p:tav>
                                      </p:tavLst>
                                    </p:anim>
                                    <p:set>
                                      <p:cBhvr>
                                        <p:cTn id="167" dur="1" fill="hold">
                                          <p:stCondLst>
                                            <p:cond delay="499"/>
                                          </p:stCondLst>
                                        </p:cTn>
                                        <p:tgtEl>
                                          <p:spTgt spid="86"/>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500"/>
                                        <p:tgtEl>
                                          <p:spTgt spid="87"/>
                                        </p:tgtEl>
                                        <p:attrNameLst>
                                          <p:attrName>ppt_x</p:attrName>
                                        </p:attrNameLst>
                                      </p:cBhvr>
                                      <p:tavLst>
                                        <p:tav tm="0">
                                          <p:val>
                                            <p:strVal val="ppt_x"/>
                                          </p:val>
                                        </p:tav>
                                        <p:tav tm="100000">
                                          <p:val>
                                            <p:strVal val="ppt_x"/>
                                          </p:val>
                                        </p:tav>
                                      </p:tavLst>
                                    </p:anim>
                                    <p:anim calcmode="lin" valueType="num">
                                      <p:cBhvr additive="base">
                                        <p:cTn id="170" dur="500"/>
                                        <p:tgtEl>
                                          <p:spTgt spid="87"/>
                                        </p:tgtEl>
                                        <p:attrNameLst>
                                          <p:attrName>ppt_y</p:attrName>
                                        </p:attrNameLst>
                                      </p:cBhvr>
                                      <p:tavLst>
                                        <p:tav tm="0">
                                          <p:val>
                                            <p:strVal val="ppt_y"/>
                                          </p:val>
                                        </p:tav>
                                        <p:tav tm="100000">
                                          <p:val>
                                            <p:strVal val="0-ppt_h/2"/>
                                          </p:val>
                                        </p:tav>
                                      </p:tavLst>
                                    </p:anim>
                                    <p:set>
                                      <p:cBhvr>
                                        <p:cTn id="171" dur="1" fill="hold">
                                          <p:stCondLst>
                                            <p:cond delay="499"/>
                                          </p:stCondLst>
                                        </p:cTn>
                                        <p:tgtEl>
                                          <p:spTgt spid="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9" grpId="1" animBg="1"/>
      <p:bldP spid="80" grpId="0" animBg="1"/>
      <p:bldP spid="80" grpId="1" animBg="1"/>
      <p:bldP spid="80" grpId="2" animBg="1"/>
      <p:bldP spid="81" grpId="0" animBg="1"/>
      <p:bldP spid="81" grpId="1" animBg="1"/>
      <p:bldP spid="81" grpId="2" animBg="1"/>
      <p:bldP spid="82" grpId="0"/>
      <p:bldP spid="82" grpId="1"/>
      <p:bldP spid="83" grpId="0"/>
      <p:bldP spid="83" grpId="1"/>
      <p:bldP spid="84" grpId="0" animBg="1"/>
      <p:bldP spid="84" grpId="1" animBg="1"/>
      <p:bldP spid="84" grpId="2" animBg="1"/>
      <p:bldP spid="85" grpId="0"/>
      <p:bldP spid="85" grpId="1"/>
      <p:bldP spid="86" grpId="0" animBg="1"/>
      <p:bldP spid="86" grpId="1" animBg="1"/>
      <p:bldP spid="86" grpId="2" animBg="1"/>
      <p:bldP spid="87" grpId="0"/>
      <p:bldP spid="87" grpId="1"/>
      <p:bldP spid="31"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 name="Freeform 6"/>
          <p:cNvSpPr>
            <a:spLocks/>
          </p:cNvSpPr>
          <p:nvPr/>
        </p:nvSpPr>
        <p:spPr bwMode="auto">
          <a:xfrm flipH="1">
            <a:off x="6400655" y="3809541"/>
            <a:ext cx="606606" cy="189973"/>
          </a:xfrm>
          <a:custGeom>
            <a:avLst/>
            <a:gdLst/>
            <a:ahLst/>
            <a:cxnLst>
              <a:cxn ang="0">
                <a:pos x="201" y="47"/>
              </a:cxn>
              <a:cxn ang="0">
                <a:pos x="201" y="0"/>
              </a:cxn>
              <a:cxn ang="0">
                <a:pos x="0" y="97"/>
              </a:cxn>
              <a:cxn ang="0">
                <a:pos x="201" y="201"/>
              </a:cxn>
              <a:cxn ang="0">
                <a:pos x="201" y="146"/>
              </a:cxn>
              <a:cxn ang="0">
                <a:pos x="430" y="146"/>
              </a:cxn>
              <a:cxn ang="0">
                <a:pos x="430" y="47"/>
              </a:cxn>
              <a:cxn ang="0">
                <a:pos x="201" y="47"/>
              </a:cxn>
            </a:cxnLst>
            <a:rect l="0" t="0" r="r" b="b"/>
            <a:pathLst>
              <a:path w="430" h="201">
                <a:moveTo>
                  <a:pt x="201" y="47"/>
                </a:moveTo>
                <a:lnTo>
                  <a:pt x="201" y="0"/>
                </a:lnTo>
                <a:lnTo>
                  <a:pt x="0" y="97"/>
                </a:lnTo>
                <a:lnTo>
                  <a:pt x="201" y="201"/>
                </a:lnTo>
                <a:lnTo>
                  <a:pt x="201" y="146"/>
                </a:lnTo>
                <a:lnTo>
                  <a:pt x="430" y="146"/>
                </a:lnTo>
                <a:lnTo>
                  <a:pt x="430" y="47"/>
                </a:lnTo>
                <a:lnTo>
                  <a:pt x="201" y="47"/>
                </a:lnTo>
                <a:close/>
              </a:path>
            </a:pathLst>
          </a:custGeom>
          <a:solidFill>
            <a:schemeClr val="tx1">
              <a:lumMod val="65000"/>
              <a:lumOff val="35000"/>
            </a:schemeClr>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lumMod val="65000"/>
                  <a:lumOff val="35000"/>
                </a:prstClr>
              </a:solidFill>
              <a:latin typeface="Arial" pitchFamily="34" charset="0"/>
              <a:ea typeface="宋体" pitchFamily="2" charset="-122"/>
            </a:endParaRPr>
          </a:p>
        </p:txBody>
      </p:sp>
      <p:grpSp>
        <p:nvGrpSpPr>
          <p:cNvPr id="4" name="组合 3"/>
          <p:cNvGrpSpPr/>
          <p:nvPr/>
        </p:nvGrpSpPr>
        <p:grpSpPr>
          <a:xfrm>
            <a:off x="1000067" y="2720181"/>
            <a:ext cx="4857703" cy="768300"/>
            <a:chOff x="1063265" y="2858148"/>
            <a:chExt cx="5164683" cy="816852"/>
          </a:xfrm>
        </p:grpSpPr>
        <p:sp>
          <p:nvSpPr>
            <p:cNvPr id="302" name="Oval 10"/>
            <p:cNvSpPr>
              <a:spLocks noChangeArrowheads="1"/>
            </p:cNvSpPr>
            <p:nvPr/>
          </p:nvSpPr>
          <p:spPr bwMode="auto">
            <a:xfrm>
              <a:off x="1170950" y="2858148"/>
              <a:ext cx="157385"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03" name="Picture 11"/>
            <p:cNvPicPr>
              <a:picLocks noChangeAspect="1" noChangeArrowheads="1"/>
            </p:cNvPicPr>
            <p:nvPr/>
          </p:nvPicPr>
          <p:blipFill>
            <a:blip r:embed="rId3" cstate="print"/>
            <a:srcRect/>
            <a:stretch>
              <a:fillRect/>
            </a:stretch>
          </p:blipFill>
          <p:spPr bwMode="auto">
            <a:xfrm>
              <a:off x="1315908" y="2964180"/>
              <a:ext cx="86974" cy="82472"/>
            </a:xfrm>
            <a:prstGeom prst="rect">
              <a:avLst/>
            </a:prstGeom>
            <a:noFill/>
            <a:ln w="9525">
              <a:noFill/>
              <a:miter lim="800000"/>
              <a:headEnd/>
              <a:tailEnd/>
            </a:ln>
          </p:spPr>
        </p:pic>
        <p:sp>
          <p:nvSpPr>
            <p:cNvPr id="304" name="Freeform 12"/>
            <p:cNvSpPr>
              <a:spLocks/>
            </p:cNvSpPr>
            <p:nvPr/>
          </p:nvSpPr>
          <p:spPr bwMode="auto">
            <a:xfrm>
              <a:off x="1063265" y="3015236"/>
              <a:ext cx="372751" cy="659764"/>
            </a:xfrm>
            <a:custGeom>
              <a:avLst/>
              <a:gdLst/>
              <a:ahLst/>
              <a:cxnLst>
                <a:cxn ang="0">
                  <a:pos x="37" y="2"/>
                </a:cxn>
                <a:cxn ang="0">
                  <a:pos x="33" y="0"/>
                </a:cxn>
                <a:cxn ang="0">
                  <a:pos x="31" y="0"/>
                </a:cxn>
                <a:cxn ang="0">
                  <a:pos x="30" y="0"/>
                </a:cxn>
                <a:cxn ang="0">
                  <a:pos x="30" y="0"/>
                </a:cxn>
                <a:cxn ang="0">
                  <a:pos x="28" y="0"/>
                </a:cxn>
                <a:cxn ang="0">
                  <a:pos x="8" y="0"/>
                </a:cxn>
                <a:cxn ang="0">
                  <a:pos x="7" y="0"/>
                </a:cxn>
                <a:cxn ang="0">
                  <a:pos x="7" y="0"/>
                </a:cxn>
                <a:cxn ang="0">
                  <a:pos x="4"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7" y="2"/>
                </a:cxn>
              </a:cxnLst>
              <a:rect l="0" t="0" r="r" b="b"/>
              <a:pathLst>
                <a:path w="38" h="71">
                  <a:moveTo>
                    <a:pt x="37" y="2"/>
                  </a:moveTo>
                  <a:cubicBezTo>
                    <a:pt x="36" y="1"/>
                    <a:pt x="35" y="0"/>
                    <a:pt x="33" y="0"/>
                  </a:cubicBezTo>
                  <a:cubicBezTo>
                    <a:pt x="33" y="0"/>
                    <a:pt x="32" y="0"/>
                    <a:pt x="31"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4"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10"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6" y="32"/>
                    <a:pt x="38" y="31"/>
                    <a:pt x="38" y="29"/>
                  </a:cubicBezTo>
                  <a:cubicBezTo>
                    <a:pt x="38" y="5"/>
                    <a:pt x="38" y="5"/>
                    <a:pt x="38" y="5"/>
                  </a:cubicBezTo>
                  <a:cubicBezTo>
                    <a:pt x="38" y="4"/>
                    <a:pt x="38" y="3"/>
                    <a:pt x="37"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05" name="Oval 13"/>
            <p:cNvSpPr>
              <a:spLocks noChangeArrowheads="1"/>
            </p:cNvSpPr>
            <p:nvPr/>
          </p:nvSpPr>
          <p:spPr bwMode="auto">
            <a:xfrm>
              <a:off x="1709369" y="2858148"/>
              <a:ext cx="157385"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06" name="Picture 14"/>
            <p:cNvPicPr>
              <a:picLocks noChangeAspect="1" noChangeArrowheads="1"/>
            </p:cNvPicPr>
            <p:nvPr/>
          </p:nvPicPr>
          <p:blipFill>
            <a:blip r:embed="rId4" cstate="print"/>
            <a:srcRect/>
            <a:stretch>
              <a:fillRect/>
            </a:stretch>
          </p:blipFill>
          <p:spPr bwMode="auto">
            <a:xfrm>
              <a:off x="1854328" y="2964180"/>
              <a:ext cx="86974" cy="82472"/>
            </a:xfrm>
            <a:prstGeom prst="rect">
              <a:avLst/>
            </a:prstGeom>
            <a:noFill/>
            <a:ln w="9525">
              <a:noFill/>
              <a:miter lim="800000"/>
              <a:headEnd/>
              <a:tailEnd/>
            </a:ln>
          </p:spPr>
        </p:pic>
        <p:sp>
          <p:nvSpPr>
            <p:cNvPr id="307" name="Freeform 15"/>
            <p:cNvSpPr>
              <a:spLocks/>
            </p:cNvSpPr>
            <p:nvPr/>
          </p:nvSpPr>
          <p:spPr bwMode="auto">
            <a:xfrm>
              <a:off x="1593401"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8" y="29"/>
                </a:cxn>
                <a:cxn ang="0">
                  <a:pos x="8"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7" y="71"/>
                </a:cxn>
                <a:cxn ang="0">
                  <a:pos x="31" y="67"/>
                </a:cxn>
                <a:cxn ang="0">
                  <a:pos x="31" y="50"/>
                </a:cxn>
                <a:cxn ang="0">
                  <a:pos x="34" y="50"/>
                </a:cxn>
                <a:cxn ang="0">
                  <a:pos x="31" y="32"/>
                </a:cxn>
                <a:cxn ang="0">
                  <a:pos x="31" y="7"/>
                </a:cxn>
                <a:cxn ang="0">
                  <a:pos x="32" y="7"/>
                </a:cxn>
                <a:cxn ang="0">
                  <a:pos x="32" y="29"/>
                </a:cxn>
                <a:cxn ang="0">
                  <a:pos x="35" y="32"/>
                </a:cxn>
                <a:cxn ang="0">
                  <a:pos x="39" y="29"/>
                </a:cxn>
                <a:cxn ang="0">
                  <a:pos x="39" y="5"/>
                </a:cxn>
                <a:cxn ang="0">
                  <a:pos x="38" y="2"/>
                </a:cxn>
              </a:cxnLst>
              <a:rect l="0" t="0" r="r" b="b"/>
              <a:pathLst>
                <a:path w="39" h="71">
                  <a:moveTo>
                    <a:pt x="38" y="2"/>
                  </a:moveTo>
                  <a:cubicBezTo>
                    <a:pt x="37" y="1"/>
                    <a:pt x="36" y="0"/>
                    <a:pt x="34" y="0"/>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6" y="0"/>
                    <a:pt x="5" y="0"/>
                  </a:cubicBezTo>
                  <a:cubicBezTo>
                    <a:pt x="3" y="0"/>
                    <a:pt x="1" y="2"/>
                    <a:pt x="0" y="5"/>
                  </a:cubicBezTo>
                  <a:cubicBezTo>
                    <a:pt x="0" y="5"/>
                    <a:pt x="0" y="5"/>
                    <a:pt x="0" y="5"/>
                  </a:cubicBezTo>
                  <a:cubicBezTo>
                    <a:pt x="0" y="5"/>
                    <a:pt x="0" y="5"/>
                    <a:pt x="0" y="5"/>
                  </a:cubicBezTo>
                  <a:cubicBezTo>
                    <a:pt x="0" y="29"/>
                    <a:pt x="0" y="29"/>
                    <a:pt x="0" y="29"/>
                  </a:cubicBezTo>
                  <a:cubicBezTo>
                    <a:pt x="0" y="31"/>
                    <a:pt x="2" y="32"/>
                    <a:pt x="4" y="32"/>
                  </a:cubicBezTo>
                  <a:cubicBezTo>
                    <a:pt x="6" y="32"/>
                    <a:pt x="8" y="31"/>
                    <a:pt x="8" y="29"/>
                  </a:cubicBezTo>
                  <a:cubicBezTo>
                    <a:pt x="8" y="7"/>
                    <a:pt x="8" y="7"/>
                    <a:pt x="8"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7"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2" y="7"/>
                    <a:pt x="32" y="7"/>
                    <a:pt x="32" y="7"/>
                  </a:cubicBezTo>
                  <a:cubicBezTo>
                    <a:pt x="32" y="29"/>
                    <a:pt x="32" y="29"/>
                    <a:pt x="32" y="29"/>
                  </a:cubicBezTo>
                  <a:cubicBezTo>
                    <a:pt x="32" y="31"/>
                    <a:pt x="33" y="32"/>
                    <a:pt x="35" y="32"/>
                  </a:cubicBezTo>
                  <a:cubicBezTo>
                    <a:pt x="37" y="32"/>
                    <a:pt x="39" y="31"/>
                    <a:pt x="39" y="29"/>
                  </a:cubicBezTo>
                  <a:cubicBezTo>
                    <a:pt x="39" y="5"/>
                    <a:pt x="39" y="5"/>
                    <a:pt x="39" y="5"/>
                  </a:cubicBezTo>
                  <a:cubicBezTo>
                    <a:pt x="39" y="4"/>
                    <a:pt x="39" y="3"/>
                    <a:pt x="38"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08" name="Oval 16"/>
            <p:cNvSpPr>
              <a:spLocks noChangeArrowheads="1"/>
            </p:cNvSpPr>
            <p:nvPr/>
          </p:nvSpPr>
          <p:spPr bwMode="auto">
            <a:xfrm>
              <a:off x="2247788" y="2858148"/>
              <a:ext cx="144958"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09" name="Picture 17"/>
            <p:cNvPicPr>
              <a:picLocks noChangeAspect="1" noChangeArrowheads="1"/>
            </p:cNvPicPr>
            <p:nvPr/>
          </p:nvPicPr>
          <p:blipFill>
            <a:blip r:embed="rId5" cstate="print"/>
            <a:srcRect/>
            <a:stretch>
              <a:fillRect/>
            </a:stretch>
          </p:blipFill>
          <p:spPr bwMode="auto">
            <a:xfrm>
              <a:off x="2388603" y="2964180"/>
              <a:ext cx="86974" cy="82472"/>
            </a:xfrm>
            <a:prstGeom prst="rect">
              <a:avLst/>
            </a:prstGeom>
            <a:noFill/>
            <a:ln w="9525">
              <a:noFill/>
              <a:miter lim="800000"/>
              <a:headEnd/>
              <a:tailEnd/>
            </a:ln>
          </p:spPr>
        </p:pic>
        <p:sp>
          <p:nvSpPr>
            <p:cNvPr id="310" name="Freeform 18"/>
            <p:cNvSpPr>
              <a:spLocks/>
            </p:cNvSpPr>
            <p:nvPr/>
          </p:nvSpPr>
          <p:spPr bwMode="auto">
            <a:xfrm>
              <a:off x="2131821"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6" y="71"/>
                </a:cxn>
                <a:cxn ang="0">
                  <a:pos x="31" y="67"/>
                </a:cxn>
                <a:cxn ang="0">
                  <a:pos x="31" y="50"/>
                </a:cxn>
                <a:cxn ang="0">
                  <a:pos x="34" y="50"/>
                </a:cxn>
                <a:cxn ang="0">
                  <a:pos x="31" y="32"/>
                </a:cxn>
                <a:cxn ang="0">
                  <a:pos x="31" y="7"/>
                </a:cxn>
                <a:cxn ang="0">
                  <a:pos x="31" y="7"/>
                </a:cxn>
                <a:cxn ang="0">
                  <a:pos x="31" y="29"/>
                </a:cxn>
                <a:cxn ang="0">
                  <a:pos x="35" y="32"/>
                </a:cxn>
                <a:cxn ang="0">
                  <a:pos x="39" y="29"/>
                </a:cxn>
                <a:cxn ang="0">
                  <a:pos x="39" y="5"/>
                </a:cxn>
                <a:cxn ang="0">
                  <a:pos x="38" y="2"/>
                </a:cxn>
              </a:cxnLst>
              <a:rect l="0" t="0" r="r" b="b"/>
              <a:pathLst>
                <a:path w="39" h="71">
                  <a:moveTo>
                    <a:pt x="38" y="2"/>
                  </a:moveTo>
                  <a:cubicBezTo>
                    <a:pt x="37" y="1"/>
                    <a:pt x="35" y="0"/>
                    <a:pt x="34" y="0"/>
                  </a:cubicBezTo>
                  <a:cubicBezTo>
                    <a:pt x="33" y="0"/>
                    <a:pt x="32"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1" y="7"/>
                    <a:pt x="31" y="7"/>
                    <a:pt x="31" y="7"/>
                  </a:cubicBezTo>
                  <a:cubicBezTo>
                    <a:pt x="31" y="29"/>
                    <a:pt x="31" y="29"/>
                    <a:pt x="31" y="29"/>
                  </a:cubicBezTo>
                  <a:cubicBezTo>
                    <a:pt x="31" y="31"/>
                    <a:pt x="33" y="32"/>
                    <a:pt x="35" y="32"/>
                  </a:cubicBezTo>
                  <a:cubicBezTo>
                    <a:pt x="37" y="32"/>
                    <a:pt x="39" y="31"/>
                    <a:pt x="39" y="29"/>
                  </a:cubicBezTo>
                  <a:cubicBezTo>
                    <a:pt x="39" y="5"/>
                    <a:pt x="39" y="5"/>
                    <a:pt x="39" y="5"/>
                  </a:cubicBezTo>
                  <a:cubicBezTo>
                    <a:pt x="39" y="4"/>
                    <a:pt x="38" y="3"/>
                    <a:pt x="38"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11" name="Oval 19"/>
            <p:cNvSpPr>
              <a:spLocks noChangeArrowheads="1"/>
            </p:cNvSpPr>
            <p:nvPr/>
          </p:nvSpPr>
          <p:spPr bwMode="auto">
            <a:xfrm>
              <a:off x="2765498" y="2858148"/>
              <a:ext cx="157385"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12" name="Picture 20"/>
            <p:cNvPicPr>
              <a:picLocks noChangeAspect="1" noChangeArrowheads="1"/>
            </p:cNvPicPr>
            <p:nvPr/>
          </p:nvPicPr>
          <p:blipFill>
            <a:blip r:embed="rId5" cstate="print"/>
            <a:srcRect/>
            <a:stretch>
              <a:fillRect/>
            </a:stretch>
          </p:blipFill>
          <p:spPr bwMode="auto">
            <a:xfrm>
              <a:off x="2914600" y="2964180"/>
              <a:ext cx="86974" cy="82472"/>
            </a:xfrm>
            <a:prstGeom prst="rect">
              <a:avLst/>
            </a:prstGeom>
            <a:noFill/>
            <a:ln w="9525">
              <a:noFill/>
              <a:miter lim="800000"/>
              <a:headEnd/>
              <a:tailEnd/>
            </a:ln>
          </p:spPr>
        </p:pic>
        <p:sp>
          <p:nvSpPr>
            <p:cNvPr id="313" name="Freeform 21"/>
            <p:cNvSpPr>
              <a:spLocks/>
            </p:cNvSpPr>
            <p:nvPr/>
          </p:nvSpPr>
          <p:spPr bwMode="auto">
            <a:xfrm>
              <a:off x="2657815" y="3015236"/>
              <a:ext cx="372751" cy="659764"/>
            </a:xfrm>
            <a:custGeom>
              <a:avLst/>
              <a:gdLst/>
              <a:ahLst/>
              <a:cxnLst>
                <a:cxn ang="0">
                  <a:pos x="38" y="2"/>
                </a:cxn>
                <a:cxn ang="0">
                  <a:pos x="34" y="0"/>
                </a:cxn>
                <a:cxn ang="0">
                  <a:pos x="32" y="0"/>
                </a:cxn>
                <a:cxn ang="0">
                  <a:pos x="30" y="0"/>
                </a:cxn>
                <a:cxn ang="0">
                  <a:pos x="30"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2" y="71"/>
                </a:cxn>
                <a:cxn ang="0">
                  <a:pos x="17" y="67"/>
                </a:cxn>
                <a:cxn ang="0">
                  <a:pos x="17" y="50"/>
                </a:cxn>
                <a:cxn ang="0">
                  <a:pos x="22" y="50"/>
                </a:cxn>
                <a:cxn ang="0">
                  <a:pos x="22"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8" y="2"/>
                </a:cxn>
              </a:cxnLst>
              <a:rect l="0" t="0" r="r" b="b"/>
              <a:pathLst>
                <a:path w="38" h="71">
                  <a:moveTo>
                    <a:pt x="38" y="2"/>
                  </a:moveTo>
                  <a:cubicBezTo>
                    <a:pt x="37" y="1"/>
                    <a:pt x="35" y="0"/>
                    <a:pt x="34" y="0"/>
                  </a:cubicBezTo>
                  <a:cubicBezTo>
                    <a:pt x="33" y="0"/>
                    <a:pt x="32" y="0"/>
                    <a:pt x="32" y="0"/>
                  </a:cubicBezTo>
                  <a:cubicBezTo>
                    <a:pt x="30" y="0"/>
                    <a:pt x="30" y="0"/>
                    <a:pt x="30" y="0"/>
                  </a:cubicBezTo>
                  <a:cubicBezTo>
                    <a:pt x="30" y="0"/>
                    <a:pt x="30" y="0"/>
                    <a:pt x="30"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5"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2"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7" y="32"/>
                    <a:pt x="38" y="31"/>
                    <a:pt x="38" y="29"/>
                  </a:cubicBezTo>
                  <a:cubicBezTo>
                    <a:pt x="38" y="5"/>
                    <a:pt x="38" y="5"/>
                    <a:pt x="38" y="5"/>
                  </a:cubicBezTo>
                  <a:cubicBezTo>
                    <a:pt x="38" y="4"/>
                    <a:pt x="38" y="3"/>
                    <a:pt x="38"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14" name="Oval 22"/>
            <p:cNvSpPr>
              <a:spLocks noChangeArrowheads="1"/>
            </p:cNvSpPr>
            <p:nvPr/>
          </p:nvSpPr>
          <p:spPr bwMode="auto">
            <a:xfrm>
              <a:off x="3303917" y="2858148"/>
              <a:ext cx="157385"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15" name="Picture 23"/>
            <p:cNvPicPr>
              <a:picLocks noChangeAspect="1" noChangeArrowheads="1"/>
            </p:cNvPicPr>
            <p:nvPr/>
          </p:nvPicPr>
          <p:blipFill>
            <a:blip r:embed="rId6" cstate="print"/>
            <a:srcRect/>
            <a:stretch>
              <a:fillRect/>
            </a:stretch>
          </p:blipFill>
          <p:spPr bwMode="auto">
            <a:xfrm>
              <a:off x="3448876" y="2964180"/>
              <a:ext cx="86974" cy="82472"/>
            </a:xfrm>
            <a:prstGeom prst="rect">
              <a:avLst/>
            </a:prstGeom>
            <a:noFill/>
            <a:ln w="9525">
              <a:noFill/>
              <a:miter lim="800000"/>
              <a:headEnd/>
              <a:tailEnd/>
            </a:ln>
          </p:spPr>
        </p:pic>
        <p:sp>
          <p:nvSpPr>
            <p:cNvPr id="316" name="Freeform 24"/>
            <p:cNvSpPr>
              <a:spLocks/>
            </p:cNvSpPr>
            <p:nvPr/>
          </p:nvSpPr>
          <p:spPr bwMode="auto">
            <a:xfrm>
              <a:off x="3196234" y="3015236"/>
              <a:ext cx="372751" cy="659764"/>
            </a:xfrm>
            <a:custGeom>
              <a:avLst/>
              <a:gdLst/>
              <a:ahLst/>
              <a:cxnLst>
                <a:cxn ang="0">
                  <a:pos x="37" y="2"/>
                </a:cxn>
                <a:cxn ang="0">
                  <a:pos x="33" y="0"/>
                </a:cxn>
                <a:cxn ang="0">
                  <a:pos x="31" y="0"/>
                </a:cxn>
                <a:cxn ang="0">
                  <a:pos x="30" y="0"/>
                </a:cxn>
                <a:cxn ang="0">
                  <a:pos x="30" y="0"/>
                </a:cxn>
                <a:cxn ang="0">
                  <a:pos x="28" y="0"/>
                </a:cxn>
                <a:cxn ang="0">
                  <a:pos x="8" y="0"/>
                </a:cxn>
                <a:cxn ang="0">
                  <a:pos x="7" y="0"/>
                </a:cxn>
                <a:cxn ang="0">
                  <a:pos x="7" y="0"/>
                </a:cxn>
                <a:cxn ang="0">
                  <a:pos x="4"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7" y="2"/>
                </a:cxn>
              </a:cxnLst>
              <a:rect l="0" t="0" r="r" b="b"/>
              <a:pathLst>
                <a:path w="38" h="71">
                  <a:moveTo>
                    <a:pt x="37" y="2"/>
                  </a:moveTo>
                  <a:cubicBezTo>
                    <a:pt x="36" y="1"/>
                    <a:pt x="35" y="0"/>
                    <a:pt x="33" y="0"/>
                  </a:cubicBezTo>
                  <a:cubicBezTo>
                    <a:pt x="33" y="0"/>
                    <a:pt x="32" y="0"/>
                    <a:pt x="31"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4"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10"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6" y="32"/>
                    <a:pt x="38" y="31"/>
                    <a:pt x="38" y="29"/>
                  </a:cubicBezTo>
                  <a:cubicBezTo>
                    <a:pt x="38" y="5"/>
                    <a:pt x="38" y="5"/>
                    <a:pt x="38" y="5"/>
                  </a:cubicBezTo>
                  <a:cubicBezTo>
                    <a:pt x="38" y="4"/>
                    <a:pt x="38" y="3"/>
                    <a:pt x="37"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17" name="Oval 25"/>
            <p:cNvSpPr>
              <a:spLocks noChangeArrowheads="1"/>
            </p:cNvSpPr>
            <p:nvPr/>
          </p:nvSpPr>
          <p:spPr bwMode="auto">
            <a:xfrm>
              <a:off x="3834054" y="2858148"/>
              <a:ext cx="144958"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18" name="Picture 26"/>
            <p:cNvPicPr>
              <a:picLocks noChangeAspect="1" noChangeArrowheads="1"/>
            </p:cNvPicPr>
            <p:nvPr/>
          </p:nvPicPr>
          <p:blipFill>
            <a:blip r:embed="rId7" cstate="print"/>
            <a:srcRect/>
            <a:stretch>
              <a:fillRect/>
            </a:stretch>
          </p:blipFill>
          <p:spPr bwMode="auto">
            <a:xfrm>
              <a:off x="3970728" y="2964180"/>
              <a:ext cx="91118" cy="82472"/>
            </a:xfrm>
            <a:prstGeom prst="rect">
              <a:avLst/>
            </a:prstGeom>
            <a:noFill/>
            <a:ln w="9525">
              <a:noFill/>
              <a:miter lim="800000"/>
              <a:headEnd/>
              <a:tailEnd/>
            </a:ln>
          </p:spPr>
        </p:pic>
        <p:sp>
          <p:nvSpPr>
            <p:cNvPr id="319" name="Freeform 27"/>
            <p:cNvSpPr>
              <a:spLocks/>
            </p:cNvSpPr>
            <p:nvPr/>
          </p:nvSpPr>
          <p:spPr bwMode="auto">
            <a:xfrm>
              <a:off x="3713946"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6" y="71"/>
                </a:cxn>
                <a:cxn ang="0">
                  <a:pos x="31" y="67"/>
                </a:cxn>
                <a:cxn ang="0">
                  <a:pos x="31" y="50"/>
                </a:cxn>
                <a:cxn ang="0">
                  <a:pos x="34" y="50"/>
                </a:cxn>
                <a:cxn ang="0">
                  <a:pos x="31" y="32"/>
                </a:cxn>
                <a:cxn ang="0">
                  <a:pos x="31" y="7"/>
                </a:cxn>
                <a:cxn ang="0">
                  <a:pos x="32" y="7"/>
                </a:cxn>
                <a:cxn ang="0">
                  <a:pos x="32" y="29"/>
                </a:cxn>
                <a:cxn ang="0">
                  <a:pos x="35" y="32"/>
                </a:cxn>
                <a:cxn ang="0">
                  <a:pos x="39" y="29"/>
                </a:cxn>
                <a:cxn ang="0">
                  <a:pos x="39" y="5"/>
                </a:cxn>
                <a:cxn ang="0">
                  <a:pos x="38" y="2"/>
                </a:cxn>
              </a:cxnLst>
              <a:rect l="0" t="0" r="r" b="b"/>
              <a:pathLst>
                <a:path w="39" h="71">
                  <a:moveTo>
                    <a:pt x="38" y="2"/>
                  </a:moveTo>
                  <a:cubicBezTo>
                    <a:pt x="37" y="1"/>
                    <a:pt x="35" y="0"/>
                    <a:pt x="34" y="0"/>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2" y="7"/>
                    <a:pt x="32" y="7"/>
                    <a:pt x="32" y="7"/>
                  </a:cubicBezTo>
                  <a:cubicBezTo>
                    <a:pt x="32" y="29"/>
                    <a:pt x="32" y="29"/>
                    <a:pt x="32" y="29"/>
                  </a:cubicBezTo>
                  <a:cubicBezTo>
                    <a:pt x="32" y="31"/>
                    <a:pt x="33" y="32"/>
                    <a:pt x="35" y="32"/>
                  </a:cubicBezTo>
                  <a:cubicBezTo>
                    <a:pt x="37" y="32"/>
                    <a:pt x="39" y="31"/>
                    <a:pt x="39" y="29"/>
                  </a:cubicBezTo>
                  <a:cubicBezTo>
                    <a:pt x="39" y="5"/>
                    <a:pt x="39" y="5"/>
                    <a:pt x="39" y="5"/>
                  </a:cubicBezTo>
                  <a:cubicBezTo>
                    <a:pt x="39" y="4"/>
                    <a:pt x="38" y="3"/>
                    <a:pt x="38"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20" name="Oval 28"/>
            <p:cNvSpPr>
              <a:spLocks noChangeArrowheads="1"/>
            </p:cNvSpPr>
            <p:nvPr/>
          </p:nvSpPr>
          <p:spPr bwMode="auto">
            <a:xfrm>
              <a:off x="4360047" y="2858148"/>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21" name="Picture 29"/>
            <p:cNvPicPr>
              <a:picLocks noChangeAspect="1" noChangeArrowheads="1"/>
            </p:cNvPicPr>
            <p:nvPr/>
          </p:nvPicPr>
          <p:blipFill>
            <a:blip r:embed="rId8" cstate="print"/>
            <a:srcRect/>
            <a:stretch>
              <a:fillRect/>
            </a:stretch>
          </p:blipFill>
          <p:spPr bwMode="auto">
            <a:xfrm>
              <a:off x="4509148" y="2964180"/>
              <a:ext cx="86974" cy="82472"/>
            </a:xfrm>
            <a:prstGeom prst="rect">
              <a:avLst/>
            </a:prstGeom>
            <a:noFill/>
            <a:ln w="9525">
              <a:noFill/>
              <a:miter lim="800000"/>
              <a:headEnd/>
              <a:tailEnd/>
            </a:ln>
          </p:spPr>
        </p:pic>
        <p:sp>
          <p:nvSpPr>
            <p:cNvPr id="322" name="Freeform 30"/>
            <p:cNvSpPr>
              <a:spLocks/>
            </p:cNvSpPr>
            <p:nvPr/>
          </p:nvSpPr>
          <p:spPr bwMode="auto">
            <a:xfrm>
              <a:off x="4252365" y="3015236"/>
              <a:ext cx="372751"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2" y="71"/>
                </a:cxn>
                <a:cxn ang="0">
                  <a:pos x="17" y="67"/>
                </a:cxn>
                <a:cxn ang="0">
                  <a:pos x="17" y="50"/>
                </a:cxn>
                <a:cxn ang="0">
                  <a:pos x="22" y="50"/>
                </a:cxn>
                <a:cxn ang="0">
                  <a:pos x="22" y="67"/>
                </a:cxn>
                <a:cxn ang="0">
                  <a:pos x="26" y="71"/>
                </a:cxn>
                <a:cxn ang="0">
                  <a:pos x="31" y="67"/>
                </a:cxn>
                <a:cxn ang="0">
                  <a:pos x="31" y="50"/>
                </a:cxn>
                <a:cxn ang="0">
                  <a:pos x="33" y="50"/>
                </a:cxn>
                <a:cxn ang="0">
                  <a:pos x="31" y="32"/>
                </a:cxn>
                <a:cxn ang="0">
                  <a:pos x="31" y="7"/>
                </a:cxn>
                <a:cxn ang="0">
                  <a:pos x="31" y="7"/>
                </a:cxn>
                <a:cxn ang="0">
                  <a:pos x="31" y="29"/>
                </a:cxn>
                <a:cxn ang="0">
                  <a:pos x="35" y="32"/>
                </a:cxn>
                <a:cxn ang="0">
                  <a:pos x="38" y="29"/>
                </a:cxn>
                <a:cxn ang="0">
                  <a:pos x="38" y="5"/>
                </a:cxn>
                <a:cxn ang="0">
                  <a:pos x="38" y="2"/>
                </a:cxn>
              </a:cxnLst>
              <a:rect l="0" t="0" r="r" b="b"/>
              <a:pathLst>
                <a:path w="38" h="71">
                  <a:moveTo>
                    <a:pt x="38" y="2"/>
                  </a:moveTo>
                  <a:cubicBezTo>
                    <a:pt x="37" y="1"/>
                    <a:pt x="35" y="0"/>
                    <a:pt x="34" y="0"/>
                  </a:cubicBezTo>
                  <a:cubicBezTo>
                    <a:pt x="33" y="0"/>
                    <a:pt x="32"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2"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3" y="50"/>
                    <a:pt x="33" y="50"/>
                    <a:pt x="33" y="50"/>
                  </a:cubicBezTo>
                  <a:cubicBezTo>
                    <a:pt x="31" y="32"/>
                    <a:pt x="31" y="32"/>
                    <a:pt x="31" y="32"/>
                  </a:cubicBezTo>
                  <a:cubicBezTo>
                    <a:pt x="31" y="7"/>
                    <a:pt x="31" y="7"/>
                    <a:pt x="31" y="7"/>
                  </a:cubicBezTo>
                  <a:cubicBezTo>
                    <a:pt x="31" y="7"/>
                    <a:pt x="31" y="7"/>
                    <a:pt x="31" y="7"/>
                  </a:cubicBezTo>
                  <a:cubicBezTo>
                    <a:pt x="31" y="29"/>
                    <a:pt x="31" y="29"/>
                    <a:pt x="31" y="29"/>
                  </a:cubicBezTo>
                  <a:cubicBezTo>
                    <a:pt x="31" y="31"/>
                    <a:pt x="33" y="32"/>
                    <a:pt x="35" y="32"/>
                  </a:cubicBezTo>
                  <a:cubicBezTo>
                    <a:pt x="37" y="32"/>
                    <a:pt x="38" y="31"/>
                    <a:pt x="38" y="29"/>
                  </a:cubicBezTo>
                  <a:cubicBezTo>
                    <a:pt x="38" y="5"/>
                    <a:pt x="38" y="5"/>
                    <a:pt x="38" y="5"/>
                  </a:cubicBezTo>
                  <a:cubicBezTo>
                    <a:pt x="38" y="4"/>
                    <a:pt x="38" y="3"/>
                    <a:pt x="38" y="2"/>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23" name="Oval 31"/>
            <p:cNvSpPr>
              <a:spLocks noChangeArrowheads="1"/>
            </p:cNvSpPr>
            <p:nvPr/>
          </p:nvSpPr>
          <p:spPr bwMode="auto">
            <a:xfrm>
              <a:off x="4898466" y="2858148"/>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24" name="Picture 32"/>
            <p:cNvPicPr>
              <a:picLocks noChangeAspect="1" noChangeArrowheads="1"/>
            </p:cNvPicPr>
            <p:nvPr/>
          </p:nvPicPr>
          <p:blipFill>
            <a:blip r:embed="rId9" cstate="print"/>
            <a:srcRect/>
            <a:stretch>
              <a:fillRect/>
            </a:stretch>
          </p:blipFill>
          <p:spPr bwMode="auto">
            <a:xfrm>
              <a:off x="5043428" y="2964180"/>
              <a:ext cx="86974" cy="82472"/>
            </a:xfrm>
            <a:prstGeom prst="rect">
              <a:avLst/>
            </a:prstGeom>
            <a:noFill/>
            <a:ln w="9525">
              <a:noFill/>
              <a:miter lim="800000"/>
              <a:headEnd/>
              <a:tailEnd/>
            </a:ln>
          </p:spPr>
        </p:pic>
        <p:sp>
          <p:nvSpPr>
            <p:cNvPr id="325" name="Freeform 33"/>
            <p:cNvSpPr>
              <a:spLocks/>
            </p:cNvSpPr>
            <p:nvPr/>
          </p:nvSpPr>
          <p:spPr bwMode="auto">
            <a:xfrm>
              <a:off x="4790784" y="3015236"/>
              <a:ext cx="372751" cy="659764"/>
            </a:xfrm>
            <a:custGeom>
              <a:avLst/>
              <a:gdLst/>
              <a:ahLst/>
              <a:cxnLst>
                <a:cxn ang="0">
                  <a:pos x="37" y="2"/>
                </a:cxn>
                <a:cxn ang="0">
                  <a:pos x="33" y="0"/>
                </a:cxn>
                <a:cxn ang="0">
                  <a:pos x="32" y="0"/>
                </a:cxn>
                <a:cxn ang="0">
                  <a:pos x="30" y="0"/>
                </a:cxn>
                <a:cxn ang="0">
                  <a:pos x="30" y="0"/>
                </a:cxn>
                <a:cxn ang="0">
                  <a:pos x="28" y="0"/>
                </a:cxn>
                <a:cxn ang="0">
                  <a:pos x="8" y="0"/>
                </a:cxn>
                <a:cxn ang="0">
                  <a:pos x="7" y="0"/>
                </a:cxn>
                <a:cxn ang="0">
                  <a:pos x="7" y="0"/>
                </a:cxn>
                <a:cxn ang="0">
                  <a:pos x="5"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7" y="2"/>
                </a:cxn>
              </a:cxnLst>
              <a:rect l="0" t="0" r="r" b="b"/>
              <a:pathLst>
                <a:path w="38" h="71">
                  <a:moveTo>
                    <a:pt x="37" y="2"/>
                  </a:moveTo>
                  <a:cubicBezTo>
                    <a:pt x="37" y="1"/>
                    <a:pt x="35" y="0"/>
                    <a:pt x="33" y="0"/>
                  </a:cubicBezTo>
                  <a:cubicBezTo>
                    <a:pt x="33" y="0"/>
                    <a:pt x="32" y="0"/>
                    <a:pt x="32"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5"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10"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7" y="32"/>
                    <a:pt x="38" y="31"/>
                    <a:pt x="38" y="29"/>
                  </a:cubicBezTo>
                  <a:cubicBezTo>
                    <a:pt x="38" y="5"/>
                    <a:pt x="38" y="5"/>
                    <a:pt x="38" y="5"/>
                  </a:cubicBezTo>
                  <a:cubicBezTo>
                    <a:pt x="38" y="4"/>
                    <a:pt x="38" y="3"/>
                    <a:pt x="37" y="2"/>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26" name="Oval 34"/>
            <p:cNvSpPr>
              <a:spLocks noChangeArrowheads="1"/>
            </p:cNvSpPr>
            <p:nvPr/>
          </p:nvSpPr>
          <p:spPr bwMode="auto">
            <a:xfrm>
              <a:off x="5428603" y="2858148"/>
              <a:ext cx="153242"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27" name="Picture 35"/>
            <p:cNvPicPr>
              <a:picLocks noChangeAspect="1" noChangeArrowheads="1"/>
            </p:cNvPicPr>
            <p:nvPr/>
          </p:nvPicPr>
          <p:blipFill>
            <a:blip r:embed="rId3" cstate="print"/>
            <a:srcRect/>
            <a:stretch>
              <a:fillRect/>
            </a:stretch>
          </p:blipFill>
          <p:spPr bwMode="auto">
            <a:xfrm>
              <a:off x="5569420" y="2964180"/>
              <a:ext cx="91118" cy="82472"/>
            </a:xfrm>
            <a:prstGeom prst="rect">
              <a:avLst/>
            </a:prstGeom>
            <a:noFill/>
            <a:ln w="9525">
              <a:noFill/>
              <a:miter lim="800000"/>
              <a:headEnd/>
              <a:tailEnd/>
            </a:ln>
          </p:spPr>
        </p:pic>
        <p:sp>
          <p:nvSpPr>
            <p:cNvPr id="328" name="Freeform 36"/>
            <p:cNvSpPr>
              <a:spLocks/>
            </p:cNvSpPr>
            <p:nvPr/>
          </p:nvSpPr>
          <p:spPr bwMode="auto">
            <a:xfrm>
              <a:off x="5320921" y="3015236"/>
              <a:ext cx="368610" cy="659764"/>
            </a:xfrm>
            <a:custGeom>
              <a:avLst/>
              <a:gdLst/>
              <a:ahLst/>
              <a:cxnLst>
                <a:cxn ang="0">
                  <a:pos x="37" y="2"/>
                </a:cxn>
                <a:cxn ang="0">
                  <a:pos x="33" y="0"/>
                </a:cxn>
                <a:cxn ang="0">
                  <a:pos x="31" y="0"/>
                </a:cxn>
                <a:cxn ang="0">
                  <a:pos x="30" y="0"/>
                </a:cxn>
                <a:cxn ang="0">
                  <a:pos x="30" y="0"/>
                </a:cxn>
                <a:cxn ang="0">
                  <a:pos x="28" y="0"/>
                </a:cxn>
                <a:cxn ang="0">
                  <a:pos x="8" y="0"/>
                </a:cxn>
                <a:cxn ang="0">
                  <a:pos x="7" y="0"/>
                </a:cxn>
                <a:cxn ang="0">
                  <a:pos x="7" y="0"/>
                </a:cxn>
                <a:cxn ang="0">
                  <a:pos x="4"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4" y="32"/>
                </a:cxn>
                <a:cxn ang="0">
                  <a:pos x="38" y="29"/>
                </a:cxn>
                <a:cxn ang="0">
                  <a:pos x="38" y="5"/>
                </a:cxn>
                <a:cxn ang="0">
                  <a:pos x="37" y="2"/>
                </a:cxn>
              </a:cxnLst>
              <a:rect l="0" t="0" r="r" b="b"/>
              <a:pathLst>
                <a:path w="38" h="71">
                  <a:moveTo>
                    <a:pt x="37" y="2"/>
                  </a:moveTo>
                  <a:cubicBezTo>
                    <a:pt x="36" y="1"/>
                    <a:pt x="35" y="0"/>
                    <a:pt x="33" y="0"/>
                  </a:cubicBezTo>
                  <a:cubicBezTo>
                    <a:pt x="33" y="0"/>
                    <a:pt x="32" y="0"/>
                    <a:pt x="31"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4"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9"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2" y="32"/>
                    <a:pt x="34" y="32"/>
                  </a:cubicBezTo>
                  <a:cubicBezTo>
                    <a:pt x="36" y="32"/>
                    <a:pt x="38" y="31"/>
                    <a:pt x="38" y="29"/>
                  </a:cubicBezTo>
                  <a:cubicBezTo>
                    <a:pt x="38" y="5"/>
                    <a:pt x="38" y="5"/>
                    <a:pt x="38" y="5"/>
                  </a:cubicBezTo>
                  <a:cubicBezTo>
                    <a:pt x="38" y="4"/>
                    <a:pt x="38" y="3"/>
                    <a:pt x="37" y="2"/>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29" name="Oval 37"/>
            <p:cNvSpPr>
              <a:spLocks noChangeArrowheads="1"/>
            </p:cNvSpPr>
            <p:nvPr/>
          </p:nvSpPr>
          <p:spPr bwMode="auto">
            <a:xfrm>
              <a:off x="5967022" y="2858148"/>
              <a:ext cx="144958"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30" name="Picture 38"/>
            <p:cNvPicPr>
              <a:picLocks noChangeAspect="1" noChangeArrowheads="1"/>
            </p:cNvPicPr>
            <p:nvPr/>
          </p:nvPicPr>
          <p:blipFill>
            <a:blip r:embed="rId10" cstate="print"/>
            <a:srcRect/>
            <a:stretch>
              <a:fillRect/>
            </a:stretch>
          </p:blipFill>
          <p:spPr bwMode="auto">
            <a:xfrm>
              <a:off x="6103700" y="2964180"/>
              <a:ext cx="91118" cy="82472"/>
            </a:xfrm>
            <a:prstGeom prst="rect">
              <a:avLst/>
            </a:prstGeom>
            <a:noFill/>
            <a:ln w="9525">
              <a:noFill/>
              <a:miter lim="800000"/>
              <a:headEnd/>
              <a:tailEnd/>
            </a:ln>
          </p:spPr>
        </p:pic>
        <p:sp>
          <p:nvSpPr>
            <p:cNvPr id="331" name="Freeform 39"/>
            <p:cNvSpPr>
              <a:spLocks/>
            </p:cNvSpPr>
            <p:nvPr/>
          </p:nvSpPr>
          <p:spPr bwMode="auto">
            <a:xfrm>
              <a:off x="5846913"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6" y="71"/>
                </a:cxn>
                <a:cxn ang="0">
                  <a:pos x="31" y="67"/>
                </a:cxn>
                <a:cxn ang="0">
                  <a:pos x="31" y="50"/>
                </a:cxn>
                <a:cxn ang="0">
                  <a:pos x="34" y="50"/>
                </a:cxn>
                <a:cxn ang="0">
                  <a:pos x="31" y="32"/>
                </a:cxn>
                <a:cxn ang="0">
                  <a:pos x="31" y="7"/>
                </a:cxn>
                <a:cxn ang="0">
                  <a:pos x="32" y="7"/>
                </a:cxn>
                <a:cxn ang="0">
                  <a:pos x="32" y="29"/>
                </a:cxn>
                <a:cxn ang="0">
                  <a:pos x="35" y="32"/>
                </a:cxn>
                <a:cxn ang="0">
                  <a:pos x="39" y="29"/>
                </a:cxn>
                <a:cxn ang="0">
                  <a:pos x="39" y="5"/>
                </a:cxn>
                <a:cxn ang="0">
                  <a:pos x="38" y="2"/>
                </a:cxn>
              </a:cxnLst>
              <a:rect l="0" t="0" r="r" b="b"/>
              <a:pathLst>
                <a:path w="39" h="71">
                  <a:moveTo>
                    <a:pt x="38" y="2"/>
                  </a:moveTo>
                  <a:cubicBezTo>
                    <a:pt x="37" y="1"/>
                    <a:pt x="35" y="0"/>
                    <a:pt x="34" y="0"/>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2" y="7"/>
                    <a:pt x="32" y="7"/>
                    <a:pt x="32" y="7"/>
                  </a:cubicBezTo>
                  <a:cubicBezTo>
                    <a:pt x="32" y="29"/>
                    <a:pt x="32" y="29"/>
                    <a:pt x="32" y="29"/>
                  </a:cubicBezTo>
                  <a:cubicBezTo>
                    <a:pt x="32" y="31"/>
                    <a:pt x="33" y="32"/>
                    <a:pt x="35" y="32"/>
                  </a:cubicBezTo>
                  <a:cubicBezTo>
                    <a:pt x="37" y="32"/>
                    <a:pt x="39" y="31"/>
                    <a:pt x="39" y="29"/>
                  </a:cubicBezTo>
                  <a:cubicBezTo>
                    <a:pt x="39" y="5"/>
                    <a:pt x="39" y="5"/>
                    <a:pt x="39" y="5"/>
                  </a:cubicBezTo>
                  <a:cubicBezTo>
                    <a:pt x="39" y="4"/>
                    <a:pt x="38" y="3"/>
                    <a:pt x="38" y="2"/>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5" name="组合 4"/>
          <p:cNvGrpSpPr/>
          <p:nvPr/>
        </p:nvGrpSpPr>
        <p:grpSpPr>
          <a:xfrm>
            <a:off x="918263" y="3540193"/>
            <a:ext cx="5013523" cy="672262"/>
            <a:chOff x="976292" y="3729980"/>
            <a:chExt cx="5330350" cy="714745"/>
          </a:xfrm>
        </p:grpSpPr>
        <p:sp>
          <p:nvSpPr>
            <p:cNvPr id="361" name="Freeform 70"/>
            <p:cNvSpPr>
              <a:spLocks/>
            </p:cNvSpPr>
            <p:nvPr/>
          </p:nvSpPr>
          <p:spPr bwMode="auto">
            <a:xfrm>
              <a:off x="1328331"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2" name="Oval 71"/>
            <p:cNvSpPr>
              <a:spLocks noChangeArrowheads="1"/>
            </p:cNvSpPr>
            <p:nvPr/>
          </p:nvSpPr>
          <p:spPr bwMode="auto">
            <a:xfrm>
              <a:off x="1141957" y="3729980"/>
              <a:ext cx="144958"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3" name="Freeform 72"/>
            <p:cNvSpPr>
              <a:spLocks/>
            </p:cNvSpPr>
            <p:nvPr/>
          </p:nvSpPr>
          <p:spPr bwMode="auto">
            <a:xfrm>
              <a:off x="1320049" y="3839941"/>
              <a:ext cx="16567"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4" name="Freeform 73"/>
            <p:cNvSpPr>
              <a:spLocks/>
            </p:cNvSpPr>
            <p:nvPr/>
          </p:nvSpPr>
          <p:spPr bwMode="auto">
            <a:xfrm>
              <a:off x="976292"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2"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2" y="4"/>
                    <a:pt x="28" y="6"/>
                    <a:pt x="25" y="6"/>
                  </a:cubicBezTo>
                  <a:cubicBezTo>
                    <a:pt x="21" y="6"/>
                    <a:pt x="17" y="4"/>
                    <a:pt x="16" y="1"/>
                  </a:cubicBezTo>
                  <a:cubicBezTo>
                    <a:pt x="13" y="1"/>
                    <a:pt x="13" y="1"/>
                    <a:pt x="13" y="1"/>
                  </a:cubicBezTo>
                  <a:cubicBezTo>
                    <a:pt x="13" y="1"/>
                    <a:pt x="13" y="1"/>
                    <a:pt x="13" y="1"/>
                  </a:cubicBezTo>
                  <a:cubicBezTo>
                    <a:pt x="12" y="0"/>
                    <a:pt x="11"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2" y="27"/>
                  </a:cubicBezTo>
                  <a:cubicBezTo>
                    <a:pt x="12" y="18"/>
                    <a:pt x="12" y="18"/>
                    <a:pt x="12"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65" name="Picture 74"/>
            <p:cNvPicPr>
              <a:picLocks noChangeAspect="1" noChangeArrowheads="1"/>
            </p:cNvPicPr>
            <p:nvPr/>
          </p:nvPicPr>
          <p:blipFill>
            <a:blip r:embed="rId11" cstate="print"/>
            <a:srcRect/>
            <a:stretch>
              <a:fillRect/>
            </a:stretch>
          </p:blipFill>
          <p:spPr bwMode="auto">
            <a:xfrm>
              <a:off x="1175091" y="3749616"/>
              <a:ext cx="91118" cy="86398"/>
            </a:xfrm>
            <a:prstGeom prst="rect">
              <a:avLst/>
            </a:prstGeom>
            <a:noFill/>
            <a:ln w="9525">
              <a:noFill/>
              <a:miter lim="800000"/>
              <a:headEnd/>
              <a:tailEnd/>
            </a:ln>
          </p:spPr>
        </p:pic>
        <p:sp>
          <p:nvSpPr>
            <p:cNvPr id="366" name="Freeform 75"/>
            <p:cNvSpPr>
              <a:spLocks/>
            </p:cNvSpPr>
            <p:nvPr/>
          </p:nvSpPr>
          <p:spPr bwMode="auto">
            <a:xfrm>
              <a:off x="1866751"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7" name="Oval 76"/>
            <p:cNvSpPr>
              <a:spLocks noChangeArrowheads="1"/>
            </p:cNvSpPr>
            <p:nvPr/>
          </p:nvSpPr>
          <p:spPr bwMode="auto">
            <a:xfrm>
              <a:off x="1680376" y="3729980"/>
              <a:ext cx="144958"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8" name="Freeform 77"/>
            <p:cNvSpPr>
              <a:spLocks/>
            </p:cNvSpPr>
            <p:nvPr/>
          </p:nvSpPr>
          <p:spPr bwMode="auto">
            <a:xfrm>
              <a:off x="1854327" y="3839941"/>
              <a:ext cx="20708"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9" name="Freeform 78"/>
            <p:cNvSpPr>
              <a:spLocks/>
            </p:cNvSpPr>
            <p:nvPr/>
          </p:nvSpPr>
          <p:spPr bwMode="auto">
            <a:xfrm>
              <a:off x="1514711"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1"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1"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1" y="4"/>
                    <a:pt x="28" y="6"/>
                    <a:pt x="24" y="6"/>
                  </a:cubicBezTo>
                  <a:cubicBezTo>
                    <a:pt x="21" y="6"/>
                    <a:pt x="17" y="4"/>
                    <a:pt x="16" y="1"/>
                  </a:cubicBezTo>
                  <a:cubicBezTo>
                    <a:pt x="13" y="1"/>
                    <a:pt x="13" y="1"/>
                    <a:pt x="13" y="1"/>
                  </a:cubicBezTo>
                  <a:cubicBezTo>
                    <a:pt x="13" y="1"/>
                    <a:pt x="13" y="1"/>
                    <a:pt x="13" y="1"/>
                  </a:cubicBezTo>
                  <a:cubicBezTo>
                    <a:pt x="12" y="0"/>
                    <a:pt x="10"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3" y="65"/>
                    <a:pt x="36" y="64"/>
                    <a:pt x="37" y="62"/>
                  </a:cubicBezTo>
                  <a:cubicBezTo>
                    <a:pt x="42" y="49"/>
                    <a:pt x="42" y="49"/>
                    <a:pt x="42" y="49"/>
                  </a:cubicBezTo>
                  <a:cubicBezTo>
                    <a:pt x="42" y="49"/>
                    <a:pt x="42" y="48"/>
                    <a:pt x="42" y="47"/>
                  </a:cubicBezTo>
                  <a:cubicBezTo>
                    <a:pt x="42" y="47"/>
                    <a:pt x="42" y="46"/>
                    <a:pt x="41" y="46"/>
                  </a:cubicBezTo>
                  <a:cubicBezTo>
                    <a:pt x="36" y="33"/>
                    <a:pt x="36" y="33"/>
                    <a:pt x="36" y="33"/>
                  </a:cubicBezTo>
                  <a:cubicBezTo>
                    <a:pt x="36" y="10"/>
                    <a:pt x="36" y="10"/>
                    <a:pt x="36" y="10"/>
                  </a:cubicBezTo>
                  <a:cubicBezTo>
                    <a:pt x="41" y="19"/>
                    <a:pt x="41" y="19"/>
                    <a:pt x="41" y="19"/>
                  </a:cubicBezTo>
                  <a:cubicBezTo>
                    <a:pt x="41" y="19"/>
                    <a:pt x="42" y="19"/>
                    <a:pt x="42" y="19"/>
                  </a:cubicBezTo>
                  <a:cubicBezTo>
                    <a:pt x="45" y="30"/>
                    <a:pt x="45" y="30"/>
                    <a:pt x="45"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0" name="Line 79"/>
            <p:cNvSpPr>
              <a:spLocks noChangeShapeType="1"/>
            </p:cNvSpPr>
            <p:nvPr/>
          </p:nvSpPr>
          <p:spPr bwMode="auto">
            <a:xfrm>
              <a:off x="1746643"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1" name="Line 80"/>
            <p:cNvSpPr>
              <a:spLocks noChangeShapeType="1"/>
            </p:cNvSpPr>
            <p:nvPr/>
          </p:nvSpPr>
          <p:spPr bwMode="auto">
            <a:xfrm>
              <a:off x="1746643"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2" name="Freeform 81"/>
            <p:cNvSpPr>
              <a:spLocks/>
            </p:cNvSpPr>
            <p:nvPr/>
          </p:nvSpPr>
          <p:spPr bwMode="auto">
            <a:xfrm>
              <a:off x="2392747"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3" name="Oval 82"/>
            <p:cNvSpPr>
              <a:spLocks noChangeArrowheads="1"/>
            </p:cNvSpPr>
            <p:nvPr/>
          </p:nvSpPr>
          <p:spPr bwMode="auto">
            <a:xfrm>
              <a:off x="2206371" y="3729980"/>
              <a:ext cx="157385"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4" name="Freeform 83"/>
            <p:cNvSpPr>
              <a:spLocks/>
            </p:cNvSpPr>
            <p:nvPr/>
          </p:nvSpPr>
          <p:spPr bwMode="auto">
            <a:xfrm>
              <a:off x="2392746"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5" name="Freeform 84"/>
            <p:cNvSpPr>
              <a:spLocks/>
            </p:cNvSpPr>
            <p:nvPr/>
          </p:nvSpPr>
          <p:spPr bwMode="auto">
            <a:xfrm>
              <a:off x="2053128" y="3832086"/>
              <a:ext cx="538419" cy="612639"/>
            </a:xfrm>
            <a:custGeom>
              <a:avLst/>
              <a:gdLst/>
              <a:ahLst/>
              <a:cxnLst>
                <a:cxn ang="0">
                  <a:pos x="48" y="16"/>
                </a:cxn>
                <a:cxn ang="0">
                  <a:pos x="47" y="15"/>
                </a:cxn>
                <a:cxn ang="0">
                  <a:pos x="35" y="1"/>
                </a:cxn>
                <a:cxn ang="0">
                  <a:pos x="35" y="1"/>
                </a:cxn>
                <a:cxn ang="0">
                  <a:pos x="35" y="1"/>
                </a:cxn>
                <a:cxn ang="0">
                  <a:pos x="33" y="1"/>
                </a:cxn>
                <a:cxn ang="0">
                  <a:pos x="15" y="1"/>
                </a:cxn>
                <a:cxn ang="0">
                  <a:pos x="13" y="1"/>
                </a:cxn>
                <a:cxn ang="0">
                  <a:pos x="1" y="15"/>
                </a:cxn>
                <a:cxn ang="0">
                  <a:pos x="2" y="20"/>
                </a:cxn>
                <a:cxn ang="0">
                  <a:pos x="11" y="27"/>
                </a:cxn>
                <a:cxn ang="0">
                  <a:pos x="8" y="16"/>
                </a:cxn>
                <a:cxn ang="0">
                  <a:pos x="13" y="19"/>
                </a:cxn>
                <a:cxn ang="0">
                  <a:pos x="13" y="33"/>
                </a:cxn>
                <a:cxn ang="0">
                  <a:pos x="7" y="46"/>
                </a:cxn>
                <a:cxn ang="0">
                  <a:pos x="7" y="50"/>
                </a:cxn>
                <a:cxn ang="0">
                  <a:pos x="17" y="65"/>
                </a:cxn>
                <a:cxn ang="0">
                  <a:pos x="16" y="48"/>
                </a:cxn>
                <a:cxn ang="0">
                  <a:pos x="21" y="37"/>
                </a:cxn>
                <a:cxn ang="0">
                  <a:pos x="32" y="48"/>
                </a:cxn>
                <a:cxn ang="0">
                  <a:pos x="31" y="64"/>
                </a:cxn>
                <a:cxn ang="0">
                  <a:pos x="41" y="49"/>
                </a:cxn>
                <a:cxn ang="0">
                  <a:pos x="41" y="46"/>
                </a:cxn>
                <a:cxn ang="0">
                  <a:pos x="35" y="10"/>
                </a:cxn>
                <a:cxn ang="0">
                  <a:pos x="41" y="19"/>
                </a:cxn>
                <a:cxn ang="0">
                  <a:pos x="48" y="32"/>
                </a:cxn>
                <a:cxn ang="0">
                  <a:pos x="48" y="65"/>
                </a:cxn>
                <a:cxn ang="0">
                  <a:pos x="49"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7" y="15"/>
                    <a:pt x="47" y="15"/>
                  </a:cubicBezTo>
                  <a:cubicBezTo>
                    <a:pt x="47" y="15"/>
                    <a:pt x="47" y="15"/>
                    <a:pt x="47" y="15"/>
                  </a:cubicBezTo>
                  <a:cubicBezTo>
                    <a:pt x="38" y="2"/>
                    <a:pt x="38" y="2"/>
                    <a:pt x="38" y="2"/>
                  </a:cubicBezTo>
                  <a:cubicBezTo>
                    <a:pt x="38" y="1"/>
                    <a:pt x="37" y="1"/>
                    <a:pt x="35" y="1"/>
                  </a:cubicBezTo>
                  <a:cubicBezTo>
                    <a:pt x="35" y="1"/>
                    <a:pt x="35" y="1"/>
                    <a:pt x="35" y="1"/>
                  </a:cubicBezTo>
                  <a:cubicBezTo>
                    <a:pt x="35" y="1"/>
                    <a:pt x="35" y="1"/>
                    <a:pt x="35" y="1"/>
                  </a:cubicBezTo>
                  <a:cubicBezTo>
                    <a:pt x="35" y="1"/>
                    <a:pt x="35" y="1"/>
                    <a:pt x="35" y="1"/>
                  </a:cubicBezTo>
                  <a:cubicBezTo>
                    <a:pt x="35" y="1"/>
                    <a:pt x="35" y="1"/>
                    <a:pt x="35" y="1"/>
                  </a:cubicBezTo>
                  <a:cubicBezTo>
                    <a:pt x="35" y="1"/>
                    <a:pt x="35" y="1"/>
                    <a:pt x="35" y="1"/>
                  </a:cubicBezTo>
                  <a:cubicBezTo>
                    <a:pt x="33" y="1"/>
                    <a:pt x="33" y="1"/>
                    <a:pt x="33" y="1"/>
                  </a:cubicBezTo>
                  <a:cubicBezTo>
                    <a:pt x="31" y="4"/>
                    <a:pt x="28" y="6"/>
                    <a:pt x="24" y="6"/>
                  </a:cubicBezTo>
                  <a:cubicBezTo>
                    <a:pt x="20" y="6"/>
                    <a:pt x="17" y="4"/>
                    <a:pt x="15" y="1"/>
                  </a:cubicBezTo>
                  <a:cubicBezTo>
                    <a:pt x="13" y="1"/>
                    <a:pt x="13" y="1"/>
                    <a:pt x="13" y="1"/>
                  </a:cubicBezTo>
                  <a:cubicBezTo>
                    <a:pt x="13" y="1"/>
                    <a:pt x="13" y="1"/>
                    <a:pt x="13" y="1"/>
                  </a:cubicBezTo>
                  <a:cubicBezTo>
                    <a:pt x="11" y="0"/>
                    <a:pt x="10" y="1"/>
                    <a:pt x="9"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8" y="16"/>
                    <a:pt x="8" y="16"/>
                    <a:pt x="8"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6" y="49"/>
                    <a:pt x="7" y="49"/>
                    <a:pt x="7" y="50"/>
                  </a:cubicBezTo>
                  <a:cubicBezTo>
                    <a:pt x="12" y="62"/>
                    <a:pt x="12" y="62"/>
                    <a:pt x="12" y="62"/>
                  </a:cubicBezTo>
                  <a:cubicBezTo>
                    <a:pt x="12" y="65"/>
                    <a:pt x="15" y="66"/>
                    <a:pt x="17" y="65"/>
                  </a:cubicBezTo>
                  <a:cubicBezTo>
                    <a:pt x="19" y="64"/>
                    <a:pt x="21" y="62"/>
                    <a:pt x="20" y="59"/>
                  </a:cubicBezTo>
                  <a:cubicBezTo>
                    <a:pt x="16" y="48"/>
                    <a:pt x="16" y="48"/>
                    <a:pt x="16" y="48"/>
                  </a:cubicBezTo>
                  <a:cubicBezTo>
                    <a:pt x="21" y="37"/>
                    <a:pt x="21" y="37"/>
                    <a:pt x="21" y="37"/>
                  </a:cubicBezTo>
                  <a:cubicBezTo>
                    <a:pt x="21" y="37"/>
                    <a:pt x="21" y="37"/>
                    <a:pt x="21" y="37"/>
                  </a:cubicBezTo>
                  <a:cubicBezTo>
                    <a:pt x="27" y="37"/>
                    <a:pt x="27" y="37"/>
                    <a:pt x="27" y="37"/>
                  </a:cubicBezTo>
                  <a:cubicBezTo>
                    <a:pt x="32" y="48"/>
                    <a:pt x="32" y="48"/>
                    <a:pt x="32" y="48"/>
                  </a:cubicBezTo>
                  <a:cubicBezTo>
                    <a:pt x="28" y="59"/>
                    <a:pt x="28" y="59"/>
                    <a:pt x="28" y="59"/>
                  </a:cubicBezTo>
                  <a:cubicBezTo>
                    <a:pt x="27" y="61"/>
                    <a:pt x="29" y="63"/>
                    <a:pt x="31" y="64"/>
                  </a:cubicBezTo>
                  <a:cubicBezTo>
                    <a:pt x="33" y="65"/>
                    <a:pt x="36" y="64"/>
                    <a:pt x="37" y="62"/>
                  </a:cubicBezTo>
                  <a:cubicBezTo>
                    <a:pt x="41" y="49"/>
                    <a:pt x="41" y="49"/>
                    <a:pt x="41" y="49"/>
                  </a:cubicBezTo>
                  <a:cubicBezTo>
                    <a:pt x="41" y="49"/>
                    <a:pt x="42" y="48"/>
                    <a:pt x="42" y="47"/>
                  </a:cubicBezTo>
                  <a:cubicBezTo>
                    <a:pt x="42" y="47"/>
                    <a:pt x="41" y="46"/>
                    <a:pt x="41" y="46"/>
                  </a:cubicBezTo>
                  <a:cubicBezTo>
                    <a:pt x="35" y="33"/>
                    <a:pt x="35" y="33"/>
                    <a:pt x="35" y="33"/>
                  </a:cubicBezTo>
                  <a:cubicBezTo>
                    <a:pt x="35" y="10"/>
                    <a:pt x="35" y="10"/>
                    <a:pt x="35" y="10"/>
                  </a:cubicBezTo>
                  <a:cubicBezTo>
                    <a:pt x="41" y="19"/>
                    <a:pt x="41" y="19"/>
                    <a:pt x="41" y="19"/>
                  </a:cubicBezTo>
                  <a:cubicBezTo>
                    <a:pt x="41" y="19"/>
                    <a:pt x="41" y="19"/>
                    <a:pt x="41" y="19"/>
                  </a:cubicBezTo>
                  <a:cubicBezTo>
                    <a:pt x="45" y="30"/>
                    <a:pt x="45" y="30"/>
                    <a:pt x="45" y="30"/>
                  </a:cubicBezTo>
                  <a:cubicBezTo>
                    <a:pt x="45" y="31"/>
                    <a:pt x="46" y="32"/>
                    <a:pt x="48" y="32"/>
                  </a:cubicBezTo>
                  <a:cubicBezTo>
                    <a:pt x="48" y="64"/>
                    <a:pt x="48" y="64"/>
                    <a:pt x="48" y="64"/>
                  </a:cubicBezTo>
                  <a:cubicBezTo>
                    <a:pt x="48" y="64"/>
                    <a:pt x="48" y="65"/>
                    <a:pt x="48" y="65"/>
                  </a:cubicBezTo>
                  <a:cubicBezTo>
                    <a:pt x="49" y="65"/>
                    <a:pt x="49" y="64"/>
                    <a:pt x="49" y="64"/>
                  </a:cubicBezTo>
                  <a:cubicBezTo>
                    <a:pt x="49" y="32"/>
                    <a:pt x="49" y="32"/>
                    <a:pt x="49" y="32"/>
                  </a:cubicBezTo>
                  <a:cubicBezTo>
                    <a:pt x="49" y="32"/>
                    <a:pt x="49" y="32"/>
                    <a:pt x="50" y="32"/>
                  </a:cubicBezTo>
                  <a:cubicBezTo>
                    <a:pt x="51" y="31"/>
                    <a:pt x="52" y="30"/>
                    <a:pt x="52" y="29"/>
                  </a:cubicBezTo>
                  <a:cubicBezTo>
                    <a:pt x="53" y="29"/>
                    <a:pt x="53" y="30"/>
                    <a:pt x="53" y="31"/>
                  </a:cubicBezTo>
                  <a:cubicBezTo>
                    <a:pt x="53" y="31"/>
                    <a:pt x="53" y="31"/>
                    <a:pt x="53" y="31"/>
                  </a:cubicBezTo>
                  <a:cubicBezTo>
                    <a:pt x="53" y="31"/>
                    <a:pt x="53" y="31"/>
                    <a:pt x="54" y="31"/>
                  </a:cubicBezTo>
                  <a:cubicBezTo>
                    <a:pt x="54" y="31"/>
                    <a:pt x="55" y="31"/>
                    <a:pt x="55" y="31"/>
                  </a:cubicBezTo>
                  <a:cubicBezTo>
                    <a:pt x="55" y="31"/>
                    <a:pt x="55" y="31"/>
                    <a:pt x="55" y="31"/>
                  </a:cubicBezTo>
                  <a:cubicBezTo>
                    <a:pt x="55" y="31"/>
                    <a:pt x="55" y="31"/>
                    <a:pt x="55" y="31"/>
                  </a:cubicBezTo>
                  <a:cubicBezTo>
                    <a:pt x="55" y="30"/>
                    <a:pt x="55" y="30"/>
                    <a:pt x="55" y="30"/>
                  </a:cubicBezTo>
                  <a:cubicBezTo>
                    <a:pt x="55" y="29"/>
                    <a:pt x="53"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6" name="Line 85"/>
            <p:cNvSpPr>
              <a:spLocks noChangeShapeType="1"/>
            </p:cNvSpPr>
            <p:nvPr/>
          </p:nvSpPr>
          <p:spPr bwMode="auto">
            <a:xfrm>
              <a:off x="2285062"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7" name="Line 86"/>
            <p:cNvSpPr>
              <a:spLocks noChangeShapeType="1"/>
            </p:cNvSpPr>
            <p:nvPr/>
          </p:nvSpPr>
          <p:spPr bwMode="auto">
            <a:xfrm>
              <a:off x="2285062"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8" name="Freeform 87"/>
            <p:cNvSpPr>
              <a:spLocks/>
            </p:cNvSpPr>
            <p:nvPr/>
          </p:nvSpPr>
          <p:spPr bwMode="auto">
            <a:xfrm>
              <a:off x="292288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9" name="Oval 88"/>
            <p:cNvSpPr>
              <a:spLocks noChangeArrowheads="1"/>
            </p:cNvSpPr>
            <p:nvPr/>
          </p:nvSpPr>
          <p:spPr bwMode="auto">
            <a:xfrm>
              <a:off x="2736507" y="3729980"/>
              <a:ext cx="157385"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0" name="Freeform 89"/>
            <p:cNvSpPr>
              <a:spLocks/>
            </p:cNvSpPr>
            <p:nvPr/>
          </p:nvSpPr>
          <p:spPr bwMode="auto">
            <a:xfrm>
              <a:off x="2922883" y="3839941"/>
              <a:ext cx="8283" cy="3928"/>
            </a:xfrm>
            <a:custGeom>
              <a:avLst/>
              <a:gdLst/>
              <a:ahLst/>
              <a:cxnLst>
                <a:cxn ang="0">
                  <a:pos x="0" y="0"/>
                </a:cxn>
                <a:cxn ang="0">
                  <a:pos x="0" y="0"/>
                </a:cxn>
                <a:cxn ang="0">
                  <a:pos x="0" y="0"/>
                </a:cxn>
                <a:cxn ang="0">
                  <a:pos x="1" y="0"/>
                </a:cxn>
                <a:cxn ang="0">
                  <a:pos x="0" y="0"/>
                </a:cxn>
                <a:cxn ang="0">
                  <a:pos x="0" y="0"/>
                </a:cxn>
              </a:cxnLst>
              <a:rect l="0" t="0" r="r" b="b"/>
              <a:pathLst>
                <a:path w="1">
                  <a:moveTo>
                    <a:pt x="0" y="0"/>
                  </a:moveTo>
                  <a:cubicBezTo>
                    <a:pt x="0" y="0"/>
                    <a:pt x="0" y="0"/>
                    <a:pt x="0" y="0"/>
                  </a:cubicBezTo>
                  <a:cubicBezTo>
                    <a:pt x="0" y="0"/>
                    <a:pt x="0" y="0"/>
                    <a:pt x="0" y="0"/>
                  </a:cubicBezTo>
                  <a:cubicBezTo>
                    <a:pt x="1" y="0"/>
                    <a:pt x="1" y="0"/>
                    <a:pt x="1"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1" name="Freeform 90"/>
            <p:cNvSpPr>
              <a:spLocks/>
            </p:cNvSpPr>
            <p:nvPr/>
          </p:nvSpPr>
          <p:spPr bwMode="auto">
            <a:xfrm>
              <a:off x="2570839" y="3832086"/>
              <a:ext cx="546702" cy="612639"/>
            </a:xfrm>
            <a:custGeom>
              <a:avLst/>
              <a:gdLst/>
              <a:ahLst/>
              <a:cxnLst>
                <a:cxn ang="0">
                  <a:pos x="49" y="16"/>
                </a:cxn>
                <a:cxn ang="0">
                  <a:pos x="48" y="15"/>
                </a:cxn>
                <a:cxn ang="0">
                  <a:pos x="36" y="1"/>
                </a:cxn>
                <a:cxn ang="0">
                  <a:pos x="36" y="1"/>
                </a:cxn>
                <a:cxn ang="0">
                  <a:pos x="36" y="1"/>
                </a:cxn>
                <a:cxn ang="0">
                  <a:pos x="34" y="1"/>
                </a:cxn>
                <a:cxn ang="0">
                  <a:pos x="16" y="1"/>
                </a:cxn>
                <a:cxn ang="0">
                  <a:pos x="14" y="1"/>
                </a:cxn>
                <a:cxn ang="0">
                  <a:pos x="2" y="15"/>
                </a:cxn>
                <a:cxn ang="0">
                  <a:pos x="3" y="20"/>
                </a:cxn>
                <a:cxn ang="0">
                  <a:pos x="12" y="27"/>
                </a:cxn>
                <a:cxn ang="0">
                  <a:pos x="9" y="16"/>
                </a:cxn>
                <a:cxn ang="0">
                  <a:pos x="14" y="19"/>
                </a:cxn>
                <a:cxn ang="0">
                  <a:pos x="14" y="33"/>
                </a:cxn>
                <a:cxn ang="0">
                  <a:pos x="8" y="46"/>
                </a:cxn>
                <a:cxn ang="0">
                  <a:pos x="8" y="50"/>
                </a:cxn>
                <a:cxn ang="0">
                  <a:pos x="18" y="65"/>
                </a:cxn>
                <a:cxn ang="0">
                  <a:pos x="16" y="48"/>
                </a:cxn>
                <a:cxn ang="0">
                  <a:pos x="22" y="37"/>
                </a:cxn>
                <a:cxn ang="0">
                  <a:pos x="33" y="48"/>
                </a:cxn>
                <a:cxn ang="0">
                  <a:pos x="32" y="64"/>
                </a:cxn>
                <a:cxn ang="0">
                  <a:pos x="42" y="49"/>
                </a:cxn>
                <a:cxn ang="0">
                  <a:pos x="42" y="46"/>
                </a:cxn>
                <a:cxn ang="0">
                  <a:pos x="36" y="10"/>
                </a:cxn>
                <a:cxn ang="0">
                  <a:pos x="42" y="19"/>
                </a:cxn>
                <a:cxn ang="0">
                  <a:pos x="48" y="32"/>
                </a:cxn>
                <a:cxn ang="0">
                  <a:pos x="49" y="65"/>
                </a:cxn>
                <a:cxn ang="0">
                  <a:pos x="50" y="32"/>
                </a:cxn>
                <a:cxn ang="0">
                  <a:pos x="53" y="29"/>
                </a:cxn>
                <a:cxn ang="0">
                  <a:pos x="54" y="31"/>
                </a:cxn>
                <a:cxn ang="0">
                  <a:pos x="55" y="31"/>
                </a:cxn>
                <a:cxn ang="0">
                  <a:pos x="56" y="31"/>
                </a:cxn>
                <a:cxn ang="0">
                  <a:pos x="52" y="27"/>
                </a:cxn>
              </a:cxnLst>
              <a:rect l="0" t="0" r="r" b="b"/>
              <a:pathLst>
                <a:path w="56" h="66">
                  <a:moveTo>
                    <a:pt x="52" y="27"/>
                  </a:moveTo>
                  <a:cubicBezTo>
                    <a:pt x="49" y="16"/>
                    <a:pt x="49" y="16"/>
                    <a:pt x="49" y="16"/>
                  </a:cubicBezTo>
                  <a:cubicBezTo>
                    <a:pt x="48" y="16"/>
                    <a:pt x="48" y="15"/>
                    <a:pt x="48" y="15"/>
                  </a:cubicBezTo>
                  <a:cubicBezTo>
                    <a:pt x="48" y="15"/>
                    <a:pt x="48" y="15"/>
                    <a:pt x="48"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6" y="1"/>
                    <a:pt x="36" y="1"/>
                    <a:pt x="36" y="1"/>
                  </a:cubicBezTo>
                  <a:cubicBezTo>
                    <a:pt x="34" y="1"/>
                    <a:pt x="34" y="1"/>
                    <a:pt x="34" y="1"/>
                  </a:cubicBezTo>
                  <a:cubicBezTo>
                    <a:pt x="32" y="4"/>
                    <a:pt x="29" y="6"/>
                    <a:pt x="25" y="6"/>
                  </a:cubicBezTo>
                  <a:cubicBezTo>
                    <a:pt x="21" y="6"/>
                    <a:pt x="18" y="4"/>
                    <a:pt x="16" y="1"/>
                  </a:cubicBezTo>
                  <a:cubicBezTo>
                    <a:pt x="14" y="1"/>
                    <a:pt x="14" y="1"/>
                    <a:pt x="14" y="1"/>
                  </a:cubicBezTo>
                  <a:cubicBezTo>
                    <a:pt x="14" y="1"/>
                    <a:pt x="14" y="1"/>
                    <a:pt x="14" y="1"/>
                  </a:cubicBezTo>
                  <a:cubicBezTo>
                    <a:pt x="12" y="0"/>
                    <a:pt x="11" y="1"/>
                    <a:pt x="10" y="2"/>
                  </a:cubicBezTo>
                  <a:cubicBezTo>
                    <a:pt x="2" y="15"/>
                    <a:pt x="2" y="15"/>
                    <a:pt x="2" y="15"/>
                  </a:cubicBezTo>
                  <a:cubicBezTo>
                    <a:pt x="0" y="16"/>
                    <a:pt x="1" y="18"/>
                    <a:pt x="2" y="19"/>
                  </a:cubicBezTo>
                  <a:cubicBezTo>
                    <a:pt x="3" y="20"/>
                    <a:pt x="3" y="20"/>
                    <a:pt x="3" y="20"/>
                  </a:cubicBezTo>
                  <a:cubicBezTo>
                    <a:pt x="12" y="27"/>
                    <a:pt x="12" y="27"/>
                    <a:pt x="12" y="27"/>
                  </a:cubicBezTo>
                  <a:cubicBezTo>
                    <a:pt x="12" y="27"/>
                    <a:pt x="12" y="27"/>
                    <a:pt x="12" y="27"/>
                  </a:cubicBezTo>
                  <a:cubicBezTo>
                    <a:pt x="12" y="18"/>
                    <a:pt x="12" y="18"/>
                    <a:pt x="12" y="18"/>
                  </a:cubicBezTo>
                  <a:cubicBezTo>
                    <a:pt x="9" y="16"/>
                    <a:pt x="9" y="16"/>
                    <a:pt x="9" y="16"/>
                  </a:cubicBezTo>
                  <a:cubicBezTo>
                    <a:pt x="14" y="9"/>
                    <a:pt x="14" y="9"/>
                    <a:pt x="14" y="9"/>
                  </a:cubicBezTo>
                  <a:cubicBezTo>
                    <a:pt x="14" y="19"/>
                    <a:pt x="14" y="19"/>
                    <a:pt x="14" y="19"/>
                  </a:cubicBezTo>
                  <a:cubicBezTo>
                    <a:pt x="14" y="27"/>
                    <a:pt x="14" y="27"/>
                    <a:pt x="14" y="27"/>
                  </a:cubicBezTo>
                  <a:cubicBezTo>
                    <a:pt x="14" y="33"/>
                    <a:pt x="14" y="33"/>
                    <a:pt x="14" y="33"/>
                  </a:cubicBezTo>
                  <a:cubicBezTo>
                    <a:pt x="14" y="33"/>
                    <a:pt x="14" y="33"/>
                    <a:pt x="14" y="33"/>
                  </a:cubicBezTo>
                  <a:cubicBezTo>
                    <a:pt x="8" y="46"/>
                    <a:pt x="8" y="46"/>
                    <a:pt x="8" y="46"/>
                  </a:cubicBezTo>
                  <a:cubicBezTo>
                    <a:pt x="7" y="47"/>
                    <a:pt x="7" y="48"/>
                    <a:pt x="7" y="48"/>
                  </a:cubicBezTo>
                  <a:cubicBezTo>
                    <a:pt x="7" y="49"/>
                    <a:pt x="7" y="49"/>
                    <a:pt x="8" y="50"/>
                  </a:cubicBezTo>
                  <a:cubicBezTo>
                    <a:pt x="12" y="62"/>
                    <a:pt x="12" y="62"/>
                    <a:pt x="12" y="62"/>
                  </a:cubicBezTo>
                  <a:cubicBezTo>
                    <a:pt x="13" y="65"/>
                    <a:pt x="16" y="66"/>
                    <a:pt x="18" y="65"/>
                  </a:cubicBezTo>
                  <a:cubicBezTo>
                    <a:pt x="20" y="64"/>
                    <a:pt x="21" y="62"/>
                    <a:pt x="21" y="59"/>
                  </a:cubicBezTo>
                  <a:cubicBezTo>
                    <a:pt x="16" y="48"/>
                    <a:pt x="16" y="48"/>
                    <a:pt x="16" y="48"/>
                  </a:cubicBezTo>
                  <a:cubicBezTo>
                    <a:pt x="22" y="37"/>
                    <a:pt x="22" y="37"/>
                    <a:pt x="22" y="37"/>
                  </a:cubicBezTo>
                  <a:cubicBezTo>
                    <a:pt x="22" y="37"/>
                    <a:pt x="22" y="37"/>
                    <a:pt x="22" y="37"/>
                  </a:cubicBezTo>
                  <a:cubicBezTo>
                    <a:pt x="28" y="37"/>
                    <a:pt x="28" y="37"/>
                    <a:pt x="28" y="37"/>
                  </a:cubicBezTo>
                  <a:cubicBezTo>
                    <a:pt x="33" y="48"/>
                    <a:pt x="33" y="48"/>
                    <a:pt x="33" y="48"/>
                  </a:cubicBezTo>
                  <a:cubicBezTo>
                    <a:pt x="29" y="59"/>
                    <a:pt x="29" y="59"/>
                    <a:pt x="29" y="59"/>
                  </a:cubicBezTo>
                  <a:cubicBezTo>
                    <a:pt x="28" y="61"/>
                    <a:pt x="29" y="63"/>
                    <a:pt x="32" y="64"/>
                  </a:cubicBezTo>
                  <a:cubicBezTo>
                    <a:pt x="34" y="65"/>
                    <a:pt x="37"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9" y="65"/>
                    <a:pt x="49" y="65"/>
                  </a:cubicBezTo>
                  <a:cubicBezTo>
                    <a:pt x="50" y="65"/>
                    <a:pt x="50" y="64"/>
                    <a:pt x="50" y="64"/>
                  </a:cubicBezTo>
                  <a:cubicBezTo>
                    <a:pt x="50" y="32"/>
                    <a:pt x="50" y="32"/>
                    <a:pt x="50" y="32"/>
                  </a:cubicBezTo>
                  <a:cubicBezTo>
                    <a:pt x="50" y="32"/>
                    <a:pt x="50" y="32"/>
                    <a:pt x="50" y="32"/>
                  </a:cubicBezTo>
                  <a:cubicBezTo>
                    <a:pt x="52" y="31"/>
                    <a:pt x="53" y="30"/>
                    <a:pt x="53" y="29"/>
                  </a:cubicBezTo>
                  <a:cubicBezTo>
                    <a:pt x="53" y="29"/>
                    <a:pt x="54" y="30"/>
                    <a:pt x="54" y="31"/>
                  </a:cubicBezTo>
                  <a:cubicBezTo>
                    <a:pt x="54" y="31"/>
                    <a:pt x="54" y="31"/>
                    <a:pt x="54" y="31"/>
                  </a:cubicBezTo>
                  <a:cubicBezTo>
                    <a:pt x="54" y="31"/>
                    <a:pt x="54" y="31"/>
                    <a:pt x="55" y="31"/>
                  </a:cubicBezTo>
                  <a:cubicBezTo>
                    <a:pt x="55" y="31"/>
                    <a:pt x="55" y="31"/>
                    <a:pt x="55" y="31"/>
                  </a:cubicBezTo>
                  <a:cubicBezTo>
                    <a:pt x="55" y="31"/>
                    <a:pt x="55" y="31"/>
                    <a:pt x="55" y="31"/>
                  </a:cubicBezTo>
                  <a:cubicBezTo>
                    <a:pt x="56" y="31"/>
                    <a:pt x="56" y="31"/>
                    <a:pt x="56" y="31"/>
                  </a:cubicBezTo>
                  <a:cubicBezTo>
                    <a:pt x="56" y="30"/>
                    <a:pt x="56" y="30"/>
                    <a:pt x="56" y="30"/>
                  </a:cubicBezTo>
                  <a:cubicBezTo>
                    <a:pt x="56" y="29"/>
                    <a:pt x="54"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2" name="Line 91"/>
            <p:cNvSpPr>
              <a:spLocks noChangeShapeType="1"/>
            </p:cNvSpPr>
            <p:nvPr/>
          </p:nvSpPr>
          <p:spPr bwMode="auto">
            <a:xfrm>
              <a:off x="281519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3" name="Line 92"/>
            <p:cNvSpPr>
              <a:spLocks noChangeShapeType="1"/>
            </p:cNvSpPr>
            <p:nvPr/>
          </p:nvSpPr>
          <p:spPr bwMode="auto">
            <a:xfrm>
              <a:off x="281519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4" name="Freeform 93"/>
            <p:cNvSpPr>
              <a:spLocks/>
            </p:cNvSpPr>
            <p:nvPr/>
          </p:nvSpPr>
          <p:spPr bwMode="auto">
            <a:xfrm>
              <a:off x="346130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5" name="Oval 94"/>
            <p:cNvSpPr>
              <a:spLocks noChangeArrowheads="1"/>
            </p:cNvSpPr>
            <p:nvPr/>
          </p:nvSpPr>
          <p:spPr bwMode="auto">
            <a:xfrm>
              <a:off x="3274927" y="3729980"/>
              <a:ext cx="144958"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6" name="Freeform 95"/>
            <p:cNvSpPr>
              <a:spLocks/>
            </p:cNvSpPr>
            <p:nvPr/>
          </p:nvSpPr>
          <p:spPr bwMode="auto">
            <a:xfrm>
              <a:off x="3448875" y="3839941"/>
              <a:ext cx="20708"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7" name="Freeform 96"/>
            <p:cNvSpPr>
              <a:spLocks/>
            </p:cNvSpPr>
            <p:nvPr/>
          </p:nvSpPr>
          <p:spPr bwMode="auto">
            <a:xfrm>
              <a:off x="3109259"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2"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2" y="4"/>
                    <a:pt x="28" y="6"/>
                    <a:pt x="25" y="6"/>
                  </a:cubicBezTo>
                  <a:cubicBezTo>
                    <a:pt x="21" y="6"/>
                    <a:pt x="17" y="4"/>
                    <a:pt x="16" y="1"/>
                  </a:cubicBezTo>
                  <a:cubicBezTo>
                    <a:pt x="13" y="1"/>
                    <a:pt x="13" y="1"/>
                    <a:pt x="13" y="1"/>
                  </a:cubicBezTo>
                  <a:cubicBezTo>
                    <a:pt x="13" y="1"/>
                    <a:pt x="13" y="1"/>
                    <a:pt x="13" y="1"/>
                  </a:cubicBezTo>
                  <a:cubicBezTo>
                    <a:pt x="12" y="0"/>
                    <a:pt x="11"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2" y="27"/>
                  </a:cubicBezTo>
                  <a:cubicBezTo>
                    <a:pt x="12" y="18"/>
                    <a:pt x="12" y="18"/>
                    <a:pt x="12"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8" name="Line 97"/>
            <p:cNvSpPr>
              <a:spLocks noChangeShapeType="1"/>
            </p:cNvSpPr>
            <p:nvPr/>
          </p:nvSpPr>
          <p:spPr bwMode="auto">
            <a:xfrm>
              <a:off x="335361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9" name="Line 98"/>
            <p:cNvSpPr>
              <a:spLocks noChangeShapeType="1"/>
            </p:cNvSpPr>
            <p:nvPr/>
          </p:nvSpPr>
          <p:spPr bwMode="auto">
            <a:xfrm>
              <a:off x="335361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0" name="Freeform 99"/>
            <p:cNvSpPr>
              <a:spLocks/>
            </p:cNvSpPr>
            <p:nvPr/>
          </p:nvSpPr>
          <p:spPr bwMode="auto">
            <a:xfrm>
              <a:off x="397901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1" name="Oval 100"/>
            <p:cNvSpPr>
              <a:spLocks noChangeArrowheads="1"/>
            </p:cNvSpPr>
            <p:nvPr/>
          </p:nvSpPr>
          <p:spPr bwMode="auto">
            <a:xfrm>
              <a:off x="3792635" y="3729980"/>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2" name="Freeform 101"/>
            <p:cNvSpPr>
              <a:spLocks/>
            </p:cNvSpPr>
            <p:nvPr/>
          </p:nvSpPr>
          <p:spPr bwMode="auto">
            <a:xfrm>
              <a:off x="3979011"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3" name="Freeform 102"/>
            <p:cNvSpPr>
              <a:spLocks/>
            </p:cNvSpPr>
            <p:nvPr/>
          </p:nvSpPr>
          <p:spPr bwMode="auto">
            <a:xfrm>
              <a:off x="3635254" y="3832086"/>
              <a:ext cx="538419" cy="612639"/>
            </a:xfrm>
            <a:custGeom>
              <a:avLst/>
              <a:gdLst/>
              <a:ahLst/>
              <a:cxnLst>
                <a:cxn ang="0">
                  <a:pos x="48" y="16"/>
                </a:cxn>
                <a:cxn ang="0">
                  <a:pos x="47" y="15"/>
                </a:cxn>
                <a:cxn ang="0">
                  <a:pos x="35" y="1"/>
                </a:cxn>
                <a:cxn ang="0">
                  <a:pos x="35" y="1"/>
                </a:cxn>
                <a:cxn ang="0">
                  <a:pos x="35" y="1"/>
                </a:cxn>
                <a:cxn ang="0">
                  <a:pos x="33" y="1"/>
                </a:cxn>
                <a:cxn ang="0">
                  <a:pos x="15" y="1"/>
                </a:cxn>
                <a:cxn ang="0">
                  <a:pos x="13" y="1"/>
                </a:cxn>
                <a:cxn ang="0">
                  <a:pos x="1" y="15"/>
                </a:cxn>
                <a:cxn ang="0">
                  <a:pos x="2" y="20"/>
                </a:cxn>
                <a:cxn ang="0">
                  <a:pos x="11" y="27"/>
                </a:cxn>
                <a:cxn ang="0">
                  <a:pos x="8" y="16"/>
                </a:cxn>
                <a:cxn ang="0">
                  <a:pos x="13" y="19"/>
                </a:cxn>
                <a:cxn ang="0">
                  <a:pos x="13" y="33"/>
                </a:cxn>
                <a:cxn ang="0">
                  <a:pos x="7" y="46"/>
                </a:cxn>
                <a:cxn ang="0">
                  <a:pos x="7" y="50"/>
                </a:cxn>
                <a:cxn ang="0">
                  <a:pos x="17" y="65"/>
                </a:cxn>
                <a:cxn ang="0">
                  <a:pos x="16" y="48"/>
                </a:cxn>
                <a:cxn ang="0">
                  <a:pos x="21" y="37"/>
                </a:cxn>
                <a:cxn ang="0">
                  <a:pos x="32" y="48"/>
                </a:cxn>
                <a:cxn ang="0">
                  <a:pos x="31" y="64"/>
                </a:cxn>
                <a:cxn ang="0">
                  <a:pos x="41" y="49"/>
                </a:cxn>
                <a:cxn ang="0">
                  <a:pos x="41" y="46"/>
                </a:cxn>
                <a:cxn ang="0">
                  <a:pos x="35" y="10"/>
                </a:cxn>
                <a:cxn ang="0">
                  <a:pos x="41" y="19"/>
                </a:cxn>
                <a:cxn ang="0">
                  <a:pos x="48" y="32"/>
                </a:cxn>
                <a:cxn ang="0">
                  <a:pos x="48" y="65"/>
                </a:cxn>
                <a:cxn ang="0">
                  <a:pos x="49"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7" y="15"/>
                    <a:pt x="47" y="15"/>
                  </a:cubicBezTo>
                  <a:cubicBezTo>
                    <a:pt x="47" y="15"/>
                    <a:pt x="47" y="15"/>
                    <a:pt x="47" y="15"/>
                  </a:cubicBezTo>
                  <a:cubicBezTo>
                    <a:pt x="38" y="2"/>
                    <a:pt x="38" y="2"/>
                    <a:pt x="38" y="2"/>
                  </a:cubicBezTo>
                  <a:cubicBezTo>
                    <a:pt x="38" y="1"/>
                    <a:pt x="37" y="1"/>
                    <a:pt x="35" y="1"/>
                  </a:cubicBezTo>
                  <a:cubicBezTo>
                    <a:pt x="35" y="1"/>
                    <a:pt x="35" y="1"/>
                    <a:pt x="35" y="1"/>
                  </a:cubicBezTo>
                  <a:cubicBezTo>
                    <a:pt x="35" y="1"/>
                    <a:pt x="35" y="1"/>
                    <a:pt x="35" y="1"/>
                  </a:cubicBezTo>
                  <a:cubicBezTo>
                    <a:pt x="35" y="1"/>
                    <a:pt x="35" y="1"/>
                    <a:pt x="35" y="1"/>
                  </a:cubicBezTo>
                  <a:cubicBezTo>
                    <a:pt x="35" y="1"/>
                    <a:pt x="35" y="1"/>
                    <a:pt x="35" y="1"/>
                  </a:cubicBezTo>
                  <a:cubicBezTo>
                    <a:pt x="35" y="1"/>
                    <a:pt x="35" y="1"/>
                    <a:pt x="35" y="1"/>
                  </a:cubicBezTo>
                  <a:cubicBezTo>
                    <a:pt x="33" y="1"/>
                    <a:pt x="33" y="1"/>
                    <a:pt x="33" y="1"/>
                  </a:cubicBezTo>
                  <a:cubicBezTo>
                    <a:pt x="31" y="4"/>
                    <a:pt x="28" y="6"/>
                    <a:pt x="24" y="6"/>
                  </a:cubicBezTo>
                  <a:cubicBezTo>
                    <a:pt x="20" y="6"/>
                    <a:pt x="17" y="4"/>
                    <a:pt x="15" y="1"/>
                  </a:cubicBezTo>
                  <a:cubicBezTo>
                    <a:pt x="13" y="1"/>
                    <a:pt x="13" y="1"/>
                    <a:pt x="13" y="1"/>
                  </a:cubicBezTo>
                  <a:cubicBezTo>
                    <a:pt x="13" y="1"/>
                    <a:pt x="13" y="1"/>
                    <a:pt x="13" y="1"/>
                  </a:cubicBezTo>
                  <a:cubicBezTo>
                    <a:pt x="12" y="0"/>
                    <a:pt x="10" y="1"/>
                    <a:pt x="9"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8" y="16"/>
                    <a:pt x="8" y="16"/>
                    <a:pt x="8"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2" y="65"/>
                    <a:pt x="15" y="66"/>
                    <a:pt x="17" y="65"/>
                  </a:cubicBezTo>
                  <a:cubicBezTo>
                    <a:pt x="19" y="64"/>
                    <a:pt x="21" y="62"/>
                    <a:pt x="20" y="59"/>
                  </a:cubicBezTo>
                  <a:cubicBezTo>
                    <a:pt x="16" y="48"/>
                    <a:pt x="16" y="48"/>
                    <a:pt x="16" y="48"/>
                  </a:cubicBezTo>
                  <a:cubicBezTo>
                    <a:pt x="21" y="37"/>
                    <a:pt x="21" y="37"/>
                    <a:pt x="21" y="37"/>
                  </a:cubicBezTo>
                  <a:cubicBezTo>
                    <a:pt x="21" y="37"/>
                    <a:pt x="21" y="37"/>
                    <a:pt x="21" y="37"/>
                  </a:cubicBezTo>
                  <a:cubicBezTo>
                    <a:pt x="27" y="37"/>
                    <a:pt x="27" y="37"/>
                    <a:pt x="27" y="37"/>
                  </a:cubicBezTo>
                  <a:cubicBezTo>
                    <a:pt x="32" y="48"/>
                    <a:pt x="32" y="48"/>
                    <a:pt x="32" y="48"/>
                  </a:cubicBezTo>
                  <a:cubicBezTo>
                    <a:pt x="28" y="59"/>
                    <a:pt x="28" y="59"/>
                    <a:pt x="28" y="59"/>
                  </a:cubicBezTo>
                  <a:cubicBezTo>
                    <a:pt x="27" y="61"/>
                    <a:pt x="29" y="63"/>
                    <a:pt x="31" y="64"/>
                  </a:cubicBezTo>
                  <a:cubicBezTo>
                    <a:pt x="33" y="65"/>
                    <a:pt x="36" y="64"/>
                    <a:pt x="37" y="62"/>
                  </a:cubicBezTo>
                  <a:cubicBezTo>
                    <a:pt x="41" y="49"/>
                    <a:pt x="41" y="49"/>
                    <a:pt x="41" y="49"/>
                  </a:cubicBezTo>
                  <a:cubicBezTo>
                    <a:pt x="41" y="49"/>
                    <a:pt x="42" y="48"/>
                    <a:pt x="42" y="47"/>
                  </a:cubicBezTo>
                  <a:cubicBezTo>
                    <a:pt x="42" y="47"/>
                    <a:pt x="41" y="46"/>
                    <a:pt x="41" y="46"/>
                  </a:cubicBezTo>
                  <a:cubicBezTo>
                    <a:pt x="35" y="33"/>
                    <a:pt x="35" y="33"/>
                    <a:pt x="35" y="33"/>
                  </a:cubicBezTo>
                  <a:cubicBezTo>
                    <a:pt x="35" y="10"/>
                    <a:pt x="35" y="10"/>
                    <a:pt x="35" y="10"/>
                  </a:cubicBezTo>
                  <a:cubicBezTo>
                    <a:pt x="41" y="19"/>
                    <a:pt x="41" y="19"/>
                    <a:pt x="41" y="19"/>
                  </a:cubicBezTo>
                  <a:cubicBezTo>
                    <a:pt x="41" y="19"/>
                    <a:pt x="41" y="19"/>
                    <a:pt x="41" y="19"/>
                  </a:cubicBezTo>
                  <a:cubicBezTo>
                    <a:pt x="45" y="30"/>
                    <a:pt x="45" y="30"/>
                    <a:pt x="45" y="30"/>
                  </a:cubicBezTo>
                  <a:cubicBezTo>
                    <a:pt x="46" y="31"/>
                    <a:pt x="46" y="32"/>
                    <a:pt x="48" y="32"/>
                  </a:cubicBezTo>
                  <a:cubicBezTo>
                    <a:pt x="48" y="64"/>
                    <a:pt x="48" y="64"/>
                    <a:pt x="48" y="64"/>
                  </a:cubicBezTo>
                  <a:cubicBezTo>
                    <a:pt x="48" y="64"/>
                    <a:pt x="48" y="65"/>
                    <a:pt x="48" y="65"/>
                  </a:cubicBezTo>
                  <a:cubicBezTo>
                    <a:pt x="49" y="65"/>
                    <a:pt x="49" y="64"/>
                    <a:pt x="49" y="64"/>
                  </a:cubicBezTo>
                  <a:cubicBezTo>
                    <a:pt x="49" y="32"/>
                    <a:pt x="49" y="32"/>
                    <a:pt x="49" y="32"/>
                  </a:cubicBezTo>
                  <a:cubicBezTo>
                    <a:pt x="49" y="32"/>
                    <a:pt x="50" y="32"/>
                    <a:pt x="50" y="32"/>
                  </a:cubicBezTo>
                  <a:cubicBezTo>
                    <a:pt x="51" y="31"/>
                    <a:pt x="52" y="30"/>
                    <a:pt x="52" y="29"/>
                  </a:cubicBezTo>
                  <a:cubicBezTo>
                    <a:pt x="53" y="29"/>
                    <a:pt x="53" y="30"/>
                    <a:pt x="53" y="31"/>
                  </a:cubicBezTo>
                  <a:cubicBezTo>
                    <a:pt x="53" y="31"/>
                    <a:pt x="53" y="31"/>
                    <a:pt x="53" y="31"/>
                  </a:cubicBezTo>
                  <a:cubicBezTo>
                    <a:pt x="53" y="31"/>
                    <a:pt x="53" y="31"/>
                    <a:pt x="54" y="31"/>
                  </a:cubicBezTo>
                  <a:cubicBezTo>
                    <a:pt x="54" y="31"/>
                    <a:pt x="55" y="31"/>
                    <a:pt x="55" y="31"/>
                  </a:cubicBezTo>
                  <a:cubicBezTo>
                    <a:pt x="55" y="31"/>
                    <a:pt x="55" y="31"/>
                    <a:pt x="55" y="31"/>
                  </a:cubicBezTo>
                  <a:cubicBezTo>
                    <a:pt x="55" y="31"/>
                    <a:pt x="55" y="31"/>
                    <a:pt x="55" y="31"/>
                  </a:cubicBezTo>
                  <a:cubicBezTo>
                    <a:pt x="55" y="30"/>
                    <a:pt x="55" y="30"/>
                    <a:pt x="55" y="30"/>
                  </a:cubicBezTo>
                  <a:cubicBezTo>
                    <a:pt x="55" y="29"/>
                    <a:pt x="53" y="27"/>
                    <a:pt x="52"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4" name="Line 103"/>
            <p:cNvSpPr>
              <a:spLocks noChangeShapeType="1"/>
            </p:cNvSpPr>
            <p:nvPr/>
          </p:nvSpPr>
          <p:spPr bwMode="auto">
            <a:xfrm>
              <a:off x="3871327"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5" name="Line 104"/>
            <p:cNvSpPr>
              <a:spLocks noChangeShapeType="1"/>
            </p:cNvSpPr>
            <p:nvPr/>
          </p:nvSpPr>
          <p:spPr bwMode="auto">
            <a:xfrm>
              <a:off x="3871327"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6" name="Freeform 105"/>
            <p:cNvSpPr>
              <a:spLocks/>
            </p:cNvSpPr>
            <p:nvPr/>
          </p:nvSpPr>
          <p:spPr bwMode="auto">
            <a:xfrm>
              <a:off x="4517432"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7" name="Oval 106"/>
            <p:cNvSpPr>
              <a:spLocks noChangeArrowheads="1"/>
            </p:cNvSpPr>
            <p:nvPr/>
          </p:nvSpPr>
          <p:spPr bwMode="auto">
            <a:xfrm>
              <a:off x="4331055" y="3729980"/>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8" name="Freeform 107"/>
            <p:cNvSpPr>
              <a:spLocks/>
            </p:cNvSpPr>
            <p:nvPr/>
          </p:nvSpPr>
          <p:spPr bwMode="auto">
            <a:xfrm>
              <a:off x="4517432"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9" name="Freeform 108"/>
            <p:cNvSpPr>
              <a:spLocks/>
            </p:cNvSpPr>
            <p:nvPr/>
          </p:nvSpPr>
          <p:spPr bwMode="auto">
            <a:xfrm>
              <a:off x="4165388" y="3832086"/>
              <a:ext cx="546702" cy="612639"/>
            </a:xfrm>
            <a:custGeom>
              <a:avLst/>
              <a:gdLst/>
              <a:ahLst/>
              <a:cxnLst>
                <a:cxn ang="0">
                  <a:pos x="49" y="16"/>
                </a:cxn>
                <a:cxn ang="0">
                  <a:pos x="48" y="15"/>
                </a:cxn>
                <a:cxn ang="0">
                  <a:pos x="36" y="1"/>
                </a:cxn>
                <a:cxn ang="0">
                  <a:pos x="36" y="1"/>
                </a:cxn>
                <a:cxn ang="0">
                  <a:pos x="36" y="1"/>
                </a:cxn>
                <a:cxn ang="0">
                  <a:pos x="34" y="1"/>
                </a:cxn>
                <a:cxn ang="0">
                  <a:pos x="16" y="1"/>
                </a:cxn>
                <a:cxn ang="0">
                  <a:pos x="14" y="1"/>
                </a:cxn>
                <a:cxn ang="0">
                  <a:pos x="2" y="15"/>
                </a:cxn>
                <a:cxn ang="0">
                  <a:pos x="3" y="20"/>
                </a:cxn>
                <a:cxn ang="0">
                  <a:pos x="12" y="27"/>
                </a:cxn>
                <a:cxn ang="0">
                  <a:pos x="9" y="16"/>
                </a:cxn>
                <a:cxn ang="0">
                  <a:pos x="14" y="19"/>
                </a:cxn>
                <a:cxn ang="0">
                  <a:pos x="14" y="33"/>
                </a:cxn>
                <a:cxn ang="0">
                  <a:pos x="8" y="46"/>
                </a:cxn>
                <a:cxn ang="0">
                  <a:pos x="8" y="50"/>
                </a:cxn>
                <a:cxn ang="0">
                  <a:pos x="18" y="65"/>
                </a:cxn>
                <a:cxn ang="0">
                  <a:pos x="17" y="48"/>
                </a:cxn>
                <a:cxn ang="0">
                  <a:pos x="22" y="37"/>
                </a:cxn>
                <a:cxn ang="0">
                  <a:pos x="33" y="48"/>
                </a:cxn>
                <a:cxn ang="0">
                  <a:pos x="32" y="64"/>
                </a:cxn>
                <a:cxn ang="0">
                  <a:pos x="42" y="49"/>
                </a:cxn>
                <a:cxn ang="0">
                  <a:pos x="42" y="46"/>
                </a:cxn>
                <a:cxn ang="0">
                  <a:pos x="36" y="10"/>
                </a:cxn>
                <a:cxn ang="0">
                  <a:pos x="42" y="19"/>
                </a:cxn>
                <a:cxn ang="0">
                  <a:pos x="48" y="32"/>
                </a:cxn>
                <a:cxn ang="0">
                  <a:pos x="49" y="65"/>
                </a:cxn>
                <a:cxn ang="0">
                  <a:pos x="50" y="32"/>
                </a:cxn>
                <a:cxn ang="0">
                  <a:pos x="53" y="29"/>
                </a:cxn>
                <a:cxn ang="0">
                  <a:pos x="54" y="31"/>
                </a:cxn>
                <a:cxn ang="0">
                  <a:pos x="56" y="31"/>
                </a:cxn>
                <a:cxn ang="0">
                  <a:pos x="56" y="31"/>
                </a:cxn>
                <a:cxn ang="0">
                  <a:pos x="53" y="27"/>
                </a:cxn>
              </a:cxnLst>
              <a:rect l="0" t="0" r="r" b="b"/>
              <a:pathLst>
                <a:path w="56" h="66">
                  <a:moveTo>
                    <a:pt x="53" y="27"/>
                  </a:moveTo>
                  <a:cubicBezTo>
                    <a:pt x="49" y="16"/>
                    <a:pt x="49" y="16"/>
                    <a:pt x="49" y="16"/>
                  </a:cubicBezTo>
                  <a:cubicBezTo>
                    <a:pt x="49" y="16"/>
                    <a:pt x="48" y="15"/>
                    <a:pt x="48" y="15"/>
                  </a:cubicBezTo>
                  <a:cubicBezTo>
                    <a:pt x="48" y="15"/>
                    <a:pt x="48" y="15"/>
                    <a:pt x="48" y="15"/>
                  </a:cubicBezTo>
                  <a:cubicBezTo>
                    <a:pt x="39" y="2"/>
                    <a:pt x="39" y="2"/>
                    <a:pt x="39" y="2"/>
                  </a:cubicBezTo>
                  <a:cubicBezTo>
                    <a:pt x="39"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6" y="1"/>
                    <a:pt x="36" y="1"/>
                    <a:pt x="36" y="1"/>
                  </a:cubicBezTo>
                  <a:cubicBezTo>
                    <a:pt x="34" y="1"/>
                    <a:pt x="34" y="1"/>
                    <a:pt x="34" y="1"/>
                  </a:cubicBezTo>
                  <a:cubicBezTo>
                    <a:pt x="32" y="4"/>
                    <a:pt x="29" y="6"/>
                    <a:pt x="25" y="6"/>
                  </a:cubicBezTo>
                  <a:cubicBezTo>
                    <a:pt x="21" y="6"/>
                    <a:pt x="18" y="4"/>
                    <a:pt x="16" y="1"/>
                  </a:cubicBezTo>
                  <a:cubicBezTo>
                    <a:pt x="14" y="1"/>
                    <a:pt x="14" y="1"/>
                    <a:pt x="14" y="1"/>
                  </a:cubicBezTo>
                  <a:cubicBezTo>
                    <a:pt x="14" y="1"/>
                    <a:pt x="14" y="1"/>
                    <a:pt x="14" y="1"/>
                  </a:cubicBezTo>
                  <a:cubicBezTo>
                    <a:pt x="12" y="0"/>
                    <a:pt x="11" y="1"/>
                    <a:pt x="10" y="2"/>
                  </a:cubicBezTo>
                  <a:cubicBezTo>
                    <a:pt x="2" y="15"/>
                    <a:pt x="2" y="15"/>
                    <a:pt x="2" y="15"/>
                  </a:cubicBezTo>
                  <a:cubicBezTo>
                    <a:pt x="0" y="16"/>
                    <a:pt x="1" y="18"/>
                    <a:pt x="2" y="19"/>
                  </a:cubicBezTo>
                  <a:cubicBezTo>
                    <a:pt x="3" y="20"/>
                    <a:pt x="3" y="20"/>
                    <a:pt x="3" y="20"/>
                  </a:cubicBezTo>
                  <a:cubicBezTo>
                    <a:pt x="12" y="27"/>
                    <a:pt x="12" y="27"/>
                    <a:pt x="12" y="27"/>
                  </a:cubicBezTo>
                  <a:cubicBezTo>
                    <a:pt x="12" y="27"/>
                    <a:pt x="12" y="27"/>
                    <a:pt x="12" y="27"/>
                  </a:cubicBezTo>
                  <a:cubicBezTo>
                    <a:pt x="12" y="18"/>
                    <a:pt x="12" y="18"/>
                    <a:pt x="12" y="18"/>
                  </a:cubicBezTo>
                  <a:cubicBezTo>
                    <a:pt x="9" y="16"/>
                    <a:pt x="9" y="16"/>
                    <a:pt x="9" y="16"/>
                  </a:cubicBezTo>
                  <a:cubicBezTo>
                    <a:pt x="14" y="9"/>
                    <a:pt x="14" y="9"/>
                    <a:pt x="14" y="9"/>
                  </a:cubicBezTo>
                  <a:cubicBezTo>
                    <a:pt x="14" y="19"/>
                    <a:pt x="14" y="19"/>
                    <a:pt x="14" y="19"/>
                  </a:cubicBezTo>
                  <a:cubicBezTo>
                    <a:pt x="14" y="27"/>
                    <a:pt x="14" y="27"/>
                    <a:pt x="14" y="27"/>
                  </a:cubicBezTo>
                  <a:cubicBezTo>
                    <a:pt x="14" y="33"/>
                    <a:pt x="14" y="33"/>
                    <a:pt x="14" y="33"/>
                  </a:cubicBezTo>
                  <a:cubicBezTo>
                    <a:pt x="14" y="33"/>
                    <a:pt x="14" y="33"/>
                    <a:pt x="14" y="33"/>
                  </a:cubicBezTo>
                  <a:cubicBezTo>
                    <a:pt x="8" y="46"/>
                    <a:pt x="8" y="46"/>
                    <a:pt x="8" y="46"/>
                  </a:cubicBezTo>
                  <a:cubicBezTo>
                    <a:pt x="8" y="47"/>
                    <a:pt x="7" y="48"/>
                    <a:pt x="7" y="48"/>
                  </a:cubicBezTo>
                  <a:cubicBezTo>
                    <a:pt x="7" y="49"/>
                    <a:pt x="7" y="49"/>
                    <a:pt x="8" y="50"/>
                  </a:cubicBezTo>
                  <a:cubicBezTo>
                    <a:pt x="12" y="62"/>
                    <a:pt x="12" y="62"/>
                    <a:pt x="12" y="62"/>
                  </a:cubicBezTo>
                  <a:cubicBezTo>
                    <a:pt x="13" y="65"/>
                    <a:pt x="16" y="66"/>
                    <a:pt x="18" y="65"/>
                  </a:cubicBezTo>
                  <a:cubicBezTo>
                    <a:pt x="20" y="64"/>
                    <a:pt x="21" y="62"/>
                    <a:pt x="21" y="59"/>
                  </a:cubicBezTo>
                  <a:cubicBezTo>
                    <a:pt x="17" y="48"/>
                    <a:pt x="17" y="48"/>
                    <a:pt x="17" y="48"/>
                  </a:cubicBezTo>
                  <a:cubicBezTo>
                    <a:pt x="22" y="37"/>
                    <a:pt x="22" y="37"/>
                    <a:pt x="22" y="37"/>
                  </a:cubicBezTo>
                  <a:cubicBezTo>
                    <a:pt x="22" y="37"/>
                    <a:pt x="22" y="37"/>
                    <a:pt x="22" y="37"/>
                  </a:cubicBezTo>
                  <a:cubicBezTo>
                    <a:pt x="28" y="37"/>
                    <a:pt x="28" y="37"/>
                    <a:pt x="28" y="37"/>
                  </a:cubicBezTo>
                  <a:cubicBezTo>
                    <a:pt x="33" y="48"/>
                    <a:pt x="33" y="48"/>
                    <a:pt x="33" y="48"/>
                  </a:cubicBezTo>
                  <a:cubicBezTo>
                    <a:pt x="29" y="59"/>
                    <a:pt x="29" y="59"/>
                    <a:pt x="29" y="59"/>
                  </a:cubicBezTo>
                  <a:cubicBezTo>
                    <a:pt x="28" y="61"/>
                    <a:pt x="29" y="63"/>
                    <a:pt x="32" y="64"/>
                  </a:cubicBezTo>
                  <a:cubicBezTo>
                    <a:pt x="34" y="65"/>
                    <a:pt x="37"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9" y="65"/>
                    <a:pt x="49" y="65"/>
                  </a:cubicBezTo>
                  <a:cubicBezTo>
                    <a:pt x="50" y="65"/>
                    <a:pt x="50" y="64"/>
                    <a:pt x="50" y="64"/>
                  </a:cubicBezTo>
                  <a:cubicBezTo>
                    <a:pt x="50" y="32"/>
                    <a:pt x="50" y="32"/>
                    <a:pt x="50" y="32"/>
                  </a:cubicBezTo>
                  <a:cubicBezTo>
                    <a:pt x="50" y="32"/>
                    <a:pt x="50" y="32"/>
                    <a:pt x="51" y="32"/>
                  </a:cubicBezTo>
                  <a:cubicBezTo>
                    <a:pt x="52" y="31"/>
                    <a:pt x="53" y="30"/>
                    <a:pt x="53" y="29"/>
                  </a:cubicBezTo>
                  <a:cubicBezTo>
                    <a:pt x="53" y="29"/>
                    <a:pt x="54" y="30"/>
                    <a:pt x="54" y="31"/>
                  </a:cubicBezTo>
                  <a:cubicBezTo>
                    <a:pt x="54" y="31"/>
                    <a:pt x="54" y="31"/>
                    <a:pt x="54" y="31"/>
                  </a:cubicBezTo>
                  <a:cubicBezTo>
                    <a:pt x="54" y="31"/>
                    <a:pt x="54" y="31"/>
                    <a:pt x="55" y="31"/>
                  </a:cubicBezTo>
                  <a:cubicBezTo>
                    <a:pt x="55" y="31"/>
                    <a:pt x="56" y="31"/>
                    <a:pt x="56" y="31"/>
                  </a:cubicBezTo>
                  <a:cubicBezTo>
                    <a:pt x="56" y="31"/>
                    <a:pt x="56" y="31"/>
                    <a:pt x="56" y="31"/>
                  </a:cubicBezTo>
                  <a:cubicBezTo>
                    <a:pt x="56" y="31"/>
                    <a:pt x="56" y="31"/>
                    <a:pt x="56" y="31"/>
                  </a:cubicBezTo>
                  <a:cubicBezTo>
                    <a:pt x="56" y="30"/>
                    <a:pt x="56" y="30"/>
                    <a:pt x="56" y="30"/>
                  </a:cubicBezTo>
                  <a:cubicBezTo>
                    <a:pt x="56" y="29"/>
                    <a:pt x="54" y="27"/>
                    <a:pt x="53"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0" name="Line 109"/>
            <p:cNvSpPr>
              <a:spLocks noChangeShapeType="1"/>
            </p:cNvSpPr>
            <p:nvPr/>
          </p:nvSpPr>
          <p:spPr bwMode="auto">
            <a:xfrm>
              <a:off x="4409748"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1" name="Line 110"/>
            <p:cNvSpPr>
              <a:spLocks noChangeShapeType="1"/>
            </p:cNvSpPr>
            <p:nvPr/>
          </p:nvSpPr>
          <p:spPr bwMode="auto">
            <a:xfrm>
              <a:off x="4409748"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2" name="Freeform 111"/>
            <p:cNvSpPr>
              <a:spLocks/>
            </p:cNvSpPr>
            <p:nvPr/>
          </p:nvSpPr>
          <p:spPr bwMode="auto">
            <a:xfrm>
              <a:off x="5055851"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3" name="Oval 112"/>
            <p:cNvSpPr>
              <a:spLocks noChangeArrowheads="1"/>
            </p:cNvSpPr>
            <p:nvPr/>
          </p:nvSpPr>
          <p:spPr bwMode="auto">
            <a:xfrm>
              <a:off x="4869475" y="3729980"/>
              <a:ext cx="144958"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4" name="Freeform 113"/>
            <p:cNvSpPr>
              <a:spLocks/>
            </p:cNvSpPr>
            <p:nvPr/>
          </p:nvSpPr>
          <p:spPr bwMode="auto">
            <a:xfrm>
              <a:off x="5055851" y="3839941"/>
              <a:ext cx="8283" cy="3928"/>
            </a:xfrm>
            <a:custGeom>
              <a:avLst/>
              <a:gdLst/>
              <a:ahLst/>
              <a:cxnLst>
                <a:cxn ang="0">
                  <a:pos x="0" y="0"/>
                </a:cxn>
                <a:cxn ang="0">
                  <a:pos x="0" y="0"/>
                </a:cxn>
                <a:cxn ang="0">
                  <a:pos x="0" y="0"/>
                </a:cxn>
                <a:cxn ang="0">
                  <a:pos x="1" y="0"/>
                </a:cxn>
                <a:cxn ang="0">
                  <a:pos x="0" y="0"/>
                </a:cxn>
                <a:cxn ang="0">
                  <a:pos x="0" y="0"/>
                </a:cxn>
              </a:cxnLst>
              <a:rect l="0" t="0" r="r" b="b"/>
              <a:pathLst>
                <a:path w="1">
                  <a:moveTo>
                    <a:pt x="0" y="0"/>
                  </a:moveTo>
                  <a:cubicBezTo>
                    <a:pt x="0" y="0"/>
                    <a:pt x="0" y="0"/>
                    <a:pt x="0" y="0"/>
                  </a:cubicBezTo>
                  <a:cubicBezTo>
                    <a:pt x="0" y="0"/>
                    <a:pt x="0" y="0"/>
                    <a:pt x="0" y="0"/>
                  </a:cubicBezTo>
                  <a:cubicBezTo>
                    <a:pt x="1" y="0"/>
                    <a:pt x="1" y="0"/>
                    <a:pt x="1" y="0"/>
                  </a:cubicBez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5" name="Freeform 114"/>
            <p:cNvSpPr>
              <a:spLocks/>
            </p:cNvSpPr>
            <p:nvPr/>
          </p:nvSpPr>
          <p:spPr bwMode="auto">
            <a:xfrm>
              <a:off x="4703808"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3" y="20"/>
                </a:cxn>
                <a:cxn ang="0">
                  <a:pos x="12"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4" y="31"/>
                </a:cxn>
                <a:cxn ang="0">
                  <a:pos x="55" y="31"/>
                </a:cxn>
                <a:cxn ang="0">
                  <a:pos x="55" y="31"/>
                </a:cxn>
                <a:cxn ang="0">
                  <a:pos x="52" y="27"/>
                </a:cxn>
              </a:cxnLst>
              <a:rect l="0" t="0" r="r" b="b"/>
              <a:pathLst>
                <a:path w="55" h="66">
                  <a:moveTo>
                    <a:pt x="52" y="27"/>
                  </a:moveTo>
                  <a:cubicBezTo>
                    <a:pt x="48" y="16"/>
                    <a:pt x="48" y="16"/>
                    <a:pt x="48" y="16"/>
                  </a:cubicBezTo>
                  <a:cubicBezTo>
                    <a:pt x="48" y="16"/>
                    <a:pt x="48" y="15"/>
                    <a:pt x="48" y="15"/>
                  </a:cubicBezTo>
                  <a:cubicBezTo>
                    <a:pt x="48"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6" y="1"/>
                    <a:pt x="36" y="1"/>
                    <a:pt x="36" y="1"/>
                  </a:cubicBezTo>
                  <a:cubicBezTo>
                    <a:pt x="33" y="1"/>
                    <a:pt x="33" y="1"/>
                    <a:pt x="33" y="1"/>
                  </a:cubicBezTo>
                  <a:cubicBezTo>
                    <a:pt x="32" y="4"/>
                    <a:pt x="28" y="6"/>
                    <a:pt x="25" y="6"/>
                  </a:cubicBezTo>
                  <a:cubicBezTo>
                    <a:pt x="21" y="6"/>
                    <a:pt x="18" y="4"/>
                    <a:pt x="16" y="1"/>
                  </a:cubicBezTo>
                  <a:cubicBezTo>
                    <a:pt x="13" y="1"/>
                    <a:pt x="13" y="1"/>
                    <a:pt x="13" y="1"/>
                  </a:cubicBezTo>
                  <a:cubicBezTo>
                    <a:pt x="13" y="1"/>
                    <a:pt x="13" y="1"/>
                    <a:pt x="13" y="1"/>
                  </a:cubicBezTo>
                  <a:cubicBezTo>
                    <a:pt x="12" y="0"/>
                    <a:pt x="11" y="1"/>
                    <a:pt x="10" y="2"/>
                  </a:cubicBezTo>
                  <a:cubicBezTo>
                    <a:pt x="1" y="15"/>
                    <a:pt x="1" y="15"/>
                    <a:pt x="1" y="15"/>
                  </a:cubicBezTo>
                  <a:cubicBezTo>
                    <a:pt x="0" y="16"/>
                    <a:pt x="0" y="18"/>
                    <a:pt x="2" y="19"/>
                  </a:cubicBezTo>
                  <a:cubicBezTo>
                    <a:pt x="2" y="20"/>
                    <a:pt x="2" y="20"/>
                    <a:pt x="3" y="20"/>
                  </a:cubicBezTo>
                  <a:cubicBezTo>
                    <a:pt x="11" y="27"/>
                    <a:pt x="11" y="27"/>
                    <a:pt x="11" y="27"/>
                  </a:cubicBezTo>
                  <a:cubicBezTo>
                    <a:pt x="11" y="27"/>
                    <a:pt x="12" y="27"/>
                    <a:pt x="12" y="27"/>
                  </a:cubicBezTo>
                  <a:cubicBezTo>
                    <a:pt x="12" y="18"/>
                    <a:pt x="12" y="18"/>
                    <a:pt x="12"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4" y="30"/>
                    <a:pt x="54" y="31"/>
                  </a:cubicBezTo>
                  <a:cubicBezTo>
                    <a:pt x="54" y="31"/>
                    <a:pt x="54" y="31"/>
                    <a:pt x="54" y="31"/>
                  </a:cubicBezTo>
                  <a:cubicBezTo>
                    <a:pt x="54"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6" name="Line 115"/>
            <p:cNvSpPr>
              <a:spLocks noChangeShapeType="1"/>
            </p:cNvSpPr>
            <p:nvPr/>
          </p:nvSpPr>
          <p:spPr bwMode="auto">
            <a:xfrm>
              <a:off x="4948167"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7" name="Line 116"/>
            <p:cNvSpPr>
              <a:spLocks noChangeShapeType="1"/>
            </p:cNvSpPr>
            <p:nvPr/>
          </p:nvSpPr>
          <p:spPr bwMode="auto">
            <a:xfrm>
              <a:off x="4948167"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8" name="Freeform 117"/>
            <p:cNvSpPr>
              <a:spLocks/>
            </p:cNvSpPr>
            <p:nvPr/>
          </p:nvSpPr>
          <p:spPr bwMode="auto">
            <a:xfrm>
              <a:off x="5581847"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9" name="Oval 118"/>
            <p:cNvSpPr>
              <a:spLocks noChangeArrowheads="1"/>
            </p:cNvSpPr>
            <p:nvPr/>
          </p:nvSpPr>
          <p:spPr bwMode="auto">
            <a:xfrm>
              <a:off x="5399612" y="3729980"/>
              <a:ext cx="144958"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0" name="Freeform 119"/>
            <p:cNvSpPr>
              <a:spLocks/>
            </p:cNvSpPr>
            <p:nvPr/>
          </p:nvSpPr>
          <p:spPr bwMode="auto">
            <a:xfrm>
              <a:off x="5573562" y="3839941"/>
              <a:ext cx="20708"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1" name="Freeform 120"/>
            <p:cNvSpPr>
              <a:spLocks/>
            </p:cNvSpPr>
            <p:nvPr/>
          </p:nvSpPr>
          <p:spPr bwMode="auto">
            <a:xfrm>
              <a:off x="5229804"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1"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2" y="4"/>
                    <a:pt x="28" y="6"/>
                    <a:pt x="24" y="6"/>
                  </a:cubicBezTo>
                  <a:cubicBezTo>
                    <a:pt x="21" y="6"/>
                    <a:pt x="17" y="4"/>
                    <a:pt x="16" y="1"/>
                  </a:cubicBezTo>
                  <a:cubicBezTo>
                    <a:pt x="13" y="1"/>
                    <a:pt x="13" y="1"/>
                    <a:pt x="13" y="1"/>
                  </a:cubicBezTo>
                  <a:cubicBezTo>
                    <a:pt x="13" y="1"/>
                    <a:pt x="13" y="1"/>
                    <a:pt x="13" y="1"/>
                  </a:cubicBezTo>
                  <a:cubicBezTo>
                    <a:pt x="12" y="0"/>
                    <a:pt x="10"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1" y="19"/>
                    <a:pt x="41" y="19"/>
                    <a:pt x="41" y="19"/>
                  </a:cubicBezTo>
                  <a:cubicBezTo>
                    <a:pt x="42" y="19"/>
                    <a:pt x="42" y="19"/>
                    <a:pt x="42" y="19"/>
                  </a:cubicBezTo>
                  <a:cubicBezTo>
                    <a:pt x="45" y="30"/>
                    <a:pt x="45" y="30"/>
                    <a:pt x="45"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2" name="Line 121"/>
            <p:cNvSpPr>
              <a:spLocks noChangeShapeType="1"/>
            </p:cNvSpPr>
            <p:nvPr/>
          </p:nvSpPr>
          <p:spPr bwMode="auto">
            <a:xfrm>
              <a:off x="546587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3" name="Line 122"/>
            <p:cNvSpPr>
              <a:spLocks noChangeShapeType="1"/>
            </p:cNvSpPr>
            <p:nvPr/>
          </p:nvSpPr>
          <p:spPr bwMode="auto">
            <a:xfrm>
              <a:off x="546587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4" name="Freeform 123"/>
            <p:cNvSpPr>
              <a:spLocks/>
            </p:cNvSpPr>
            <p:nvPr/>
          </p:nvSpPr>
          <p:spPr bwMode="auto">
            <a:xfrm>
              <a:off x="611198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5" name="Oval 124"/>
            <p:cNvSpPr>
              <a:spLocks noChangeArrowheads="1"/>
            </p:cNvSpPr>
            <p:nvPr/>
          </p:nvSpPr>
          <p:spPr bwMode="auto">
            <a:xfrm>
              <a:off x="5925605" y="3729980"/>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6" name="Freeform 125"/>
            <p:cNvSpPr>
              <a:spLocks/>
            </p:cNvSpPr>
            <p:nvPr/>
          </p:nvSpPr>
          <p:spPr bwMode="auto">
            <a:xfrm>
              <a:off x="6111982"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7" name="Freeform 126"/>
            <p:cNvSpPr>
              <a:spLocks/>
            </p:cNvSpPr>
            <p:nvPr/>
          </p:nvSpPr>
          <p:spPr bwMode="auto">
            <a:xfrm>
              <a:off x="5768223" y="3832086"/>
              <a:ext cx="538419" cy="612639"/>
            </a:xfrm>
            <a:custGeom>
              <a:avLst/>
              <a:gdLst/>
              <a:ahLst/>
              <a:cxnLst>
                <a:cxn ang="0">
                  <a:pos x="48" y="16"/>
                </a:cxn>
                <a:cxn ang="0">
                  <a:pos x="47" y="15"/>
                </a:cxn>
                <a:cxn ang="0">
                  <a:pos x="35" y="1"/>
                </a:cxn>
                <a:cxn ang="0">
                  <a:pos x="35" y="1"/>
                </a:cxn>
                <a:cxn ang="0">
                  <a:pos x="35" y="1"/>
                </a:cxn>
                <a:cxn ang="0">
                  <a:pos x="33" y="1"/>
                </a:cxn>
                <a:cxn ang="0">
                  <a:pos x="15" y="1"/>
                </a:cxn>
                <a:cxn ang="0">
                  <a:pos x="13" y="1"/>
                </a:cxn>
                <a:cxn ang="0">
                  <a:pos x="1" y="15"/>
                </a:cxn>
                <a:cxn ang="0">
                  <a:pos x="2" y="20"/>
                </a:cxn>
                <a:cxn ang="0">
                  <a:pos x="11" y="27"/>
                </a:cxn>
                <a:cxn ang="0">
                  <a:pos x="8" y="16"/>
                </a:cxn>
                <a:cxn ang="0">
                  <a:pos x="13" y="19"/>
                </a:cxn>
                <a:cxn ang="0">
                  <a:pos x="13" y="33"/>
                </a:cxn>
                <a:cxn ang="0">
                  <a:pos x="7" y="46"/>
                </a:cxn>
                <a:cxn ang="0">
                  <a:pos x="7" y="50"/>
                </a:cxn>
                <a:cxn ang="0">
                  <a:pos x="17" y="65"/>
                </a:cxn>
                <a:cxn ang="0">
                  <a:pos x="16" y="48"/>
                </a:cxn>
                <a:cxn ang="0">
                  <a:pos x="21" y="37"/>
                </a:cxn>
                <a:cxn ang="0">
                  <a:pos x="32" y="48"/>
                </a:cxn>
                <a:cxn ang="0">
                  <a:pos x="31" y="64"/>
                </a:cxn>
                <a:cxn ang="0">
                  <a:pos x="41" y="49"/>
                </a:cxn>
                <a:cxn ang="0">
                  <a:pos x="41" y="46"/>
                </a:cxn>
                <a:cxn ang="0">
                  <a:pos x="35" y="10"/>
                </a:cxn>
                <a:cxn ang="0">
                  <a:pos x="41" y="19"/>
                </a:cxn>
                <a:cxn ang="0">
                  <a:pos x="48" y="32"/>
                </a:cxn>
                <a:cxn ang="0">
                  <a:pos x="48" y="65"/>
                </a:cxn>
                <a:cxn ang="0">
                  <a:pos x="49"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7" y="15"/>
                    <a:pt x="47" y="15"/>
                  </a:cubicBezTo>
                  <a:cubicBezTo>
                    <a:pt x="47" y="15"/>
                    <a:pt x="47" y="15"/>
                    <a:pt x="47" y="15"/>
                  </a:cubicBezTo>
                  <a:cubicBezTo>
                    <a:pt x="38" y="2"/>
                    <a:pt x="38" y="2"/>
                    <a:pt x="38" y="2"/>
                  </a:cubicBezTo>
                  <a:cubicBezTo>
                    <a:pt x="38" y="1"/>
                    <a:pt x="37" y="1"/>
                    <a:pt x="35" y="1"/>
                  </a:cubicBezTo>
                  <a:cubicBezTo>
                    <a:pt x="35" y="1"/>
                    <a:pt x="35" y="1"/>
                    <a:pt x="35" y="1"/>
                  </a:cubicBezTo>
                  <a:cubicBezTo>
                    <a:pt x="35" y="1"/>
                    <a:pt x="35" y="1"/>
                    <a:pt x="35" y="1"/>
                  </a:cubicBezTo>
                  <a:cubicBezTo>
                    <a:pt x="35" y="1"/>
                    <a:pt x="35" y="1"/>
                    <a:pt x="35" y="1"/>
                  </a:cubicBezTo>
                  <a:cubicBezTo>
                    <a:pt x="35" y="1"/>
                    <a:pt x="35" y="1"/>
                    <a:pt x="35" y="1"/>
                  </a:cubicBezTo>
                  <a:cubicBezTo>
                    <a:pt x="35" y="1"/>
                    <a:pt x="35" y="1"/>
                    <a:pt x="35" y="1"/>
                  </a:cubicBezTo>
                  <a:cubicBezTo>
                    <a:pt x="33" y="1"/>
                    <a:pt x="33" y="1"/>
                    <a:pt x="33" y="1"/>
                  </a:cubicBezTo>
                  <a:cubicBezTo>
                    <a:pt x="31" y="4"/>
                    <a:pt x="28" y="6"/>
                    <a:pt x="24" y="6"/>
                  </a:cubicBezTo>
                  <a:cubicBezTo>
                    <a:pt x="20" y="6"/>
                    <a:pt x="17" y="4"/>
                    <a:pt x="15" y="1"/>
                  </a:cubicBezTo>
                  <a:cubicBezTo>
                    <a:pt x="13" y="1"/>
                    <a:pt x="13" y="1"/>
                    <a:pt x="13" y="1"/>
                  </a:cubicBezTo>
                  <a:cubicBezTo>
                    <a:pt x="13" y="1"/>
                    <a:pt x="13" y="1"/>
                    <a:pt x="13" y="1"/>
                  </a:cubicBezTo>
                  <a:cubicBezTo>
                    <a:pt x="12" y="0"/>
                    <a:pt x="10" y="1"/>
                    <a:pt x="9"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8" y="16"/>
                    <a:pt x="8" y="16"/>
                    <a:pt x="8"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2" y="65"/>
                    <a:pt x="15" y="66"/>
                    <a:pt x="17" y="65"/>
                  </a:cubicBezTo>
                  <a:cubicBezTo>
                    <a:pt x="19" y="64"/>
                    <a:pt x="21" y="62"/>
                    <a:pt x="20" y="59"/>
                  </a:cubicBezTo>
                  <a:cubicBezTo>
                    <a:pt x="16" y="48"/>
                    <a:pt x="16" y="48"/>
                    <a:pt x="16" y="48"/>
                  </a:cubicBezTo>
                  <a:cubicBezTo>
                    <a:pt x="21" y="37"/>
                    <a:pt x="21" y="37"/>
                    <a:pt x="21" y="37"/>
                  </a:cubicBezTo>
                  <a:cubicBezTo>
                    <a:pt x="21" y="37"/>
                    <a:pt x="21" y="37"/>
                    <a:pt x="21" y="37"/>
                  </a:cubicBezTo>
                  <a:cubicBezTo>
                    <a:pt x="27" y="37"/>
                    <a:pt x="27" y="37"/>
                    <a:pt x="27" y="37"/>
                  </a:cubicBezTo>
                  <a:cubicBezTo>
                    <a:pt x="32" y="48"/>
                    <a:pt x="32" y="48"/>
                    <a:pt x="32" y="48"/>
                  </a:cubicBezTo>
                  <a:cubicBezTo>
                    <a:pt x="28" y="59"/>
                    <a:pt x="28" y="59"/>
                    <a:pt x="28" y="59"/>
                  </a:cubicBezTo>
                  <a:cubicBezTo>
                    <a:pt x="27" y="61"/>
                    <a:pt x="29" y="63"/>
                    <a:pt x="31" y="64"/>
                  </a:cubicBezTo>
                  <a:cubicBezTo>
                    <a:pt x="33" y="65"/>
                    <a:pt x="36" y="64"/>
                    <a:pt x="37" y="62"/>
                  </a:cubicBezTo>
                  <a:cubicBezTo>
                    <a:pt x="41" y="49"/>
                    <a:pt x="41" y="49"/>
                    <a:pt x="41" y="49"/>
                  </a:cubicBezTo>
                  <a:cubicBezTo>
                    <a:pt x="41" y="49"/>
                    <a:pt x="42" y="48"/>
                    <a:pt x="42" y="47"/>
                  </a:cubicBezTo>
                  <a:cubicBezTo>
                    <a:pt x="42" y="47"/>
                    <a:pt x="41" y="46"/>
                    <a:pt x="41" y="46"/>
                  </a:cubicBezTo>
                  <a:cubicBezTo>
                    <a:pt x="35" y="33"/>
                    <a:pt x="35" y="33"/>
                    <a:pt x="35" y="33"/>
                  </a:cubicBezTo>
                  <a:cubicBezTo>
                    <a:pt x="35" y="10"/>
                    <a:pt x="35" y="10"/>
                    <a:pt x="35" y="10"/>
                  </a:cubicBezTo>
                  <a:cubicBezTo>
                    <a:pt x="41" y="19"/>
                    <a:pt x="41" y="19"/>
                    <a:pt x="41" y="19"/>
                  </a:cubicBezTo>
                  <a:cubicBezTo>
                    <a:pt x="41" y="19"/>
                    <a:pt x="41" y="19"/>
                    <a:pt x="41" y="19"/>
                  </a:cubicBezTo>
                  <a:cubicBezTo>
                    <a:pt x="45" y="30"/>
                    <a:pt x="45" y="30"/>
                    <a:pt x="45" y="30"/>
                  </a:cubicBezTo>
                  <a:cubicBezTo>
                    <a:pt x="46" y="31"/>
                    <a:pt x="46" y="32"/>
                    <a:pt x="48" y="32"/>
                  </a:cubicBezTo>
                  <a:cubicBezTo>
                    <a:pt x="48" y="64"/>
                    <a:pt x="48" y="64"/>
                    <a:pt x="48" y="64"/>
                  </a:cubicBezTo>
                  <a:cubicBezTo>
                    <a:pt x="48" y="64"/>
                    <a:pt x="48" y="65"/>
                    <a:pt x="48" y="65"/>
                  </a:cubicBezTo>
                  <a:cubicBezTo>
                    <a:pt x="49" y="65"/>
                    <a:pt x="49" y="64"/>
                    <a:pt x="49" y="64"/>
                  </a:cubicBezTo>
                  <a:cubicBezTo>
                    <a:pt x="49" y="32"/>
                    <a:pt x="49" y="32"/>
                    <a:pt x="49" y="32"/>
                  </a:cubicBezTo>
                  <a:cubicBezTo>
                    <a:pt x="49" y="32"/>
                    <a:pt x="50" y="32"/>
                    <a:pt x="50" y="32"/>
                  </a:cubicBezTo>
                  <a:cubicBezTo>
                    <a:pt x="51" y="31"/>
                    <a:pt x="52" y="30"/>
                    <a:pt x="52" y="29"/>
                  </a:cubicBezTo>
                  <a:cubicBezTo>
                    <a:pt x="53" y="29"/>
                    <a:pt x="53" y="30"/>
                    <a:pt x="53" y="31"/>
                  </a:cubicBezTo>
                  <a:cubicBezTo>
                    <a:pt x="53" y="31"/>
                    <a:pt x="53" y="31"/>
                    <a:pt x="53" y="31"/>
                  </a:cubicBezTo>
                  <a:cubicBezTo>
                    <a:pt x="53" y="31"/>
                    <a:pt x="53" y="31"/>
                    <a:pt x="54" y="31"/>
                  </a:cubicBezTo>
                  <a:cubicBezTo>
                    <a:pt x="54" y="31"/>
                    <a:pt x="55" y="31"/>
                    <a:pt x="55" y="31"/>
                  </a:cubicBezTo>
                  <a:cubicBezTo>
                    <a:pt x="55" y="31"/>
                    <a:pt x="55" y="31"/>
                    <a:pt x="55" y="31"/>
                  </a:cubicBezTo>
                  <a:cubicBezTo>
                    <a:pt x="55" y="31"/>
                    <a:pt x="55" y="31"/>
                    <a:pt x="55" y="31"/>
                  </a:cubicBezTo>
                  <a:cubicBezTo>
                    <a:pt x="55" y="30"/>
                    <a:pt x="55" y="30"/>
                    <a:pt x="55" y="30"/>
                  </a:cubicBezTo>
                  <a:cubicBezTo>
                    <a:pt x="55" y="29"/>
                    <a:pt x="53" y="27"/>
                    <a:pt x="52"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8" name="Line 127"/>
            <p:cNvSpPr>
              <a:spLocks noChangeShapeType="1"/>
            </p:cNvSpPr>
            <p:nvPr/>
          </p:nvSpPr>
          <p:spPr bwMode="auto">
            <a:xfrm>
              <a:off x="600429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9" name="Line 128"/>
            <p:cNvSpPr>
              <a:spLocks noChangeShapeType="1"/>
            </p:cNvSpPr>
            <p:nvPr/>
          </p:nvSpPr>
          <p:spPr bwMode="auto">
            <a:xfrm>
              <a:off x="600429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20" name="组合 419"/>
          <p:cNvGrpSpPr/>
          <p:nvPr/>
        </p:nvGrpSpPr>
        <p:grpSpPr>
          <a:xfrm>
            <a:off x="7167334" y="1960128"/>
            <a:ext cx="926077" cy="688342"/>
            <a:chOff x="6906828" y="1851670"/>
            <a:chExt cx="833524" cy="653393"/>
          </a:xfrm>
        </p:grpSpPr>
        <p:sp>
          <p:nvSpPr>
            <p:cNvPr id="421" name="Freeform 9"/>
            <p:cNvSpPr>
              <a:spLocks/>
            </p:cNvSpPr>
            <p:nvPr/>
          </p:nvSpPr>
          <p:spPr bwMode="auto">
            <a:xfrm>
              <a:off x="7000770" y="1851670"/>
              <a:ext cx="645641" cy="653393"/>
            </a:xfrm>
            <a:custGeom>
              <a:avLst/>
              <a:gdLst/>
              <a:ahLst/>
              <a:cxnLst>
                <a:cxn ang="0">
                  <a:pos x="0" y="95"/>
                </a:cxn>
                <a:cxn ang="0">
                  <a:pos x="11" y="107"/>
                </a:cxn>
                <a:cxn ang="0">
                  <a:pos x="95" y="107"/>
                </a:cxn>
                <a:cxn ang="0">
                  <a:pos x="106" y="95"/>
                </a:cxn>
                <a:cxn ang="0">
                  <a:pos x="106" y="12"/>
                </a:cxn>
                <a:cxn ang="0">
                  <a:pos x="95" y="0"/>
                </a:cxn>
                <a:cxn ang="0">
                  <a:pos x="11" y="0"/>
                </a:cxn>
                <a:cxn ang="0">
                  <a:pos x="0" y="12"/>
                </a:cxn>
                <a:cxn ang="0">
                  <a:pos x="0" y="95"/>
                </a:cxn>
              </a:cxnLst>
              <a:rect l="0" t="0" r="r" b="b"/>
              <a:pathLst>
                <a:path w="106" h="107">
                  <a:moveTo>
                    <a:pt x="0" y="95"/>
                  </a:moveTo>
                  <a:cubicBezTo>
                    <a:pt x="0" y="102"/>
                    <a:pt x="5" y="107"/>
                    <a:pt x="11" y="107"/>
                  </a:cubicBezTo>
                  <a:cubicBezTo>
                    <a:pt x="95" y="107"/>
                    <a:pt x="95" y="107"/>
                    <a:pt x="95" y="107"/>
                  </a:cubicBezTo>
                  <a:cubicBezTo>
                    <a:pt x="101" y="107"/>
                    <a:pt x="106" y="102"/>
                    <a:pt x="106" y="95"/>
                  </a:cubicBezTo>
                  <a:cubicBezTo>
                    <a:pt x="106" y="12"/>
                    <a:pt x="106" y="12"/>
                    <a:pt x="106" y="12"/>
                  </a:cubicBezTo>
                  <a:cubicBezTo>
                    <a:pt x="106" y="5"/>
                    <a:pt x="101" y="0"/>
                    <a:pt x="95" y="0"/>
                  </a:cubicBezTo>
                  <a:cubicBezTo>
                    <a:pt x="11" y="0"/>
                    <a:pt x="11" y="0"/>
                    <a:pt x="11" y="0"/>
                  </a:cubicBezTo>
                  <a:cubicBezTo>
                    <a:pt x="5" y="0"/>
                    <a:pt x="0" y="5"/>
                    <a:pt x="0" y="12"/>
                  </a:cubicBezTo>
                  <a:lnTo>
                    <a:pt x="0" y="95"/>
                  </a:lnTo>
                  <a:close/>
                </a:path>
              </a:pathLst>
            </a:custGeom>
            <a:solidFill>
              <a:srgbClr val="29ABE2"/>
            </a:solidFill>
            <a:ln w="9525">
              <a:noFill/>
              <a:round/>
              <a:headEnd/>
              <a:tailEnd/>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505">
                <a:solidFill>
                  <a:prstClr val="black"/>
                </a:solidFill>
                <a:latin typeface="Arial" pitchFamily="34" charset="0"/>
                <a:ea typeface="宋体" pitchFamily="2" charset="-122"/>
              </a:endParaRPr>
            </a:p>
          </p:txBody>
        </p:sp>
        <p:sp>
          <p:nvSpPr>
            <p:cNvPr id="422" name="TextBox 421"/>
            <p:cNvSpPr txBox="1"/>
            <p:nvPr/>
          </p:nvSpPr>
          <p:spPr>
            <a:xfrm>
              <a:off x="6906828" y="1940332"/>
              <a:ext cx="833524" cy="541086"/>
            </a:xfrm>
            <a:prstGeom prst="rect">
              <a:avLst/>
            </a:prstGeom>
            <a:noFill/>
          </p:spPr>
          <p:txBody>
            <a:bodyPr wrap="square" rtlCol="0">
              <a:spAutoFit/>
            </a:bodyPr>
            <a:lstStyle/>
            <a:p>
              <a:pPr algn="ctr" defTabSz="909361" fontAlgn="base">
                <a:spcBef>
                  <a:spcPct val="0"/>
                </a:spcBef>
                <a:spcAft>
                  <a:spcPct val="0"/>
                </a:spcAft>
              </a:pPr>
              <a:r>
                <a:rPr lang="en-US" altLang="zh-CN" sz="3104" b="1" dirty="0">
                  <a:solidFill>
                    <a:prstClr val="white"/>
                  </a:solidFill>
                  <a:latin typeface="Arial" pitchFamily="34" charset="0"/>
                  <a:ea typeface="宋体" pitchFamily="2" charset="-122"/>
                </a:rPr>
                <a:t>80</a:t>
              </a:r>
              <a:r>
                <a:rPr lang="en-US" altLang="zh-CN" sz="1787" b="1" dirty="0">
                  <a:solidFill>
                    <a:prstClr val="white"/>
                  </a:solidFill>
                  <a:latin typeface="Arial" pitchFamily="34" charset="0"/>
                  <a:ea typeface="宋体" pitchFamily="2" charset="-122"/>
                </a:rPr>
                <a:t>%</a:t>
              </a:r>
              <a:endParaRPr lang="zh-CN" altLang="en-US" sz="1787" b="1" dirty="0">
                <a:solidFill>
                  <a:prstClr val="white"/>
                </a:solidFill>
                <a:latin typeface="Arial" pitchFamily="34" charset="0"/>
                <a:ea typeface="宋体" pitchFamily="2" charset="-122"/>
              </a:endParaRPr>
            </a:p>
          </p:txBody>
        </p:sp>
      </p:grpSp>
      <p:grpSp>
        <p:nvGrpSpPr>
          <p:cNvPr id="423" name="组合 422"/>
          <p:cNvGrpSpPr/>
          <p:nvPr/>
        </p:nvGrpSpPr>
        <p:grpSpPr>
          <a:xfrm>
            <a:off x="7167334" y="2756653"/>
            <a:ext cx="926077" cy="688342"/>
            <a:chOff x="6906828" y="2571750"/>
            <a:chExt cx="833524" cy="653393"/>
          </a:xfrm>
        </p:grpSpPr>
        <p:sp>
          <p:nvSpPr>
            <p:cNvPr id="424" name="Freeform 7"/>
            <p:cNvSpPr>
              <a:spLocks/>
            </p:cNvSpPr>
            <p:nvPr/>
          </p:nvSpPr>
          <p:spPr bwMode="auto">
            <a:xfrm>
              <a:off x="6998187" y="2571750"/>
              <a:ext cx="650806" cy="653393"/>
            </a:xfrm>
            <a:custGeom>
              <a:avLst/>
              <a:gdLst/>
              <a:ahLst/>
              <a:cxnLst>
                <a:cxn ang="0">
                  <a:pos x="0" y="95"/>
                </a:cxn>
                <a:cxn ang="0">
                  <a:pos x="12" y="107"/>
                </a:cxn>
                <a:cxn ang="0">
                  <a:pos x="95" y="107"/>
                </a:cxn>
                <a:cxn ang="0">
                  <a:pos x="107" y="95"/>
                </a:cxn>
                <a:cxn ang="0">
                  <a:pos x="107" y="12"/>
                </a:cxn>
                <a:cxn ang="0">
                  <a:pos x="95" y="0"/>
                </a:cxn>
                <a:cxn ang="0">
                  <a:pos x="12" y="0"/>
                </a:cxn>
                <a:cxn ang="0">
                  <a:pos x="0" y="12"/>
                </a:cxn>
                <a:cxn ang="0">
                  <a:pos x="0" y="95"/>
                </a:cxn>
              </a:cxnLst>
              <a:rect l="0" t="0" r="r" b="b"/>
              <a:pathLst>
                <a:path w="107" h="107">
                  <a:moveTo>
                    <a:pt x="0" y="95"/>
                  </a:moveTo>
                  <a:cubicBezTo>
                    <a:pt x="0" y="102"/>
                    <a:pt x="6" y="107"/>
                    <a:pt x="12" y="107"/>
                  </a:cubicBezTo>
                  <a:cubicBezTo>
                    <a:pt x="95" y="107"/>
                    <a:pt x="95" y="107"/>
                    <a:pt x="95" y="107"/>
                  </a:cubicBezTo>
                  <a:cubicBezTo>
                    <a:pt x="102" y="107"/>
                    <a:pt x="107" y="102"/>
                    <a:pt x="107" y="95"/>
                  </a:cubicBezTo>
                  <a:cubicBezTo>
                    <a:pt x="107" y="12"/>
                    <a:pt x="107" y="12"/>
                    <a:pt x="107" y="12"/>
                  </a:cubicBezTo>
                  <a:cubicBezTo>
                    <a:pt x="107" y="5"/>
                    <a:pt x="102" y="0"/>
                    <a:pt x="95" y="0"/>
                  </a:cubicBezTo>
                  <a:cubicBezTo>
                    <a:pt x="12" y="0"/>
                    <a:pt x="12" y="0"/>
                    <a:pt x="12" y="0"/>
                  </a:cubicBezTo>
                  <a:cubicBezTo>
                    <a:pt x="6" y="0"/>
                    <a:pt x="0" y="5"/>
                    <a:pt x="0" y="12"/>
                  </a:cubicBezTo>
                  <a:lnTo>
                    <a:pt x="0" y="95"/>
                  </a:lnTo>
                  <a:close/>
                </a:path>
              </a:pathLst>
            </a:custGeom>
            <a:solidFill>
              <a:srgbClr val="D9E021"/>
            </a:solidFill>
            <a:ln w="9525">
              <a:noFill/>
              <a:round/>
              <a:headEnd/>
              <a:tailEnd/>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505">
                <a:solidFill>
                  <a:prstClr val="black"/>
                </a:solidFill>
                <a:latin typeface="Arial" pitchFamily="34" charset="0"/>
                <a:ea typeface="宋体" pitchFamily="2" charset="-122"/>
              </a:endParaRPr>
            </a:p>
          </p:txBody>
        </p:sp>
        <p:sp>
          <p:nvSpPr>
            <p:cNvPr id="425" name="TextBox 424"/>
            <p:cNvSpPr txBox="1"/>
            <p:nvPr/>
          </p:nvSpPr>
          <p:spPr>
            <a:xfrm>
              <a:off x="6906828" y="2660412"/>
              <a:ext cx="833524" cy="541086"/>
            </a:xfrm>
            <a:prstGeom prst="rect">
              <a:avLst/>
            </a:prstGeom>
            <a:noFill/>
          </p:spPr>
          <p:txBody>
            <a:bodyPr wrap="square" rtlCol="0">
              <a:spAutoFit/>
            </a:bodyPr>
            <a:lstStyle/>
            <a:p>
              <a:pPr algn="ctr" defTabSz="909361" fontAlgn="base">
                <a:spcBef>
                  <a:spcPct val="0"/>
                </a:spcBef>
                <a:spcAft>
                  <a:spcPct val="0"/>
                </a:spcAft>
              </a:pPr>
              <a:r>
                <a:rPr lang="en-US" altLang="zh-CN" sz="3104" b="1" dirty="0">
                  <a:solidFill>
                    <a:prstClr val="white"/>
                  </a:solidFill>
                  <a:latin typeface="Arial" pitchFamily="34" charset="0"/>
                  <a:ea typeface="宋体" pitchFamily="2" charset="-122"/>
                </a:rPr>
                <a:t>60</a:t>
              </a:r>
              <a:r>
                <a:rPr lang="en-US" altLang="zh-CN" sz="1787" b="1" dirty="0">
                  <a:solidFill>
                    <a:prstClr val="white"/>
                  </a:solidFill>
                  <a:latin typeface="Arial" pitchFamily="34" charset="0"/>
                  <a:ea typeface="宋体" pitchFamily="2" charset="-122"/>
                </a:rPr>
                <a:t>%</a:t>
              </a:r>
              <a:endParaRPr lang="zh-CN" altLang="en-US" sz="1787" b="1" dirty="0">
                <a:solidFill>
                  <a:prstClr val="white"/>
                </a:solidFill>
                <a:latin typeface="Arial" pitchFamily="34" charset="0"/>
                <a:ea typeface="宋体" pitchFamily="2" charset="-122"/>
              </a:endParaRPr>
            </a:p>
          </p:txBody>
        </p:sp>
      </p:grpSp>
      <p:grpSp>
        <p:nvGrpSpPr>
          <p:cNvPr id="426" name="组合 425"/>
          <p:cNvGrpSpPr/>
          <p:nvPr/>
        </p:nvGrpSpPr>
        <p:grpSpPr>
          <a:xfrm>
            <a:off x="7167334" y="3553177"/>
            <a:ext cx="926077" cy="688341"/>
            <a:chOff x="6906828" y="3363838"/>
            <a:chExt cx="833524" cy="653392"/>
          </a:xfrm>
        </p:grpSpPr>
        <p:sp>
          <p:nvSpPr>
            <p:cNvPr id="427" name="Freeform 8"/>
            <p:cNvSpPr>
              <a:spLocks/>
            </p:cNvSpPr>
            <p:nvPr/>
          </p:nvSpPr>
          <p:spPr bwMode="auto">
            <a:xfrm>
              <a:off x="6998187" y="3363838"/>
              <a:ext cx="650806" cy="653392"/>
            </a:xfrm>
            <a:custGeom>
              <a:avLst/>
              <a:gdLst/>
              <a:ahLst/>
              <a:cxnLst>
                <a:cxn ang="0">
                  <a:pos x="0" y="95"/>
                </a:cxn>
                <a:cxn ang="0">
                  <a:pos x="12" y="107"/>
                </a:cxn>
                <a:cxn ang="0">
                  <a:pos x="95" y="107"/>
                </a:cxn>
                <a:cxn ang="0">
                  <a:pos x="107" y="95"/>
                </a:cxn>
                <a:cxn ang="0">
                  <a:pos x="107" y="12"/>
                </a:cxn>
                <a:cxn ang="0">
                  <a:pos x="95" y="0"/>
                </a:cxn>
                <a:cxn ang="0">
                  <a:pos x="12" y="0"/>
                </a:cxn>
                <a:cxn ang="0">
                  <a:pos x="0" y="12"/>
                </a:cxn>
                <a:cxn ang="0">
                  <a:pos x="0" y="95"/>
                </a:cxn>
              </a:cxnLst>
              <a:rect l="0" t="0" r="r" b="b"/>
              <a:pathLst>
                <a:path w="107" h="107">
                  <a:moveTo>
                    <a:pt x="0" y="95"/>
                  </a:moveTo>
                  <a:cubicBezTo>
                    <a:pt x="0" y="101"/>
                    <a:pt x="6" y="107"/>
                    <a:pt x="12" y="107"/>
                  </a:cubicBezTo>
                  <a:cubicBezTo>
                    <a:pt x="95" y="107"/>
                    <a:pt x="95" y="107"/>
                    <a:pt x="95" y="107"/>
                  </a:cubicBezTo>
                  <a:cubicBezTo>
                    <a:pt x="102" y="107"/>
                    <a:pt x="107" y="101"/>
                    <a:pt x="107" y="95"/>
                  </a:cubicBezTo>
                  <a:cubicBezTo>
                    <a:pt x="107" y="12"/>
                    <a:pt x="107" y="12"/>
                    <a:pt x="107" y="12"/>
                  </a:cubicBezTo>
                  <a:cubicBezTo>
                    <a:pt x="107" y="5"/>
                    <a:pt x="102" y="0"/>
                    <a:pt x="95" y="0"/>
                  </a:cubicBezTo>
                  <a:cubicBezTo>
                    <a:pt x="12" y="0"/>
                    <a:pt x="12" y="0"/>
                    <a:pt x="12" y="0"/>
                  </a:cubicBezTo>
                  <a:cubicBezTo>
                    <a:pt x="6" y="0"/>
                    <a:pt x="0" y="5"/>
                    <a:pt x="0" y="12"/>
                  </a:cubicBezTo>
                  <a:lnTo>
                    <a:pt x="0" y="95"/>
                  </a:lnTo>
                  <a:close/>
                </a:path>
              </a:pathLst>
            </a:custGeom>
            <a:solidFill>
              <a:srgbClr val="8CC63F"/>
            </a:solidFill>
            <a:ln w="9525">
              <a:noFill/>
              <a:round/>
              <a:headEnd/>
              <a:tailEnd/>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505">
                <a:solidFill>
                  <a:prstClr val="black"/>
                </a:solidFill>
                <a:latin typeface="Arial" pitchFamily="34" charset="0"/>
                <a:ea typeface="宋体" pitchFamily="2" charset="-122"/>
              </a:endParaRPr>
            </a:p>
          </p:txBody>
        </p:sp>
        <p:sp>
          <p:nvSpPr>
            <p:cNvPr id="428" name="TextBox 427"/>
            <p:cNvSpPr txBox="1"/>
            <p:nvPr/>
          </p:nvSpPr>
          <p:spPr>
            <a:xfrm>
              <a:off x="6906828" y="3452499"/>
              <a:ext cx="833524" cy="541086"/>
            </a:xfrm>
            <a:prstGeom prst="rect">
              <a:avLst/>
            </a:prstGeom>
            <a:noFill/>
          </p:spPr>
          <p:txBody>
            <a:bodyPr wrap="square" rtlCol="0">
              <a:spAutoFit/>
            </a:bodyPr>
            <a:lstStyle/>
            <a:p>
              <a:pPr algn="ctr" defTabSz="909361" fontAlgn="base">
                <a:spcBef>
                  <a:spcPct val="0"/>
                </a:spcBef>
                <a:spcAft>
                  <a:spcPct val="0"/>
                </a:spcAft>
              </a:pPr>
              <a:r>
                <a:rPr lang="en-US" altLang="zh-CN" sz="3104" b="1" dirty="0">
                  <a:solidFill>
                    <a:prstClr val="white"/>
                  </a:solidFill>
                  <a:latin typeface="Arial" pitchFamily="34" charset="0"/>
                  <a:ea typeface="宋体" pitchFamily="2" charset="-122"/>
                </a:rPr>
                <a:t>50</a:t>
              </a:r>
              <a:r>
                <a:rPr lang="en-US" altLang="zh-CN" sz="1787" b="1" dirty="0">
                  <a:solidFill>
                    <a:prstClr val="white"/>
                  </a:solidFill>
                  <a:latin typeface="Arial" pitchFamily="34" charset="0"/>
                  <a:ea typeface="宋体" pitchFamily="2" charset="-122"/>
                </a:rPr>
                <a:t>%</a:t>
              </a:r>
              <a:endParaRPr lang="zh-CN" altLang="en-US" sz="1787" b="1" dirty="0">
                <a:solidFill>
                  <a:prstClr val="white"/>
                </a:solidFill>
                <a:latin typeface="Arial" pitchFamily="34" charset="0"/>
                <a:ea typeface="宋体" pitchFamily="2" charset="-122"/>
              </a:endParaRPr>
            </a:p>
          </p:txBody>
        </p:sp>
      </p:grpSp>
      <p:sp>
        <p:nvSpPr>
          <p:cNvPr id="429" name="矩形 1"/>
          <p:cNvSpPr>
            <a:spLocks noChangeArrowheads="1"/>
          </p:cNvSpPr>
          <p:nvPr/>
        </p:nvSpPr>
        <p:spPr bwMode="auto">
          <a:xfrm>
            <a:off x="2526955" y="878551"/>
            <a:ext cx="4075021" cy="795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693" tIns="49847" rIns="99693" bIns="49847">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909361" fontAlgn="base">
              <a:lnSpc>
                <a:spcPct val="150000"/>
              </a:lnSpc>
              <a:spcBef>
                <a:spcPct val="0"/>
              </a:spcBef>
              <a:spcAft>
                <a:spcPct val="0"/>
              </a:spcAft>
            </a:pPr>
            <a:r>
              <a:rPr lang="zh-CN" altLang="en-US" sz="3010" b="1" dirty="0">
                <a:ln w="11430"/>
                <a:solidFill>
                  <a:srgbClr val="FF0000"/>
                </a:solidFill>
                <a:effectLst>
                  <a:outerShdw blurRad="50800" dist="39000" dir="5460000" algn="tl">
                    <a:srgbClr val="000000">
                      <a:alpha val="38000"/>
                    </a:srgbClr>
                  </a:outerShdw>
                </a:effectLst>
                <a:latin typeface="微软雅黑" pitchFamily="34" charset="-122"/>
                <a:ea typeface="微软雅黑" pitchFamily="34" charset="-122"/>
              </a:rPr>
              <a:t>消费人群百分比情况</a:t>
            </a:r>
            <a:endParaRPr lang="zh-CN" altLang="zh-CN" sz="3010" b="1" dirty="0">
              <a:ln w="11430"/>
              <a:solidFill>
                <a:srgbClr val="FF0000"/>
              </a:solidFill>
              <a:effectLst>
                <a:outerShdw blurRad="50800" dist="39000" dir="5460000" algn="tl">
                  <a:srgbClr val="000000">
                    <a:alpha val="38000"/>
                  </a:srgbClr>
                </a:outerShdw>
              </a:effectLst>
              <a:latin typeface="微软雅黑" pitchFamily="34" charset="-122"/>
              <a:ea typeface="微软雅黑" pitchFamily="34" charset="-122"/>
            </a:endParaRPr>
          </a:p>
        </p:txBody>
      </p:sp>
      <p:sp>
        <p:nvSpPr>
          <p:cNvPr id="430" name="Freeform 6"/>
          <p:cNvSpPr>
            <a:spLocks/>
          </p:cNvSpPr>
          <p:nvPr/>
        </p:nvSpPr>
        <p:spPr bwMode="auto">
          <a:xfrm flipH="1">
            <a:off x="6400655" y="2975086"/>
            <a:ext cx="606606" cy="189973"/>
          </a:xfrm>
          <a:custGeom>
            <a:avLst/>
            <a:gdLst/>
            <a:ahLst/>
            <a:cxnLst>
              <a:cxn ang="0">
                <a:pos x="201" y="47"/>
              </a:cxn>
              <a:cxn ang="0">
                <a:pos x="201" y="0"/>
              </a:cxn>
              <a:cxn ang="0">
                <a:pos x="0" y="97"/>
              </a:cxn>
              <a:cxn ang="0">
                <a:pos x="201" y="201"/>
              </a:cxn>
              <a:cxn ang="0">
                <a:pos x="201" y="146"/>
              </a:cxn>
              <a:cxn ang="0">
                <a:pos x="430" y="146"/>
              </a:cxn>
              <a:cxn ang="0">
                <a:pos x="430" y="47"/>
              </a:cxn>
              <a:cxn ang="0">
                <a:pos x="201" y="47"/>
              </a:cxn>
            </a:cxnLst>
            <a:rect l="0" t="0" r="r" b="b"/>
            <a:pathLst>
              <a:path w="430" h="201">
                <a:moveTo>
                  <a:pt x="201" y="47"/>
                </a:moveTo>
                <a:lnTo>
                  <a:pt x="201" y="0"/>
                </a:lnTo>
                <a:lnTo>
                  <a:pt x="0" y="97"/>
                </a:lnTo>
                <a:lnTo>
                  <a:pt x="201" y="201"/>
                </a:lnTo>
                <a:lnTo>
                  <a:pt x="201" y="146"/>
                </a:lnTo>
                <a:lnTo>
                  <a:pt x="430" y="146"/>
                </a:lnTo>
                <a:lnTo>
                  <a:pt x="430" y="47"/>
                </a:lnTo>
                <a:lnTo>
                  <a:pt x="201" y="47"/>
                </a:lnTo>
                <a:close/>
              </a:path>
            </a:pathLst>
          </a:custGeom>
          <a:solidFill>
            <a:schemeClr val="tx1">
              <a:lumMod val="65000"/>
              <a:lumOff val="35000"/>
            </a:schemeClr>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lumMod val="65000"/>
                  <a:lumOff val="35000"/>
                </a:prstClr>
              </a:solidFill>
              <a:latin typeface="Arial" pitchFamily="34" charset="0"/>
              <a:ea typeface="宋体" pitchFamily="2" charset="-122"/>
            </a:endParaRPr>
          </a:p>
        </p:txBody>
      </p:sp>
      <p:sp>
        <p:nvSpPr>
          <p:cNvPr id="431" name="Freeform 6"/>
          <p:cNvSpPr>
            <a:spLocks/>
          </p:cNvSpPr>
          <p:nvPr/>
        </p:nvSpPr>
        <p:spPr bwMode="auto">
          <a:xfrm flipH="1">
            <a:off x="6400655" y="2216491"/>
            <a:ext cx="606606" cy="189973"/>
          </a:xfrm>
          <a:custGeom>
            <a:avLst/>
            <a:gdLst/>
            <a:ahLst/>
            <a:cxnLst>
              <a:cxn ang="0">
                <a:pos x="201" y="47"/>
              </a:cxn>
              <a:cxn ang="0">
                <a:pos x="201" y="0"/>
              </a:cxn>
              <a:cxn ang="0">
                <a:pos x="0" y="97"/>
              </a:cxn>
              <a:cxn ang="0">
                <a:pos x="201" y="201"/>
              </a:cxn>
              <a:cxn ang="0">
                <a:pos x="201" y="146"/>
              </a:cxn>
              <a:cxn ang="0">
                <a:pos x="430" y="146"/>
              </a:cxn>
              <a:cxn ang="0">
                <a:pos x="430" y="47"/>
              </a:cxn>
              <a:cxn ang="0">
                <a:pos x="201" y="47"/>
              </a:cxn>
            </a:cxnLst>
            <a:rect l="0" t="0" r="r" b="b"/>
            <a:pathLst>
              <a:path w="430" h="201">
                <a:moveTo>
                  <a:pt x="201" y="47"/>
                </a:moveTo>
                <a:lnTo>
                  <a:pt x="201" y="0"/>
                </a:lnTo>
                <a:lnTo>
                  <a:pt x="0" y="97"/>
                </a:lnTo>
                <a:lnTo>
                  <a:pt x="201" y="201"/>
                </a:lnTo>
                <a:lnTo>
                  <a:pt x="201" y="146"/>
                </a:lnTo>
                <a:lnTo>
                  <a:pt x="430" y="146"/>
                </a:lnTo>
                <a:lnTo>
                  <a:pt x="430" y="47"/>
                </a:lnTo>
                <a:lnTo>
                  <a:pt x="201" y="47"/>
                </a:lnTo>
                <a:close/>
              </a:path>
            </a:pathLst>
          </a:custGeom>
          <a:solidFill>
            <a:schemeClr val="tx1">
              <a:lumMod val="65000"/>
              <a:lumOff val="35000"/>
            </a:schemeClr>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lumMod val="65000"/>
                  <a:lumOff val="35000"/>
                </a:prstClr>
              </a:solidFill>
              <a:latin typeface="Arial" pitchFamily="34" charset="0"/>
              <a:ea typeface="宋体" pitchFamily="2" charset="-122"/>
            </a:endParaRPr>
          </a:p>
        </p:txBody>
      </p:sp>
      <p:grpSp>
        <p:nvGrpSpPr>
          <p:cNvPr id="3" name="组合 2"/>
          <p:cNvGrpSpPr/>
          <p:nvPr/>
        </p:nvGrpSpPr>
        <p:grpSpPr>
          <a:xfrm>
            <a:off x="992276" y="1855845"/>
            <a:ext cx="4865494" cy="801542"/>
            <a:chOff x="1054982" y="1939190"/>
            <a:chExt cx="5172966" cy="852195"/>
          </a:xfrm>
        </p:grpSpPr>
        <p:sp>
          <p:nvSpPr>
            <p:cNvPr id="332" name="Oval 40"/>
            <p:cNvSpPr>
              <a:spLocks noChangeArrowheads="1"/>
            </p:cNvSpPr>
            <p:nvPr/>
          </p:nvSpPr>
          <p:spPr bwMode="auto">
            <a:xfrm>
              <a:off x="1170950" y="1954899"/>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3" name="Freeform 41"/>
            <p:cNvSpPr>
              <a:spLocks/>
            </p:cNvSpPr>
            <p:nvPr/>
          </p:nvSpPr>
          <p:spPr bwMode="auto">
            <a:xfrm>
              <a:off x="1357324"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4" name="Freeform 42"/>
            <p:cNvSpPr>
              <a:spLocks/>
            </p:cNvSpPr>
            <p:nvPr/>
          </p:nvSpPr>
          <p:spPr bwMode="auto">
            <a:xfrm>
              <a:off x="1054982" y="2115912"/>
              <a:ext cx="381035" cy="675473"/>
            </a:xfrm>
            <a:custGeom>
              <a:avLst/>
              <a:gdLst/>
              <a:ahLst/>
              <a:cxnLst>
                <a:cxn ang="0">
                  <a:pos x="39" y="3"/>
                </a:cxn>
                <a:cxn ang="0">
                  <a:pos x="34"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7"/>
                </a:cxn>
                <a:cxn ang="0">
                  <a:pos x="8" y="7"/>
                </a:cxn>
                <a:cxn ang="0">
                  <a:pos x="8" y="37"/>
                </a:cxn>
                <a:cxn ang="0">
                  <a:pos x="8" y="37"/>
                </a:cxn>
                <a:cxn ang="0">
                  <a:pos x="8" y="37"/>
                </a:cxn>
                <a:cxn ang="0">
                  <a:pos x="8" y="69"/>
                </a:cxn>
                <a:cxn ang="0">
                  <a:pos x="13" y="73"/>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3"/>
                </a:cxn>
                <a:cxn ang="0">
                  <a:pos x="31" y="69"/>
                </a:cxn>
                <a:cxn ang="0">
                  <a:pos x="31" y="37"/>
                </a:cxn>
                <a:cxn ang="0">
                  <a:pos x="31" y="37"/>
                </a:cxn>
                <a:cxn ang="0">
                  <a:pos x="31" y="37"/>
                </a:cxn>
                <a:cxn ang="0">
                  <a:pos x="31" y="7"/>
                </a:cxn>
                <a:cxn ang="0">
                  <a:pos x="32" y="7"/>
                </a:cxn>
                <a:cxn ang="0">
                  <a:pos x="32" y="30"/>
                </a:cxn>
                <a:cxn ang="0">
                  <a:pos x="36" y="34"/>
                </a:cxn>
                <a:cxn ang="0">
                  <a:pos x="39" y="30"/>
                </a:cxn>
                <a:cxn ang="0">
                  <a:pos x="39" y="6"/>
                </a:cxn>
                <a:cxn ang="0">
                  <a:pos x="39" y="3"/>
                </a:cxn>
              </a:cxnLst>
              <a:rect l="0" t="0" r="r" b="b"/>
              <a:pathLst>
                <a:path w="39" h="73">
                  <a:moveTo>
                    <a:pt x="39" y="3"/>
                  </a:moveTo>
                  <a:cubicBezTo>
                    <a:pt x="38" y="2"/>
                    <a:pt x="36" y="1"/>
                    <a:pt x="34"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3"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7"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5" name="Oval 43"/>
            <p:cNvSpPr>
              <a:spLocks noChangeArrowheads="1"/>
            </p:cNvSpPr>
            <p:nvPr/>
          </p:nvSpPr>
          <p:spPr bwMode="auto">
            <a:xfrm>
              <a:off x="1709369" y="1954899"/>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6" name="Freeform 44"/>
            <p:cNvSpPr>
              <a:spLocks/>
            </p:cNvSpPr>
            <p:nvPr/>
          </p:nvSpPr>
          <p:spPr bwMode="auto">
            <a:xfrm>
              <a:off x="1895744"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7" name="Freeform 45"/>
            <p:cNvSpPr>
              <a:spLocks/>
            </p:cNvSpPr>
            <p:nvPr/>
          </p:nvSpPr>
          <p:spPr bwMode="auto">
            <a:xfrm>
              <a:off x="1593401" y="2115912"/>
              <a:ext cx="381035" cy="675473"/>
            </a:xfrm>
            <a:custGeom>
              <a:avLst/>
              <a:gdLst/>
              <a:ahLst/>
              <a:cxnLst>
                <a:cxn ang="0">
                  <a:pos x="39" y="3"/>
                </a:cxn>
                <a:cxn ang="0">
                  <a:pos x="34"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7"/>
                </a:cxn>
                <a:cxn ang="0">
                  <a:pos x="8" y="7"/>
                </a:cxn>
                <a:cxn ang="0">
                  <a:pos x="8" y="37"/>
                </a:cxn>
                <a:cxn ang="0">
                  <a:pos x="8" y="37"/>
                </a:cxn>
                <a:cxn ang="0">
                  <a:pos x="8" y="37"/>
                </a:cxn>
                <a:cxn ang="0">
                  <a:pos x="8" y="69"/>
                </a:cxn>
                <a:cxn ang="0">
                  <a:pos x="13" y="73"/>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3"/>
                </a:cxn>
                <a:cxn ang="0">
                  <a:pos x="31" y="69"/>
                </a:cxn>
                <a:cxn ang="0">
                  <a:pos x="31" y="37"/>
                </a:cxn>
                <a:cxn ang="0">
                  <a:pos x="31" y="37"/>
                </a:cxn>
                <a:cxn ang="0">
                  <a:pos x="31" y="37"/>
                </a:cxn>
                <a:cxn ang="0">
                  <a:pos x="31" y="7"/>
                </a:cxn>
                <a:cxn ang="0">
                  <a:pos x="32" y="7"/>
                </a:cxn>
                <a:cxn ang="0">
                  <a:pos x="32" y="30"/>
                </a:cxn>
                <a:cxn ang="0">
                  <a:pos x="36" y="34"/>
                </a:cxn>
                <a:cxn ang="0">
                  <a:pos x="39" y="30"/>
                </a:cxn>
                <a:cxn ang="0">
                  <a:pos x="39" y="6"/>
                </a:cxn>
                <a:cxn ang="0">
                  <a:pos x="39" y="3"/>
                </a:cxn>
              </a:cxnLst>
              <a:rect l="0" t="0" r="r" b="b"/>
              <a:pathLst>
                <a:path w="39" h="73">
                  <a:moveTo>
                    <a:pt x="39" y="3"/>
                  </a:moveTo>
                  <a:cubicBezTo>
                    <a:pt x="38" y="2"/>
                    <a:pt x="36" y="1"/>
                    <a:pt x="34"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3"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7"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8" name="Oval 46"/>
            <p:cNvSpPr>
              <a:spLocks noChangeArrowheads="1"/>
            </p:cNvSpPr>
            <p:nvPr/>
          </p:nvSpPr>
          <p:spPr bwMode="auto">
            <a:xfrm>
              <a:off x="2239506" y="1954899"/>
              <a:ext cx="153242"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9" name="Freeform 47"/>
            <p:cNvSpPr>
              <a:spLocks/>
            </p:cNvSpPr>
            <p:nvPr/>
          </p:nvSpPr>
          <p:spPr bwMode="auto">
            <a:xfrm>
              <a:off x="2421736"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0" name="Freeform 48"/>
            <p:cNvSpPr>
              <a:spLocks/>
            </p:cNvSpPr>
            <p:nvPr/>
          </p:nvSpPr>
          <p:spPr bwMode="auto">
            <a:xfrm>
              <a:off x="2131821" y="2115912"/>
              <a:ext cx="381035" cy="675473"/>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7"/>
                </a:cxn>
                <a:cxn ang="0">
                  <a:pos x="8" y="7"/>
                </a:cxn>
                <a:cxn ang="0">
                  <a:pos x="8" y="37"/>
                </a:cxn>
                <a:cxn ang="0">
                  <a:pos x="8" y="37"/>
                </a:cxn>
                <a:cxn ang="0">
                  <a:pos x="8" y="37"/>
                </a:cxn>
                <a:cxn ang="0">
                  <a:pos x="8" y="69"/>
                </a:cxn>
                <a:cxn ang="0">
                  <a:pos x="12" y="73"/>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3"/>
                </a:cxn>
                <a:cxn ang="0">
                  <a:pos x="31" y="69"/>
                </a:cxn>
                <a:cxn ang="0">
                  <a:pos x="31" y="37"/>
                </a:cxn>
                <a:cxn ang="0">
                  <a:pos x="31" y="37"/>
                </a:cxn>
                <a:cxn ang="0">
                  <a:pos x="31" y="37"/>
                </a:cxn>
                <a:cxn ang="0">
                  <a:pos x="31" y="7"/>
                </a:cxn>
                <a:cxn ang="0">
                  <a:pos x="32" y="7"/>
                </a:cxn>
                <a:cxn ang="0">
                  <a:pos x="32" y="30"/>
                </a:cxn>
                <a:cxn ang="0">
                  <a:pos x="35" y="34"/>
                </a:cxn>
                <a:cxn ang="0">
                  <a:pos x="39" y="30"/>
                </a:cxn>
                <a:cxn ang="0">
                  <a:pos x="39" y="6"/>
                </a:cxn>
                <a:cxn ang="0">
                  <a:pos x="38" y="3"/>
                </a:cxn>
              </a:cxnLst>
              <a:rect l="0" t="0" r="r" b="b"/>
              <a:pathLst>
                <a:path w="39" h="73">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2"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6"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1" name="Oval 49"/>
            <p:cNvSpPr>
              <a:spLocks noChangeArrowheads="1"/>
            </p:cNvSpPr>
            <p:nvPr/>
          </p:nvSpPr>
          <p:spPr bwMode="auto">
            <a:xfrm>
              <a:off x="2765498" y="1954899"/>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2" name="Freeform 50"/>
            <p:cNvSpPr>
              <a:spLocks/>
            </p:cNvSpPr>
            <p:nvPr/>
          </p:nvSpPr>
          <p:spPr bwMode="auto">
            <a:xfrm>
              <a:off x="2951872"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3" name="Freeform 51"/>
            <p:cNvSpPr>
              <a:spLocks/>
            </p:cNvSpPr>
            <p:nvPr/>
          </p:nvSpPr>
          <p:spPr bwMode="auto">
            <a:xfrm>
              <a:off x="2657813" y="2115912"/>
              <a:ext cx="381035" cy="675473"/>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7"/>
                </a:cxn>
                <a:cxn ang="0">
                  <a:pos x="8" y="7"/>
                </a:cxn>
                <a:cxn ang="0">
                  <a:pos x="8" y="37"/>
                </a:cxn>
                <a:cxn ang="0">
                  <a:pos x="8" y="37"/>
                </a:cxn>
                <a:cxn ang="0">
                  <a:pos x="8" y="37"/>
                </a:cxn>
                <a:cxn ang="0">
                  <a:pos x="8" y="69"/>
                </a:cxn>
                <a:cxn ang="0">
                  <a:pos x="12" y="73"/>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3"/>
                </a:cxn>
                <a:cxn ang="0">
                  <a:pos x="31" y="69"/>
                </a:cxn>
                <a:cxn ang="0">
                  <a:pos x="31" y="37"/>
                </a:cxn>
                <a:cxn ang="0">
                  <a:pos x="31" y="37"/>
                </a:cxn>
                <a:cxn ang="0">
                  <a:pos x="31" y="37"/>
                </a:cxn>
                <a:cxn ang="0">
                  <a:pos x="31" y="7"/>
                </a:cxn>
                <a:cxn ang="0">
                  <a:pos x="32" y="7"/>
                </a:cxn>
                <a:cxn ang="0">
                  <a:pos x="32" y="30"/>
                </a:cxn>
                <a:cxn ang="0">
                  <a:pos x="35" y="34"/>
                </a:cxn>
                <a:cxn ang="0">
                  <a:pos x="39" y="30"/>
                </a:cxn>
                <a:cxn ang="0">
                  <a:pos x="39" y="6"/>
                </a:cxn>
                <a:cxn ang="0">
                  <a:pos x="38" y="3"/>
                </a:cxn>
              </a:cxnLst>
              <a:rect l="0" t="0" r="r" b="b"/>
              <a:pathLst>
                <a:path w="39" h="73">
                  <a:moveTo>
                    <a:pt x="38" y="3"/>
                  </a:moveTo>
                  <a:cubicBezTo>
                    <a:pt x="37" y="2"/>
                    <a:pt x="35"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2"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6"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3" y="34"/>
                    <a:pt x="35" y="34"/>
                  </a:cubicBezTo>
                  <a:cubicBezTo>
                    <a:pt x="37" y="34"/>
                    <a:pt x="39" y="32"/>
                    <a:pt x="39" y="30"/>
                  </a:cubicBezTo>
                  <a:cubicBezTo>
                    <a:pt x="39" y="6"/>
                    <a:pt x="39" y="6"/>
                    <a:pt x="39" y="6"/>
                  </a:cubicBezTo>
                  <a:cubicBezTo>
                    <a:pt x="39" y="5"/>
                    <a:pt x="38"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4" name="Oval 52"/>
            <p:cNvSpPr>
              <a:spLocks noChangeArrowheads="1"/>
            </p:cNvSpPr>
            <p:nvPr/>
          </p:nvSpPr>
          <p:spPr bwMode="auto">
            <a:xfrm>
              <a:off x="3303917" y="1954899"/>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5" name="Freeform 53"/>
            <p:cNvSpPr>
              <a:spLocks/>
            </p:cNvSpPr>
            <p:nvPr/>
          </p:nvSpPr>
          <p:spPr bwMode="auto">
            <a:xfrm>
              <a:off x="3490292"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6" name="Freeform 54"/>
            <p:cNvSpPr>
              <a:spLocks/>
            </p:cNvSpPr>
            <p:nvPr/>
          </p:nvSpPr>
          <p:spPr bwMode="auto">
            <a:xfrm>
              <a:off x="3187949" y="2115912"/>
              <a:ext cx="381035" cy="675473"/>
            </a:xfrm>
            <a:custGeom>
              <a:avLst/>
              <a:gdLst/>
              <a:ahLst/>
              <a:cxnLst>
                <a:cxn ang="0">
                  <a:pos x="39" y="3"/>
                </a:cxn>
                <a:cxn ang="0">
                  <a:pos x="35"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7"/>
                </a:cxn>
                <a:cxn ang="0">
                  <a:pos x="8" y="7"/>
                </a:cxn>
                <a:cxn ang="0">
                  <a:pos x="8" y="37"/>
                </a:cxn>
                <a:cxn ang="0">
                  <a:pos x="8" y="37"/>
                </a:cxn>
                <a:cxn ang="0">
                  <a:pos x="8" y="37"/>
                </a:cxn>
                <a:cxn ang="0">
                  <a:pos x="8" y="69"/>
                </a:cxn>
                <a:cxn ang="0">
                  <a:pos x="13" y="73"/>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3"/>
                </a:cxn>
                <a:cxn ang="0">
                  <a:pos x="31" y="69"/>
                </a:cxn>
                <a:cxn ang="0">
                  <a:pos x="31" y="37"/>
                </a:cxn>
                <a:cxn ang="0">
                  <a:pos x="31" y="37"/>
                </a:cxn>
                <a:cxn ang="0">
                  <a:pos x="31" y="37"/>
                </a:cxn>
                <a:cxn ang="0">
                  <a:pos x="31" y="7"/>
                </a:cxn>
                <a:cxn ang="0">
                  <a:pos x="32" y="7"/>
                </a:cxn>
                <a:cxn ang="0">
                  <a:pos x="32" y="30"/>
                </a:cxn>
                <a:cxn ang="0">
                  <a:pos x="36" y="34"/>
                </a:cxn>
                <a:cxn ang="0">
                  <a:pos x="39" y="30"/>
                </a:cxn>
                <a:cxn ang="0">
                  <a:pos x="39" y="6"/>
                </a:cxn>
                <a:cxn ang="0">
                  <a:pos x="39" y="3"/>
                </a:cxn>
              </a:cxnLst>
              <a:rect l="0" t="0" r="r" b="b"/>
              <a:pathLst>
                <a:path w="39" h="73">
                  <a:moveTo>
                    <a:pt x="39" y="3"/>
                  </a:moveTo>
                  <a:cubicBezTo>
                    <a:pt x="38" y="2"/>
                    <a:pt x="36" y="1"/>
                    <a:pt x="35"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3"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7"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7" name="Oval 55"/>
            <p:cNvSpPr>
              <a:spLocks noChangeArrowheads="1"/>
            </p:cNvSpPr>
            <p:nvPr/>
          </p:nvSpPr>
          <p:spPr bwMode="auto">
            <a:xfrm>
              <a:off x="3821626" y="1939190"/>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8" name="Freeform 56"/>
            <p:cNvSpPr>
              <a:spLocks/>
            </p:cNvSpPr>
            <p:nvPr/>
          </p:nvSpPr>
          <p:spPr bwMode="auto">
            <a:xfrm>
              <a:off x="4008004"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9" name="Freeform 57"/>
            <p:cNvSpPr>
              <a:spLocks/>
            </p:cNvSpPr>
            <p:nvPr/>
          </p:nvSpPr>
          <p:spPr bwMode="auto">
            <a:xfrm>
              <a:off x="3713946"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0" name="Oval 58"/>
            <p:cNvSpPr>
              <a:spLocks noChangeArrowheads="1"/>
            </p:cNvSpPr>
            <p:nvPr/>
          </p:nvSpPr>
          <p:spPr bwMode="auto">
            <a:xfrm>
              <a:off x="4360047" y="1939190"/>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1" name="Freeform 59"/>
            <p:cNvSpPr>
              <a:spLocks/>
            </p:cNvSpPr>
            <p:nvPr/>
          </p:nvSpPr>
          <p:spPr bwMode="auto">
            <a:xfrm>
              <a:off x="4546424"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2" name="Freeform 60"/>
            <p:cNvSpPr>
              <a:spLocks/>
            </p:cNvSpPr>
            <p:nvPr/>
          </p:nvSpPr>
          <p:spPr bwMode="auto">
            <a:xfrm>
              <a:off x="4252364"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3" name="Oval 61"/>
            <p:cNvSpPr>
              <a:spLocks noChangeArrowheads="1"/>
            </p:cNvSpPr>
            <p:nvPr/>
          </p:nvSpPr>
          <p:spPr bwMode="auto">
            <a:xfrm>
              <a:off x="4898466" y="1939190"/>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4" name="Freeform 62"/>
            <p:cNvSpPr>
              <a:spLocks/>
            </p:cNvSpPr>
            <p:nvPr/>
          </p:nvSpPr>
          <p:spPr bwMode="auto">
            <a:xfrm>
              <a:off x="5084844"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5" name="Oval 64"/>
            <p:cNvSpPr>
              <a:spLocks noChangeArrowheads="1"/>
            </p:cNvSpPr>
            <p:nvPr/>
          </p:nvSpPr>
          <p:spPr bwMode="auto">
            <a:xfrm>
              <a:off x="5428603" y="1939190"/>
              <a:ext cx="153242" cy="149233"/>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6" name="Freeform 65"/>
            <p:cNvSpPr>
              <a:spLocks/>
            </p:cNvSpPr>
            <p:nvPr/>
          </p:nvSpPr>
          <p:spPr bwMode="auto">
            <a:xfrm>
              <a:off x="5614978" y="2096277"/>
              <a:ext cx="16567"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7" name="Freeform 66"/>
            <p:cNvSpPr>
              <a:spLocks/>
            </p:cNvSpPr>
            <p:nvPr/>
          </p:nvSpPr>
          <p:spPr bwMode="auto">
            <a:xfrm>
              <a:off x="5308494" y="2096278"/>
              <a:ext cx="381035" cy="687256"/>
            </a:xfrm>
            <a:custGeom>
              <a:avLst/>
              <a:gdLst/>
              <a:ahLst/>
              <a:cxnLst>
                <a:cxn ang="0">
                  <a:pos x="39" y="3"/>
                </a:cxn>
                <a:cxn ang="0">
                  <a:pos x="34"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8"/>
                </a:cxn>
                <a:cxn ang="0">
                  <a:pos x="8" y="8"/>
                </a:cxn>
                <a:cxn ang="0">
                  <a:pos x="8" y="37"/>
                </a:cxn>
                <a:cxn ang="0">
                  <a:pos x="8" y="37"/>
                </a:cxn>
                <a:cxn ang="0">
                  <a:pos x="8" y="37"/>
                </a:cxn>
                <a:cxn ang="0">
                  <a:pos x="8" y="69"/>
                </a:cxn>
                <a:cxn ang="0">
                  <a:pos x="13" y="74"/>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4"/>
                </a:cxn>
                <a:cxn ang="0">
                  <a:pos x="31" y="69"/>
                </a:cxn>
                <a:cxn ang="0">
                  <a:pos x="31" y="37"/>
                </a:cxn>
                <a:cxn ang="0">
                  <a:pos x="31" y="37"/>
                </a:cxn>
                <a:cxn ang="0">
                  <a:pos x="31" y="37"/>
                </a:cxn>
                <a:cxn ang="0">
                  <a:pos x="31" y="8"/>
                </a:cxn>
                <a:cxn ang="0">
                  <a:pos x="32" y="8"/>
                </a:cxn>
                <a:cxn ang="0">
                  <a:pos x="32" y="30"/>
                </a:cxn>
                <a:cxn ang="0">
                  <a:pos x="36" y="34"/>
                </a:cxn>
                <a:cxn ang="0">
                  <a:pos x="39" y="30"/>
                </a:cxn>
                <a:cxn ang="0">
                  <a:pos x="39" y="6"/>
                </a:cxn>
                <a:cxn ang="0">
                  <a:pos x="39" y="3"/>
                </a:cxn>
              </a:cxnLst>
              <a:rect l="0" t="0" r="r" b="b"/>
              <a:pathLst>
                <a:path w="39" h="74">
                  <a:moveTo>
                    <a:pt x="39" y="3"/>
                  </a:moveTo>
                  <a:cubicBezTo>
                    <a:pt x="38" y="2"/>
                    <a:pt x="36" y="1"/>
                    <a:pt x="34"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3"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7"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8" name="Oval 67"/>
            <p:cNvSpPr>
              <a:spLocks noChangeArrowheads="1"/>
            </p:cNvSpPr>
            <p:nvPr/>
          </p:nvSpPr>
          <p:spPr bwMode="auto">
            <a:xfrm>
              <a:off x="5954597" y="1939190"/>
              <a:ext cx="157385" cy="149233"/>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9" name="Freeform 68"/>
            <p:cNvSpPr>
              <a:spLocks/>
            </p:cNvSpPr>
            <p:nvPr/>
          </p:nvSpPr>
          <p:spPr bwMode="auto">
            <a:xfrm>
              <a:off x="6140973"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0" name="Freeform 69"/>
            <p:cNvSpPr>
              <a:spLocks/>
            </p:cNvSpPr>
            <p:nvPr/>
          </p:nvSpPr>
          <p:spPr bwMode="auto">
            <a:xfrm>
              <a:off x="5846913"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2" name="Freeform 60"/>
            <p:cNvSpPr>
              <a:spLocks/>
            </p:cNvSpPr>
            <p:nvPr/>
          </p:nvSpPr>
          <p:spPr bwMode="auto">
            <a:xfrm>
              <a:off x="4777429"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137"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38" name="组合 137"/>
          <p:cNvGrpSpPr/>
          <p:nvPr/>
        </p:nvGrpSpPr>
        <p:grpSpPr>
          <a:xfrm>
            <a:off x="331635" y="679277"/>
            <a:ext cx="8682581" cy="63818"/>
            <a:chOff x="288133" y="483063"/>
            <a:chExt cx="8772740" cy="64666"/>
          </a:xfrm>
        </p:grpSpPr>
        <p:sp>
          <p:nvSpPr>
            <p:cNvPr id="139" name="任意多边形 138"/>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40" name="直接连接符 139"/>
            <p:cNvCxnSpPr>
              <a:stCxn id="139"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41" name="组合 140"/>
          <p:cNvGrpSpPr/>
          <p:nvPr/>
        </p:nvGrpSpPr>
        <p:grpSpPr>
          <a:xfrm>
            <a:off x="1" y="305046"/>
            <a:ext cx="603004" cy="332759"/>
            <a:chOff x="0" y="252065"/>
            <a:chExt cx="641111" cy="392113"/>
          </a:xfrm>
        </p:grpSpPr>
        <p:sp>
          <p:nvSpPr>
            <p:cNvPr id="142"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43"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44" name="五边形 143"/>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97743523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41"/>
                                        </p:tgtEl>
                                        <p:attrNameLst>
                                          <p:attrName>style.visibility</p:attrName>
                                        </p:attrNameLst>
                                      </p:cBhvr>
                                      <p:to>
                                        <p:strVal val="visible"/>
                                      </p:to>
                                    </p:set>
                                    <p:animEffect transition="in" filter="wipe(left)">
                                      <p:cBhvr>
                                        <p:cTn id="7" dur="500"/>
                                        <p:tgtEl>
                                          <p:spTgt spid="14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8"/>
                                        </p:tgtEl>
                                        <p:attrNameLst>
                                          <p:attrName>style.visibility</p:attrName>
                                        </p:attrNameLst>
                                      </p:cBhvr>
                                      <p:to>
                                        <p:strVal val="visible"/>
                                      </p:to>
                                    </p:set>
                                    <p:animEffect transition="in" filter="wipe(down)">
                                      <p:cBhvr>
                                        <p:cTn id="12" dur="500"/>
                                        <p:tgtEl>
                                          <p:spTgt spid="138"/>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37"/>
                                        </p:tgtEl>
                                        <p:attrNameLst>
                                          <p:attrName>style.visibility</p:attrName>
                                        </p:attrNameLst>
                                      </p:cBhvr>
                                      <p:to>
                                        <p:strVal val="visible"/>
                                      </p:to>
                                    </p:set>
                                    <p:anim calcmode="lin" valueType="num">
                                      <p:cBhvr>
                                        <p:cTn id="16" dur="500" fill="hold"/>
                                        <p:tgtEl>
                                          <p:spTgt spid="13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37"/>
                                        </p:tgtEl>
                                        <p:attrNameLst>
                                          <p:attrName>ppt_y</p:attrName>
                                        </p:attrNameLst>
                                      </p:cBhvr>
                                      <p:tavLst>
                                        <p:tav tm="0">
                                          <p:val>
                                            <p:strVal val="#ppt_y"/>
                                          </p:val>
                                        </p:tav>
                                        <p:tav tm="100000">
                                          <p:val>
                                            <p:strVal val="#ppt_y"/>
                                          </p:val>
                                        </p:tav>
                                      </p:tavLst>
                                    </p:anim>
                                    <p:anim calcmode="lin" valueType="num">
                                      <p:cBhvr>
                                        <p:cTn id="18" dur="500" fill="hold"/>
                                        <p:tgtEl>
                                          <p:spTgt spid="13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37"/>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37"/>
                                        </p:tgtEl>
                                      </p:cBhvr>
                                    </p:animEffect>
                                  </p:childTnLst>
                                </p:cTn>
                              </p:par>
                            </p:childTnLst>
                          </p:cTn>
                        </p:par>
                        <p:par>
                          <p:cTn id="21" fill="hold">
                            <p:stCondLst>
                              <p:cond delay="1450"/>
                            </p:stCondLst>
                            <p:childTnLst>
                              <p:par>
                                <p:cTn id="22" presetID="16" presetClass="entr" presetSubtype="21" fill="hold" grpId="0" nodeType="afterEffect">
                                  <p:stCondLst>
                                    <p:cond delay="0"/>
                                  </p:stCondLst>
                                  <p:childTnLst>
                                    <p:set>
                                      <p:cBhvr>
                                        <p:cTn id="23" dur="1" fill="hold">
                                          <p:stCondLst>
                                            <p:cond delay="0"/>
                                          </p:stCondLst>
                                        </p:cTn>
                                        <p:tgtEl>
                                          <p:spTgt spid="429"/>
                                        </p:tgtEl>
                                        <p:attrNameLst>
                                          <p:attrName>style.visibility</p:attrName>
                                        </p:attrNameLst>
                                      </p:cBhvr>
                                      <p:to>
                                        <p:strVal val="visible"/>
                                      </p:to>
                                    </p:set>
                                    <p:animEffect transition="in" filter="barn(inVertical)">
                                      <p:cBhvr>
                                        <p:cTn id="24" dur="500"/>
                                        <p:tgtEl>
                                          <p:spTgt spid="429"/>
                                        </p:tgtEl>
                                      </p:cBhvr>
                                    </p:animEffect>
                                  </p:childTnLst>
                                </p:cTn>
                              </p:par>
                              <p:par>
                                <p:cTn id="25" presetID="14" presetClass="entr" presetSubtype="1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randombar(horizontal)">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30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par>
                                <p:cTn id="33" presetID="14" presetClass="entr" presetSubtype="10" fill="hold" nodeType="withEffect">
                                  <p:stCondLst>
                                    <p:cond delay="600"/>
                                  </p:stCondLst>
                                  <p:childTnLst>
                                    <p:set>
                                      <p:cBhvr>
                                        <p:cTn id="34" dur="1" fill="hold">
                                          <p:stCondLst>
                                            <p:cond delay="0"/>
                                          </p:stCondLst>
                                        </p:cTn>
                                        <p:tgtEl>
                                          <p:spTgt spid="5"/>
                                        </p:tgtEl>
                                        <p:attrNameLst>
                                          <p:attrName>style.visibility</p:attrName>
                                        </p:attrNameLst>
                                      </p:cBhvr>
                                      <p:to>
                                        <p:strVal val="visible"/>
                                      </p:to>
                                    </p:set>
                                    <p:animEffect transition="in" filter="randombar(horizontal)">
                                      <p:cBhvr>
                                        <p:cTn id="35" dur="500"/>
                                        <p:tgtEl>
                                          <p:spTgt spid="5"/>
                                        </p:tgtEl>
                                      </p:cBhvr>
                                    </p:animEffect>
                                  </p:childTnLst>
                                </p:cTn>
                              </p:par>
                            </p:childTnLst>
                          </p:cTn>
                        </p:par>
                        <p:par>
                          <p:cTn id="36" fill="hold">
                            <p:stCondLst>
                              <p:cond delay="1100"/>
                            </p:stCondLst>
                            <p:childTnLst>
                              <p:par>
                                <p:cTn id="37" presetID="22" presetClass="entr" presetSubtype="8" fill="hold" grpId="0" nodeType="afterEffect">
                                  <p:stCondLst>
                                    <p:cond delay="0"/>
                                  </p:stCondLst>
                                  <p:childTnLst>
                                    <p:set>
                                      <p:cBhvr>
                                        <p:cTn id="38" dur="1" fill="hold">
                                          <p:stCondLst>
                                            <p:cond delay="0"/>
                                          </p:stCondLst>
                                        </p:cTn>
                                        <p:tgtEl>
                                          <p:spTgt spid="301"/>
                                        </p:tgtEl>
                                        <p:attrNameLst>
                                          <p:attrName>style.visibility</p:attrName>
                                        </p:attrNameLst>
                                      </p:cBhvr>
                                      <p:to>
                                        <p:strVal val="visible"/>
                                      </p:to>
                                    </p:set>
                                    <p:animEffect transition="in" filter="wipe(left)">
                                      <p:cBhvr>
                                        <p:cTn id="39" dur="500"/>
                                        <p:tgtEl>
                                          <p:spTgt spid="301"/>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430"/>
                                        </p:tgtEl>
                                        <p:attrNameLst>
                                          <p:attrName>style.visibility</p:attrName>
                                        </p:attrNameLst>
                                      </p:cBhvr>
                                      <p:to>
                                        <p:strVal val="visible"/>
                                      </p:to>
                                    </p:set>
                                    <p:animEffect transition="in" filter="wipe(left)">
                                      <p:cBhvr>
                                        <p:cTn id="42" dur="500"/>
                                        <p:tgtEl>
                                          <p:spTgt spid="43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31"/>
                                        </p:tgtEl>
                                        <p:attrNameLst>
                                          <p:attrName>style.visibility</p:attrName>
                                        </p:attrNameLst>
                                      </p:cBhvr>
                                      <p:to>
                                        <p:strVal val="visible"/>
                                      </p:to>
                                    </p:set>
                                    <p:animEffect transition="in" filter="wipe(left)">
                                      <p:cBhvr>
                                        <p:cTn id="45" dur="500"/>
                                        <p:tgtEl>
                                          <p:spTgt spid="431"/>
                                        </p:tgtEl>
                                      </p:cBhvr>
                                    </p:animEffect>
                                  </p:childTnLst>
                                </p:cTn>
                              </p:par>
                            </p:childTnLst>
                          </p:cTn>
                        </p:par>
                        <p:par>
                          <p:cTn id="46" fill="hold">
                            <p:stCondLst>
                              <p:cond delay="1600"/>
                            </p:stCondLst>
                            <p:childTnLst>
                              <p:par>
                                <p:cTn id="47" presetID="31" presetClass="entr" presetSubtype="0" fill="hold" nodeType="afterEffect">
                                  <p:stCondLst>
                                    <p:cond delay="0"/>
                                  </p:stCondLst>
                                  <p:childTnLst>
                                    <p:set>
                                      <p:cBhvr>
                                        <p:cTn id="48" dur="1" fill="hold">
                                          <p:stCondLst>
                                            <p:cond delay="0"/>
                                          </p:stCondLst>
                                        </p:cTn>
                                        <p:tgtEl>
                                          <p:spTgt spid="420"/>
                                        </p:tgtEl>
                                        <p:attrNameLst>
                                          <p:attrName>style.visibility</p:attrName>
                                        </p:attrNameLst>
                                      </p:cBhvr>
                                      <p:to>
                                        <p:strVal val="visible"/>
                                      </p:to>
                                    </p:set>
                                    <p:anim calcmode="lin" valueType="num">
                                      <p:cBhvr>
                                        <p:cTn id="49" dur="1000" fill="hold"/>
                                        <p:tgtEl>
                                          <p:spTgt spid="420"/>
                                        </p:tgtEl>
                                        <p:attrNameLst>
                                          <p:attrName>ppt_w</p:attrName>
                                        </p:attrNameLst>
                                      </p:cBhvr>
                                      <p:tavLst>
                                        <p:tav tm="0">
                                          <p:val>
                                            <p:fltVal val="0"/>
                                          </p:val>
                                        </p:tav>
                                        <p:tav tm="100000">
                                          <p:val>
                                            <p:strVal val="#ppt_w"/>
                                          </p:val>
                                        </p:tav>
                                      </p:tavLst>
                                    </p:anim>
                                    <p:anim calcmode="lin" valueType="num">
                                      <p:cBhvr>
                                        <p:cTn id="50" dur="1000" fill="hold"/>
                                        <p:tgtEl>
                                          <p:spTgt spid="420"/>
                                        </p:tgtEl>
                                        <p:attrNameLst>
                                          <p:attrName>ppt_h</p:attrName>
                                        </p:attrNameLst>
                                      </p:cBhvr>
                                      <p:tavLst>
                                        <p:tav tm="0">
                                          <p:val>
                                            <p:fltVal val="0"/>
                                          </p:val>
                                        </p:tav>
                                        <p:tav tm="100000">
                                          <p:val>
                                            <p:strVal val="#ppt_h"/>
                                          </p:val>
                                        </p:tav>
                                      </p:tavLst>
                                    </p:anim>
                                    <p:anim calcmode="lin" valueType="num">
                                      <p:cBhvr>
                                        <p:cTn id="51" dur="1000" fill="hold"/>
                                        <p:tgtEl>
                                          <p:spTgt spid="420"/>
                                        </p:tgtEl>
                                        <p:attrNameLst>
                                          <p:attrName>style.rotation</p:attrName>
                                        </p:attrNameLst>
                                      </p:cBhvr>
                                      <p:tavLst>
                                        <p:tav tm="0">
                                          <p:val>
                                            <p:fltVal val="90"/>
                                          </p:val>
                                        </p:tav>
                                        <p:tav tm="100000">
                                          <p:val>
                                            <p:fltVal val="0"/>
                                          </p:val>
                                        </p:tav>
                                      </p:tavLst>
                                    </p:anim>
                                    <p:animEffect transition="in" filter="fade">
                                      <p:cBhvr>
                                        <p:cTn id="52" dur="1000"/>
                                        <p:tgtEl>
                                          <p:spTgt spid="420"/>
                                        </p:tgtEl>
                                      </p:cBhvr>
                                    </p:animEffect>
                                  </p:childTnLst>
                                </p:cTn>
                              </p:par>
                              <p:par>
                                <p:cTn id="53" presetID="31" presetClass="entr" presetSubtype="0" fill="hold" nodeType="withEffect">
                                  <p:stCondLst>
                                    <p:cond delay="0"/>
                                  </p:stCondLst>
                                  <p:childTnLst>
                                    <p:set>
                                      <p:cBhvr>
                                        <p:cTn id="54" dur="1" fill="hold">
                                          <p:stCondLst>
                                            <p:cond delay="0"/>
                                          </p:stCondLst>
                                        </p:cTn>
                                        <p:tgtEl>
                                          <p:spTgt spid="423"/>
                                        </p:tgtEl>
                                        <p:attrNameLst>
                                          <p:attrName>style.visibility</p:attrName>
                                        </p:attrNameLst>
                                      </p:cBhvr>
                                      <p:to>
                                        <p:strVal val="visible"/>
                                      </p:to>
                                    </p:set>
                                    <p:anim calcmode="lin" valueType="num">
                                      <p:cBhvr>
                                        <p:cTn id="55" dur="1000" fill="hold"/>
                                        <p:tgtEl>
                                          <p:spTgt spid="423"/>
                                        </p:tgtEl>
                                        <p:attrNameLst>
                                          <p:attrName>ppt_w</p:attrName>
                                        </p:attrNameLst>
                                      </p:cBhvr>
                                      <p:tavLst>
                                        <p:tav tm="0">
                                          <p:val>
                                            <p:fltVal val="0"/>
                                          </p:val>
                                        </p:tav>
                                        <p:tav tm="100000">
                                          <p:val>
                                            <p:strVal val="#ppt_w"/>
                                          </p:val>
                                        </p:tav>
                                      </p:tavLst>
                                    </p:anim>
                                    <p:anim calcmode="lin" valueType="num">
                                      <p:cBhvr>
                                        <p:cTn id="56" dur="1000" fill="hold"/>
                                        <p:tgtEl>
                                          <p:spTgt spid="423"/>
                                        </p:tgtEl>
                                        <p:attrNameLst>
                                          <p:attrName>ppt_h</p:attrName>
                                        </p:attrNameLst>
                                      </p:cBhvr>
                                      <p:tavLst>
                                        <p:tav tm="0">
                                          <p:val>
                                            <p:fltVal val="0"/>
                                          </p:val>
                                        </p:tav>
                                        <p:tav tm="100000">
                                          <p:val>
                                            <p:strVal val="#ppt_h"/>
                                          </p:val>
                                        </p:tav>
                                      </p:tavLst>
                                    </p:anim>
                                    <p:anim calcmode="lin" valueType="num">
                                      <p:cBhvr>
                                        <p:cTn id="57" dur="1000" fill="hold"/>
                                        <p:tgtEl>
                                          <p:spTgt spid="423"/>
                                        </p:tgtEl>
                                        <p:attrNameLst>
                                          <p:attrName>style.rotation</p:attrName>
                                        </p:attrNameLst>
                                      </p:cBhvr>
                                      <p:tavLst>
                                        <p:tav tm="0">
                                          <p:val>
                                            <p:fltVal val="90"/>
                                          </p:val>
                                        </p:tav>
                                        <p:tav tm="100000">
                                          <p:val>
                                            <p:fltVal val="0"/>
                                          </p:val>
                                        </p:tav>
                                      </p:tavLst>
                                    </p:anim>
                                    <p:animEffect transition="in" filter="fade">
                                      <p:cBhvr>
                                        <p:cTn id="58" dur="1000"/>
                                        <p:tgtEl>
                                          <p:spTgt spid="423"/>
                                        </p:tgtEl>
                                      </p:cBhvr>
                                    </p:animEffect>
                                  </p:childTnLst>
                                </p:cTn>
                              </p:par>
                              <p:par>
                                <p:cTn id="59" presetID="31" presetClass="entr" presetSubtype="0" fill="hold" nodeType="withEffect">
                                  <p:stCondLst>
                                    <p:cond delay="0"/>
                                  </p:stCondLst>
                                  <p:childTnLst>
                                    <p:set>
                                      <p:cBhvr>
                                        <p:cTn id="60" dur="1" fill="hold">
                                          <p:stCondLst>
                                            <p:cond delay="0"/>
                                          </p:stCondLst>
                                        </p:cTn>
                                        <p:tgtEl>
                                          <p:spTgt spid="426"/>
                                        </p:tgtEl>
                                        <p:attrNameLst>
                                          <p:attrName>style.visibility</p:attrName>
                                        </p:attrNameLst>
                                      </p:cBhvr>
                                      <p:to>
                                        <p:strVal val="visible"/>
                                      </p:to>
                                    </p:set>
                                    <p:anim calcmode="lin" valueType="num">
                                      <p:cBhvr>
                                        <p:cTn id="61" dur="1000" fill="hold"/>
                                        <p:tgtEl>
                                          <p:spTgt spid="426"/>
                                        </p:tgtEl>
                                        <p:attrNameLst>
                                          <p:attrName>ppt_w</p:attrName>
                                        </p:attrNameLst>
                                      </p:cBhvr>
                                      <p:tavLst>
                                        <p:tav tm="0">
                                          <p:val>
                                            <p:fltVal val="0"/>
                                          </p:val>
                                        </p:tav>
                                        <p:tav tm="100000">
                                          <p:val>
                                            <p:strVal val="#ppt_w"/>
                                          </p:val>
                                        </p:tav>
                                      </p:tavLst>
                                    </p:anim>
                                    <p:anim calcmode="lin" valueType="num">
                                      <p:cBhvr>
                                        <p:cTn id="62" dur="1000" fill="hold"/>
                                        <p:tgtEl>
                                          <p:spTgt spid="426"/>
                                        </p:tgtEl>
                                        <p:attrNameLst>
                                          <p:attrName>ppt_h</p:attrName>
                                        </p:attrNameLst>
                                      </p:cBhvr>
                                      <p:tavLst>
                                        <p:tav tm="0">
                                          <p:val>
                                            <p:fltVal val="0"/>
                                          </p:val>
                                        </p:tav>
                                        <p:tav tm="100000">
                                          <p:val>
                                            <p:strVal val="#ppt_h"/>
                                          </p:val>
                                        </p:tav>
                                      </p:tavLst>
                                    </p:anim>
                                    <p:anim calcmode="lin" valueType="num">
                                      <p:cBhvr>
                                        <p:cTn id="63" dur="1000" fill="hold"/>
                                        <p:tgtEl>
                                          <p:spTgt spid="426"/>
                                        </p:tgtEl>
                                        <p:attrNameLst>
                                          <p:attrName>style.rotation</p:attrName>
                                        </p:attrNameLst>
                                      </p:cBhvr>
                                      <p:tavLst>
                                        <p:tav tm="0">
                                          <p:val>
                                            <p:fltVal val="90"/>
                                          </p:val>
                                        </p:tav>
                                        <p:tav tm="100000">
                                          <p:val>
                                            <p:fltVal val="0"/>
                                          </p:val>
                                        </p:tav>
                                      </p:tavLst>
                                    </p:anim>
                                    <p:animEffect transition="in" filter="fade">
                                      <p:cBhvr>
                                        <p:cTn id="64" dur="1000"/>
                                        <p:tgtEl>
                                          <p:spTgt spid="4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 grpId="0" animBg="1"/>
      <p:bldP spid="429" grpId="0"/>
      <p:bldP spid="430" grpId="0" animBg="1"/>
      <p:bldP spid="431" grpId="0" animBg="1"/>
      <p:bldP spid="137" grpId="0" bldLvl="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1"/>
          <p:cNvGrpSpPr>
            <a:grpSpLocks/>
          </p:cNvGrpSpPr>
          <p:nvPr/>
        </p:nvGrpSpPr>
        <p:grpSpPr bwMode="auto">
          <a:xfrm>
            <a:off x="5223010" y="811337"/>
            <a:ext cx="2735436" cy="1812674"/>
            <a:chOff x="5553800" y="924344"/>
            <a:chExt cx="2907525" cy="1927850"/>
          </a:xfrm>
        </p:grpSpPr>
        <p:sp>
          <p:nvSpPr>
            <p:cNvPr id="53" name="圆角矩形标注 52"/>
            <p:cNvSpPr/>
            <p:nvPr/>
          </p:nvSpPr>
          <p:spPr>
            <a:xfrm flipH="1">
              <a:off x="5553800" y="924344"/>
              <a:ext cx="2907525" cy="1927850"/>
            </a:xfrm>
            <a:prstGeom prst="wedgeRoundRectCallout">
              <a:avLst>
                <a:gd name="adj1" fmla="val -1475"/>
                <a:gd name="adj2" fmla="val 68169"/>
                <a:gd name="adj3" fmla="val 16667"/>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2700000" scaled="1"/>
              <a:tileRect/>
            </a:gra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54" name="圆角矩形标注 53"/>
            <p:cNvSpPr/>
            <p:nvPr/>
          </p:nvSpPr>
          <p:spPr>
            <a:xfrm flipH="1">
              <a:off x="5725204" y="971984"/>
              <a:ext cx="2736121" cy="1815101"/>
            </a:xfrm>
            <a:prstGeom prst="wedgeRoundRectCallout">
              <a:avLst>
                <a:gd name="adj1" fmla="val -1475"/>
                <a:gd name="adj2" fmla="val 681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grpSp>
        <p:nvGrpSpPr>
          <p:cNvPr id="3" name="组合 54"/>
          <p:cNvGrpSpPr>
            <a:grpSpLocks/>
          </p:cNvGrpSpPr>
          <p:nvPr/>
        </p:nvGrpSpPr>
        <p:grpSpPr bwMode="auto">
          <a:xfrm>
            <a:off x="1485677" y="1157745"/>
            <a:ext cx="2451739" cy="1673812"/>
            <a:chOff x="1580089" y="1293093"/>
            <a:chExt cx="2605556" cy="1779954"/>
          </a:xfrm>
        </p:grpSpPr>
        <p:sp>
          <p:nvSpPr>
            <p:cNvPr id="56" name="圆角矩形标注 55"/>
            <p:cNvSpPr/>
            <p:nvPr/>
          </p:nvSpPr>
          <p:spPr>
            <a:xfrm>
              <a:off x="1592784" y="1293093"/>
              <a:ext cx="2592861" cy="1779954"/>
            </a:xfrm>
            <a:prstGeom prst="wedgeRoundRectCallout">
              <a:avLst>
                <a:gd name="adj1" fmla="val -15494"/>
                <a:gd name="adj2" fmla="val 64875"/>
                <a:gd name="adj3" fmla="val 16667"/>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5400000" scaled="1"/>
              <a:tileRect/>
            </a:gra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57" name="圆角矩形标注 56"/>
            <p:cNvSpPr/>
            <p:nvPr/>
          </p:nvSpPr>
          <p:spPr>
            <a:xfrm>
              <a:off x="1580089" y="1332789"/>
              <a:ext cx="2440527" cy="1675156"/>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grpSp>
        <p:nvGrpSpPr>
          <p:cNvPr id="4" name="组合 57"/>
          <p:cNvGrpSpPr>
            <a:grpSpLocks/>
          </p:cNvGrpSpPr>
          <p:nvPr/>
        </p:nvGrpSpPr>
        <p:grpSpPr bwMode="auto">
          <a:xfrm>
            <a:off x="3395405" y="2955488"/>
            <a:ext cx="2463684" cy="1670826"/>
            <a:chOff x="3609583" y="3228600"/>
            <a:chExt cx="2272417" cy="1559969"/>
          </a:xfrm>
        </p:grpSpPr>
        <p:sp>
          <p:nvSpPr>
            <p:cNvPr id="59" name="圆角矩形标注 58"/>
            <p:cNvSpPr/>
            <p:nvPr/>
          </p:nvSpPr>
          <p:spPr>
            <a:xfrm>
              <a:off x="3609583" y="3228600"/>
              <a:ext cx="2272417" cy="1559969"/>
            </a:xfrm>
            <a:prstGeom prst="wedgeRoundRectCallout">
              <a:avLst>
                <a:gd name="adj1" fmla="val -15494"/>
                <a:gd name="adj2" fmla="val 64875"/>
                <a:gd name="adj3" fmla="val 16667"/>
              </a:avLst>
            </a:prstGeom>
            <a:solidFill>
              <a:schemeClr val="accent4"/>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92D050"/>
                </a:solidFill>
                <a:latin typeface="Calibri"/>
                <a:ea typeface="微软雅黑"/>
              </a:endParaRPr>
            </a:p>
          </p:txBody>
        </p:sp>
        <p:sp>
          <p:nvSpPr>
            <p:cNvPr id="60" name="圆角矩形标注 59"/>
            <p:cNvSpPr/>
            <p:nvPr/>
          </p:nvSpPr>
          <p:spPr>
            <a:xfrm>
              <a:off x="3609583" y="3275999"/>
              <a:ext cx="2138827" cy="1467960"/>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grpSp>
        <p:nvGrpSpPr>
          <p:cNvPr id="5" name="组合 60"/>
          <p:cNvGrpSpPr/>
          <p:nvPr/>
        </p:nvGrpSpPr>
        <p:grpSpPr>
          <a:xfrm>
            <a:off x="6008264" y="3023079"/>
            <a:ext cx="1053517" cy="857574"/>
            <a:chOff x="6387953" y="3276402"/>
            <a:chExt cx="1120093" cy="911768"/>
          </a:xfrm>
          <a:effectLst>
            <a:outerShdw blurRad="50800" dist="38100" dir="2700000" algn="tl" rotWithShape="0">
              <a:prstClr val="black">
                <a:alpha val="40000"/>
              </a:prstClr>
            </a:outerShdw>
          </a:effectLst>
        </p:grpSpPr>
        <p:sp>
          <p:nvSpPr>
            <p:cNvPr id="62" name="圆角矩形标注 61"/>
            <p:cNvSpPr/>
            <p:nvPr/>
          </p:nvSpPr>
          <p:spPr>
            <a:xfrm flipH="1">
              <a:off x="6387953" y="3276402"/>
              <a:ext cx="1120093" cy="911768"/>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63" name="Freeform 8"/>
            <p:cNvSpPr>
              <a:spLocks noEditPoints="1"/>
            </p:cNvSpPr>
            <p:nvPr/>
          </p:nvSpPr>
          <p:spPr bwMode="auto">
            <a:xfrm>
              <a:off x="6685649" y="3482271"/>
              <a:ext cx="524699" cy="500029"/>
            </a:xfrm>
            <a:custGeom>
              <a:avLst/>
              <a:gdLst>
                <a:gd name="T0" fmla="*/ 170977 w 1145"/>
                <a:gd name="T1" fmla="*/ 701008 h 1092"/>
                <a:gd name="T2" fmla="*/ 268350 w 1145"/>
                <a:gd name="T3" fmla="*/ 701008 h 1092"/>
                <a:gd name="T4" fmla="*/ 287518 w 1145"/>
                <a:gd name="T5" fmla="*/ 682621 h 1092"/>
                <a:gd name="T6" fmla="*/ 287518 w 1145"/>
                <a:gd name="T7" fmla="*/ 517137 h 1092"/>
                <a:gd name="T8" fmla="*/ 268350 w 1145"/>
                <a:gd name="T9" fmla="*/ 498750 h 1092"/>
                <a:gd name="T10" fmla="*/ 170977 w 1145"/>
                <a:gd name="T11" fmla="*/ 498750 h 1092"/>
                <a:gd name="T12" fmla="*/ 151809 w 1145"/>
                <a:gd name="T13" fmla="*/ 517137 h 1092"/>
                <a:gd name="T14" fmla="*/ 151809 w 1145"/>
                <a:gd name="T15" fmla="*/ 682621 h 1092"/>
                <a:gd name="T16" fmla="*/ 170977 w 1145"/>
                <a:gd name="T17" fmla="*/ 701008 h 1092"/>
                <a:gd name="T18" fmla="*/ 834951 w 1145"/>
                <a:gd name="T19" fmla="*/ 751573 h 1092"/>
                <a:gd name="T20" fmla="*/ 85105 w 1145"/>
                <a:gd name="T21" fmla="*/ 751573 h 1092"/>
                <a:gd name="T22" fmla="*/ 85105 w 1145"/>
                <a:gd name="T23" fmla="*/ 42137 h 1092"/>
                <a:gd name="T24" fmla="*/ 42169 w 1145"/>
                <a:gd name="T25" fmla="*/ 0 h 1092"/>
                <a:gd name="T26" fmla="*/ 0 w 1145"/>
                <a:gd name="T27" fmla="*/ 42137 h 1092"/>
                <a:gd name="T28" fmla="*/ 0 w 1145"/>
                <a:gd name="T29" fmla="*/ 794476 h 1092"/>
                <a:gd name="T30" fmla="*/ 42169 w 1145"/>
                <a:gd name="T31" fmla="*/ 836613 h 1092"/>
                <a:gd name="T32" fmla="*/ 834951 w 1145"/>
                <a:gd name="T33" fmla="*/ 836613 h 1092"/>
                <a:gd name="T34" fmla="*/ 877887 w 1145"/>
                <a:gd name="T35" fmla="*/ 794476 h 1092"/>
                <a:gd name="T36" fmla="*/ 834951 w 1145"/>
                <a:gd name="T37" fmla="*/ 751573 h 1092"/>
                <a:gd name="T38" fmla="*/ 403291 w 1145"/>
                <a:gd name="T39" fmla="*/ 701008 h 1092"/>
                <a:gd name="T40" fmla="*/ 501431 w 1145"/>
                <a:gd name="T41" fmla="*/ 701008 h 1092"/>
                <a:gd name="T42" fmla="*/ 519832 w 1145"/>
                <a:gd name="T43" fmla="*/ 682621 h 1092"/>
                <a:gd name="T44" fmla="*/ 519832 w 1145"/>
                <a:gd name="T45" fmla="*/ 298024 h 1092"/>
                <a:gd name="T46" fmla="*/ 501431 w 1145"/>
                <a:gd name="T47" fmla="*/ 278871 h 1092"/>
                <a:gd name="T48" fmla="*/ 403291 w 1145"/>
                <a:gd name="T49" fmla="*/ 278871 h 1092"/>
                <a:gd name="T50" fmla="*/ 384890 w 1145"/>
                <a:gd name="T51" fmla="*/ 298024 h 1092"/>
                <a:gd name="T52" fmla="*/ 384890 w 1145"/>
                <a:gd name="T53" fmla="*/ 682621 h 1092"/>
                <a:gd name="T54" fmla="*/ 403291 w 1145"/>
                <a:gd name="T55" fmla="*/ 701008 h 1092"/>
                <a:gd name="T56" fmla="*/ 636372 w 1145"/>
                <a:gd name="T57" fmla="*/ 701008 h 1092"/>
                <a:gd name="T58" fmla="*/ 733745 w 1145"/>
                <a:gd name="T59" fmla="*/ 701008 h 1092"/>
                <a:gd name="T60" fmla="*/ 752146 w 1145"/>
                <a:gd name="T61" fmla="*/ 682621 h 1092"/>
                <a:gd name="T62" fmla="*/ 752146 w 1145"/>
                <a:gd name="T63" fmla="*/ 95000 h 1092"/>
                <a:gd name="T64" fmla="*/ 733745 w 1145"/>
                <a:gd name="T65" fmla="*/ 75847 h 1092"/>
                <a:gd name="T66" fmla="*/ 636372 w 1145"/>
                <a:gd name="T67" fmla="*/ 75847 h 1092"/>
                <a:gd name="T68" fmla="*/ 617204 w 1145"/>
                <a:gd name="T69" fmla="*/ 95000 h 1092"/>
                <a:gd name="T70" fmla="*/ 617204 w 1145"/>
                <a:gd name="T71" fmla="*/ 682621 h 1092"/>
                <a:gd name="T72" fmla="*/ 636372 w 1145"/>
                <a:gd name="T73" fmla="*/ 701008 h 10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5" h="1092">
                  <a:moveTo>
                    <a:pt x="223" y="915"/>
                  </a:moveTo>
                  <a:lnTo>
                    <a:pt x="350" y="915"/>
                  </a:lnTo>
                  <a:cubicBezTo>
                    <a:pt x="364" y="915"/>
                    <a:pt x="375" y="904"/>
                    <a:pt x="375" y="891"/>
                  </a:cubicBezTo>
                  <a:lnTo>
                    <a:pt x="375" y="675"/>
                  </a:lnTo>
                  <a:cubicBezTo>
                    <a:pt x="375" y="662"/>
                    <a:pt x="364" y="651"/>
                    <a:pt x="350" y="651"/>
                  </a:cubicBezTo>
                  <a:lnTo>
                    <a:pt x="223" y="651"/>
                  </a:lnTo>
                  <a:cubicBezTo>
                    <a:pt x="209" y="651"/>
                    <a:pt x="198" y="662"/>
                    <a:pt x="198" y="675"/>
                  </a:cubicBezTo>
                  <a:lnTo>
                    <a:pt x="198" y="891"/>
                  </a:lnTo>
                  <a:cubicBezTo>
                    <a:pt x="198" y="904"/>
                    <a:pt x="209" y="915"/>
                    <a:pt x="223" y="915"/>
                  </a:cubicBezTo>
                  <a:close/>
                  <a:moveTo>
                    <a:pt x="1089" y="981"/>
                  </a:moveTo>
                  <a:lnTo>
                    <a:pt x="111" y="981"/>
                  </a:lnTo>
                  <a:lnTo>
                    <a:pt x="111" y="55"/>
                  </a:lnTo>
                  <a:cubicBezTo>
                    <a:pt x="111" y="25"/>
                    <a:pt x="86" y="0"/>
                    <a:pt x="55" y="0"/>
                  </a:cubicBezTo>
                  <a:cubicBezTo>
                    <a:pt x="25" y="0"/>
                    <a:pt x="0" y="25"/>
                    <a:pt x="0" y="55"/>
                  </a:cubicBezTo>
                  <a:lnTo>
                    <a:pt x="0" y="1037"/>
                  </a:lnTo>
                  <a:cubicBezTo>
                    <a:pt x="0" y="1067"/>
                    <a:pt x="25" y="1092"/>
                    <a:pt x="55" y="1092"/>
                  </a:cubicBezTo>
                  <a:lnTo>
                    <a:pt x="1089" y="1092"/>
                  </a:lnTo>
                  <a:cubicBezTo>
                    <a:pt x="1120" y="1092"/>
                    <a:pt x="1145" y="1067"/>
                    <a:pt x="1145" y="1037"/>
                  </a:cubicBezTo>
                  <a:cubicBezTo>
                    <a:pt x="1145" y="1006"/>
                    <a:pt x="1120" y="981"/>
                    <a:pt x="1089" y="981"/>
                  </a:cubicBezTo>
                  <a:close/>
                  <a:moveTo>
                    <a:pt x="526" y="915"/>
                  </a:moveTo>
                  <a:lnTo>
                    <a:pt x="654" y="915"/>
                  </a:lnTo>
                  <a:cubicBezTo>
                    <a:pt x="667" y="915"/>
                    <a:pt x="678" y="904"/>
                    <a:pt x="678" y="891"/>
                  </a:cubicBezTo>
                  <a:lnTo>
                    <a:pt x="678" y="389"/>
                  </a:lnTo>
                  <a:cubicBezTo>
                    <a:pt x="678" y="375"/>
                    <a:pt x="667" y="364"/>
                    <a:pt x="654" y="364"/>
                  </a:cubicBezTo>
                  <a:lnTo>
                    <a:pt x="526" y="364"/>
                  </a:lnTo>
                  <a:cubicBezTo>
                    <a:pt x="513" y="364"/>
                    <a:pt x="502" y="375"/>
                    <a:pt x="502" y="389"/>
                  </a:cubicBezTo>
                  <a:lnTo>
                    <a:pt x="502" y="891"/>
                  </a:lnTo>
                  <a:cubicBezTo>
                    <a:pt x="502" y="904"/>
                    <a:pt x="513" y="915"/>
                    <a:pt x="526" y="915"/>
                  </a:cubicBezTo>
                  <a:close/>
                  <a:moveTo>
                    <a:pt x="830" y="915"/>
                  </a:moveTo>
                  <a:lnTo>
                    <a:pt x="957" y="915"/>
                  </a:lnTo>
                  <a:cubicBezTo>
                    <a:pt x="970" y="915"/>
                    <a:pt x="981" y="904"/>
                    <a:pt x="981" y="891"/>
                  </a:cubicBezTo>
                  <a:lnTo>
                    <a:pt x="981" y="124"/>
                  </a:lnTo>
                  <a:cubicBezTo>
                    <a:pt x="981" y="110"/>
                    <a:pt x="970" y="99"/>
                    <a:pt x="957" y="99"/>
                  </a:cubicBezTo>
                  <a:lnTo>
                    <a:pt x="830" y="99"/>
                  </a:lnTo>
                  <a:cubicBezTo>
                    <a:pt x="816" y="99"/>
                    <a:pt x="805" y="110"/>
                    <a:pt x="805" y="124"/>
                  </a:cubicBezTo>
                  <a:lnTo>
                    <a:pt x="805" y="891"/>
                  </a:lnTo>
                  <a:cubicBezTo>
                    <a:pt x="805" y="904"/>
                    <a:pt x="816" y="915"/>
                    <a:pt x="830" y="915"/>
                  </a:cubicBezTo>
                  <a:close/>
                </a:path>
              </a:pathLst>
            </a:custGeom>
            <a:solidFill>
              <a:schemeClr val="bg2"/>
            </a:solidFill>
            <a:ln>
              <a:noFill/>
            </a:ln>
          </p:spPr>
          <p:txBody>
            <a:bodyPr/>
            <a:lstStyle/>
            <a:p>
              <a:pPr defTabSz="910314">
                <a:defRPr/>
              </a:pPr>
              <a:endParaRPr lang="zh-CN" altLang="en-US" sz="1787">
                <a:solidFill>
                  <a:srgbClr val="00B0F0"/>
                </a:solidFill>
                <a:latin typeface="Arial"/>
                <a:ea typeface="微软雅黑"/>
              </a:endParaRPr>
            </a:p>
          </p:txBody>
        </p:sp>
      </p:grpSp>
      <p:grpSp>
        <p:nvGrpSpPr>
          <p:cNvPr id="6" name="组合 63"/>
          <p:cNvGrpSpPr/>
          <p:nvPr/>
        </p:nvGrpSpPr>
        <p:grpSpPr>
          <a:xfrm>
            <a:off x="4170174" y="1606655"/>
            <a:ext cx="918061" cy="747311"/>
            <a:chOff x="4433706" y="1770468"/>
            <a:chExt cx="976077" cy="794537"/>
          </a:xfrm>
          <a:effectLst>
            <a:outerShdw blurRad="50800" dist="38100" dir="2700000" algn="tl" rotWithShape="0">
              <a:prstClr val="black">
                <a:alpha val="40000"/>
              </a:prstClr>
            </a:outerShdw>
          </a:effectLst>
        </p:grpSpPr>
        <p:sp>
          <p:nvSpPr>
            <p:cNvPr id="65" name="圆角矩形标注 64"/>
            <p:cNvSpPr/>
            <p:nvPr/>
          </p:nvSpPr>
          <p:spPr>
            <a:xfrm flipH="1">
              <a:off x="4433706" y="1770468"/>
              <a:ext cx="976077"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nvGrpSpPr>
            <p:cNvPr id="7" name="组合 65"/>
            <p:cNvGrpSpPr/>
            <p:nvPr/>
          </p:nvGrpSpPr>
          <p:grpSpPr>
            <a:xfrm>
              <a:off x="4572893" y="1866135"/>
              <a:ext cx="612285" cy="618178"/>
              <a:chOff x="10560864" y="2750058"/>
              <a:chExt cx="612285" cy="618178"/>
            </a:xfrm>
            <a:solidFill>
              <a:schemeClr val="accent1"/>
            </a:solidFill>
          </p:grpSpPr>
          <p:grpSp>
            <p:nvGrpSpPr>
              <p:cNvPr id="8" name="组合 66"/>
              <p:cNvGrpSpPr/>
              <p:nvPr/>
            </p:nvGrpSpPr>
            <p:grpSpPr>
              <a:xfrm>
                <a:off x="10560884" y="2750058"/>
                <a:ext cx="612265" cy="618178"/>
                <a:chOff x="4367213" y="536575"/>
                <a:chExt cx="657225" cy="663575"/>
              </a:xfrm>
              <a:grpFill/>
            </p:grpSpPr>
            <p:sp>
              <p:nvSpPr>
                <p:cNvPr id="72" name="Freeform 81"/>
                <p:cNvSpPr>
                  <a:spLocks/>
                </p:cNvSpPr>
                <p:nvPr/>
              </p:nvSpPr>
              <p:spPr bwMode="auto">
                <a:xfrm>
                  <a:off x="4827588" y="536575"/>
                  <a:ext cx="196850" cy="663575"/>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3" name="Freeform 82"/>
                <p:cNvSpPr>
                  <a:spLocks/>
                </p:cNvSpPr>
                <p:nvPr/>
              </p:nvSpPr>
              <p:spPr bwMode="auto">
                <a:xfrm>
                  <a:off x="4872038" y="682625"/>
                  <a:ext cx="111125" cy="374650"/>
                </a:xfrm>
                <a:custGeom>
                  <a:avLst/>
                  <a:gdLst>
                    <a:gd name="T0" fmla="*/ 12 w 70"/>
                    <a:gd name="T1" fmla="*/ 160 h 236"/>
                    <a:gd name="T2" fmla="*/ 0 w 70"/>
                    <a:gd name="T3" fmla="*/ 174 h 236"/>
                    <a:gd name="T4" fmla="*/ 14 w 70"/>
                    <a:gd name="T5" fmla="*/ 220 h 236"/>
                    <a:gd name="T6" fmla="*/ 22 w 70"/>
                    <a:gd name="T7" fmla="*/ 232 h 236"/>
                    <a:gd name="T8" fmla="*/ 32 w 70"/>
                    <a:gd name="T9" fmla="*/ 236 h 236"/>
                    <a:gd name="T10" fmla="*/ 40 w 70"/>
                    <a:gd name="T11" fmla="*/ 234 h 236"/>
                    <a:gd name="T12" fmla="*/ 52 w 70"/>
                    <a:gd name="T13" fmla="*/ 216 h 236"/>
                    <a:gd name="T14" fmla="*/ 62 w 70"/>
                    <a:gd name="T15" fmla="*/ 184 h 236"/>
                    <a:gd name="T16" fmla="*/ 68 w 70"/>
                    <a:gd name="T17" fmla="*/ 142 h 236"/>
                    <a:gd name="T18" fmla="*/ 70 w 70"/>
                    <a:gd name="T19" fmla="*/ 118 h 236"/>
                    <a:gd name="T20" fmla="*/ 66 w 70"/>
                    <a:gd name="T21" fmla="*/ 72 h 236"/>
                    <a:gd name="T22" fmla="*/ 58 w 70"/>
                    <a:gd name="T23" fmla="*/ 34 h 236"/>
                    <a:gd name="T24" fmla="*/ 46 w 70"/>
                    <a:gd name="T25" fmla="*/ 8 h 236"/>
                    <a:gd name="T26" fmla="*/ 32 w 70"/>
                    <a:gd name="T27" fmla="*/ 0 h 236"/>
                    <a:gd name="T28" fmla="*/ 28 w 70"/>
                    <a:gd name="T29" fmla="*/ 0 h 236"/>
                    <a:gd name="T30" fmla="*/ 18 w 70"/>
                    <a:gd name="T31" fmla="*/ 10 h 236"/>
                    <a:gd name="T32" fmla="*/ 6 w 70"/>
                    <a:gd name="T33" fmla="*/ 36 h 236"/>
                    <a:gd name="T34" fmla="*/ 0 w 70"/>
                    <a:gd name="T35" fmla="*/ 62 h 236"/>
                    <a:gd name="T36" fmla="*/ 12 w 70"/>
                    <a:gd name="T37" fmla="*/ 76 h 236"/>
                    <a:gd name="T38" fmla="*/ 20 w 70"/>
                    <a:gd name="T39" fmla="*/ 48 h 236"/>
                    <a:gd name="T40" fmla="*/ 30 w 70"/>
                    <a:gd name="T41" fmla="*/ 38 h 236"/>
                    <a:gd name="T42" fmla="*/ 32 w 70"/>
                    <a:gd name="T43" fmla="*/ 38 h 236"/>
                    <a:gd name="T44" fmla="*/ 42 w 70"/>
                    <a:gd name="T45" fmla="*/ 44 h 236"/>
                    <a:gd name="T46" fmla="*/ 50 w 70"/>
                    <a:gd name="T47" fmla="*/ 62 h 236"/>
                    <a:gd name="T48" fmla="*/ 58 w 70"/>
                    <a:gd name="T49" fmla="*/ 118 h 236"/>
                    <a:gd name="T50" fmla="*/ 56 w 70"/>
                    <a:gd name="T51" fmla="*/ 148 h 236"/>
                    <a:gd name="T52" fmla="*/ 46 w 70"/>
                    <a:gd name="T53" fmla="*/ 184 h 236"/>
                    <a:gd name="T54" fmla="*/ 38 w 70"/>
                    <a:gd name="T55" fmla="*/ 196 h 236"/>
                    <a:gd name="T56" fmla="*/ 32 w 70"/>
                    <a:gd name="T57" fmla="*/ 198 h 236"/>
                    <a:gd name="T58" fmla="*/ 26 w 70"/>
                    <a:gd name="T59" fmla="*/ 196 h 236"/>
                    <a:gd name="T60" fmla="*/ 16 w 70"/>
                    <a:gd name="T61" fmla="*/ 176 h 236"/>
                    <a:gd name="T62" fmla="*/ 12 w 70"/>
                    <a:gd name="T63" fmla="*/ 16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236">
                      <a:moveTo>
                        <a:pt x="12" y="160"/>
                      </a:moveTo>
                      <a:lnTo>
                        <a:pt x="12" y="160"/>
                      </a:lnTo>
                      <a:lnTo>
                        <a:pt x="0" y="174"/>
                      </a:lnTo>
                      <a:lnTo>
                        <a:pt x="0" y="174"/>
                      </a:lnTo>
                      <a:lnTo>
                        <a:pt x="6" y="200"/>
                      </a:lnTo>
                      <a:lnTo>
                        <a:pt x="14" y="220"/>
                      </a:lnTo>
                      <a:lnTo>
                        <a:pt x="18" y="226"/>
                      </a:lnTo>
                      <a:lnTo>
                        <a:pt x="22" y="232"/>
                      </a:lnTo>
                      <a:lnTo>
                        <a:pt x="28" y="236"/>
                      </a:lnTo>
                      <a:lnTo>
                        <a:pt x="32" y="236"/>
                      </a:lnTo>
                      <a:lnTo>
                        <a:pt x="32" y="236"/>
                      </a:lnTo>
                      <a:lnTo>
                        <a:pt x="40" y="234"/>
                      </a:lnTo>
                      <a:lnTo>
                        <a:pt x="46" y="228"/>
                      </a:lnTo>
                      <a:lnTo>
                        <a:pt x="52" y="216"/>
                      </a:lnTo>
                      <a:lnTo>
                        <a:pt x="58" y="202"/>
                      </a:lnTo>
                      <a:lnTo>
                        <a:pt x="62" y="184"/>
                      </a:lnTo>
                      <a:lnTo>
                        <a:pt x="66" y="164"/>
                      </a:lnTo>
                      <a:lnTo>
                        <a:pt x="68" y="142"/>
                      </a:lnTo>
                      <a:lnTo>
                        <a:pt x="70" y="118"/>
                      </a:lnTo>
                      <a:lnTo>
                        <a:pt x="70" y="118"/>
                      </a:lnTo>
                      <a:lnTo>
                        <a:pt x="68" y="94"/>
                      </a:lnTo>
                      <a:lnTo>
                        <a:pt x="66" y="72"/>
                      </a:lnTo>
                      <a:lnTo>
                        <a:pt x="62" y="52"/>
                      </a:lnTo>
                      <a:lnTo>
                        <a:pt x="58" y="34"/>
                      </a:lnTo>
                      <a:lnTo>
                        <a:pt x="52" y="20"/>
                      </a:lnTo>
                      <a:lnTo>
                        <a:pt x="46" y="8"/>
                      </a:lnTo>
                      <a:lnTo>
                        <a:pt x="40" y="2"/>
                      </a:lnTo>
                      <a:lnTo>
                        <a:pt x="32" y="0"/>
                      </a:lnTo>
                      <a:lnTo>
                        <a:pt x="32" y="0"/>
                      </a:lnTo>
                      <a:lnTo>
                        <a:pt x="28" y="0"/>
                      </a:lnTo>
                      <a:lnTo>
                        <a:pt x="22" y="4"/>
                      </a:lnTo>
                      <a:lnTo>
                        <a:pt x="18" y="10"/>
                      </a:lnTo>
                      <a:lnTo>
                        <a:pt x="14" y="16"/>
                      </a:lnTo>
                      <a:lnTo>
                        <a:pt x="6" y="36"/>
                      </a:lnTo>
                      <a:lnTo>
                        <a:pt x="0" y="62"/>
                      </a:lnTo>
                      <a:lnTo>
                        <a:pt x="0" y="62"/>
                      </a:lnTo>
                      <a:lnTo>
                        <a:pt x="12" y="76"/>
                      </a:lnTo>
                      <a:lnTo>
                        <a:pt x="12" y="76"/>
                      </a:lnTo>
                      <a:lnTo>
                        <a:pt x="16" y="60"/>
                      </a:lnTo>
                      <a:lnTo>
                        <a:pt x="20" y="48"/>
                      </a:lnTo>
                      <a:lnTo>
                        <a:pt x="26" y="40"/>
                      </a:lnTo>
                      <a:lnTo>
                        <a:pt x="30" y="38"/>
                      </a:lnTo>
                      <a:lnTo>
                        <a:pt x="32" y="38"/>
                      </a:lnTo>
                      <a:lnTo>
                        <a:pt x="32" y="38"/>
                      </a:lnTo>
                      <a:lnTo>
                        <a:pt x="38" y="40"/>
                      </a:lnTo>
                      <a:lnTo>
                        <a:pt x="42" y="44"/>
                      </a:lnTo>
                      <a:lnTo>
                        <a:pt x="46" y="52"/>
                      </a:lnTo>
                      <a:lnTo>
                        <a:pt x="50" y="62"/>
                      </a:lnTo>
                      <a:lnTo>
                        <a:pt x="56" y="86"/>
                      </a:lnTo>
                      <a:lnTo>
                        <a:pt x="58" y="118"/>
                      </a:lnTo>
                      <a:lnTo>
                        <a:pt x="58" y="118"/>
                      </a:lnTo>
                      <a:lnTo>
                        <a:pt x="56" y="148"/>
                      </a:lnTo>
                      <a:lnTo>
                        <a:pt x="50" y="174"/>
                      </a:lnTo>
                      <a:lnTo>
                        <a:pt x="46" y="184"/>
                      </a:lnTo>
                      <a:lnTo>
                        <a:pt x="42" y="192"/>
                      </a:lnTo>
                      <a:lnTo>
                        <a:pt x="38" y="196"/>
                      </a:lnTo>
                      <a:lnTo>
                        <a:pt x="32" y="198"/>
                      </a:lnTo>
                      <a:lnTo>
                        <a:pt x="32" y="198"/>
                      </a:lnTo>
                      <a:lnTo>
                        <a:pt x="30" y="198"/>
                      </a:lnTo>
                      <a:lnTo>
                        <a:pt x="26" y="196"/>
                      </a:lnTo>
                      <a:lnTo>
                        <a:pt x="20" y="188"/>
                      </a:lnTo>
                      <a:lnTo>
                        <a:pt x="16" y="176"/>
                      </a:lnTo>
                      <a:lnTo>
                        <a:pt x="12" y="160"/>
                      </a:lnTo>
                      <a:lnTo>
                        <a:pt x="12" y="160"/>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4" name="Freeform 83"/>
                <p:cNvSpPr>
                  <a:spLocks/>
                </p:cNvSpPr>
                <p:nvPr/>
              </p:nvSpPr>
              <p:spPr bwMode="auto">
                <a:xfrm>
                  <a:off x="4906963" y="803275"/>
                  <a:ext cx="38100" cy="133350"/>
                </a:xfrm>
                <a:custGeom>
                  <a:avLst/>
                  <a:gdLst>
                    <a:gd name="T0" fmla="*/ 10 w 24"/>
                    <a:gd name="T1" fmla="*/ 0 h 84"/>
                    <a:gd name="T2" fmla="*/ 10 w 24"/>
                    <a:gd name="T3" fmla="*/ 0 h 84"/>
                    <a:gd name="T4" fmla="*/ 8 w 24"/>
                    <a:gd name="T5" fmla="*/ 2 h 84"/>
                    <a:gd name="T6" fmla="*/ 4 w 24"/>
                    <a:gd name="T7" fmla="*/ 6 h 84"/>
                    <a:gd name="T8" fmla="*/ 0 w 24"/>
                    <a:gd name="T9" fmla="*/ 18 h 84"/>
                    <a:gd name="T10" fmla="*/ 0 w 24"/>
                    <a:gd name="T11" fmla="*/ 18 h 84"/>
                    <a:gd name="T12" fmla="*/ 4 w 24"/>
                    <a:gd name="T13" fmla="*/ 30 h 84"/>
                    <a:gd name="T14" fmla="*/ 6 w 24"/>
                    <a:gd name="T15" fmla="*/ 42 h 84"/>
                    <a:gd name="T16" fmla="*/ 6 w 24"/>
                    <a:gd name="T17" fmla="*/ 42 h 84"/>
                    <a:gd name="T18" fmla="*/ 4 w 24"/>
                    <a:gd name="T19" fmla="*/ 54 h 84"/>
                    <a:gd name="T20" fmla="*/ 0 w 24"/>
                    <a:gd name="T21" fmla="*/ 66 h 84"/>
                    <a:gd name="T22" fmla="*/ 0 w 24"/>
                    <a:gd name="T23" fmla="*/ 66 h 84"/>
                    <a:gd name="T24" fmla="*/ 4 w 24"/>
                    <a:gd name="T25" fmla="*/ 78 h 84"/>
                    <a:gd name="T26" fmla="*/ 8 w 24"/>
                    <a:gd name="T27" fmla="*/ 82 h 84"/>
                    <a:gd name="T28" fmla="*/ 10 w 24"/>
                    <a:gd name="T29" fmla="*/ 84 h 84"/>
                    <a:gd name="T30" fmla="*/ 10 w 24"/>
                    <a:gd name="T31" fmla="*/ 84 h 84"/>
                    <a:gd name="T32" fmla="*/ 12 w 24"/>
                    <a:gd name="T33" fmla="*/ 82 h 84"/>
                    <a:gd name="T34" fmla="*/ 16 w 24"/>
                    <a:gd name="T35" fmla="*/ 80 h 84"/>
                    <a:gd name="T36" fmla="*/ 20 w 24"/>
                    <a:gd name="T37" fmla="*/ 72 h 84"/>
                    <a:gd name="T38" fmla="*/ 22 w 24"/>
                    <a:gd name="T39" fmla="*/ 58 h 84"/>
                    <a:gd name="T40" fmla="*/ 24 w 24"/>
                    <a:gd name="T41" fmla="*/ 42 h 84"/>
                    <a:gd name="T42" fmla="*/ 24 w 24"/>
                    <a:gd name="T43" fmla="*/ 42 h 84"/>
                    <a:gd name="T44" fmla="*/ 22 w 24"/>
                    <a:gd name="T45" fmla="*/ 26 h 84"/>
                    <a:gd name="T46" fmla="*/ 20 w 24"/>
                    <a:gd name="T47" fmla="*/ 12 h 84"/>
                    <a:gd name="T48" fmla="*/ 16 w 24"/>
                    <a:gd name="T49" fmla="*/ 4 h 84"/>
                    <a:gd name="T50" fmla="*/ 12 w 24"/>
                    <a:gd name="T51" fmla="*/ 2 h 84"/>
                    <a:gd name="T52" fmla="*/ 10 w 24"/>
                    <a:gd name="T53" fmla="*/ 0 h 84"/>
                    <a:gd name="T54" fmla="*/ 10 w 24"/>
                    <a:gd name="T5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 h="84">
                      <a:moveTo>
                        <a:pt x="10" y="0"/>
                      </a:moveTo>
                      <a:lnTo>
                        <a:pt x="10" y="0"/>
                      </a:lnTo>
                      <a:lnTo>
                        <a:pt x="8" y="2"/>
                      </a:lnTo>
                      <a:lnTo>
                        <a:pt x="4" y="6"/>
                      </a:lnTo>
                      <a:lnTo>
                        <a:pt x="0" y="18"/>
                      </a:lnTo>
                      <a:lnTo>
                        <a:pt x="0" y="18"/>
                      </a:lnTo>
                      <a:lnTo>
                        <a:pt x="4" y="30"/>
                      </a:lnTo>
                      <a:lnTo>
                        <a:pt x="6" y="42"/>
                      </a:lnTo>
                      <a:lnTo>
                        <a:pt x="6" y="42"/>
                      </a:lnTo>
                      <a:lnTo>
                        <a:pt x="4" y="54"/>
                      </a:lnTo>
                      <a:lnTo>
                        <a:pt x="0" y="66"/>
                      </a:lnTo>
                      <a:lnTo>
                        <a:pt x="0" y="66"/>
                      </a:lnTo>
                      <a:lnTo>
                        <a:pt x="4" y="78"/>
                      </a:lnTo>
                      <a:lnTo>
                        <a:pt x="8" y="82"/>
                      </a:lnTo>
                      <a:lnTo>
                        <a:pt x="10" y="84"/>
                      </a:lnTo>
                      <a:lnTo>
                        <a:pt x="10" y="84"/>
                      </a:lnTo>
                      <a:lnTo>
                        <a:pt x="12" y="82"/>
                      </a:lnTo>
                      <a:lnTo>
                        <a:pt x="16" y="80"/>
                      </a:lnTo>
                      <a:lnTo>
                        <a:pt x="20" y="72"/>
                      </a:lnTo>
                      <a:lnTo>
                        <a:pt x="22" y="58"/>
                      </a:lnTo>
                      <a:lnTo>
                        <a:pt x="24" y="42"/>
                      </a:lnTo>
                      <a:lnTo>
                        <a:pt x="24" y="42"/>
                      </a:lnTo>
                      <a:lnTo>
                        <a:pt x="22" y="26"/>
                      </a:lnTo>
                      <a:lnTo>
                        <a:pt x="20" y="12"/>
                      </a:lnTo>
                      <a:lnTo>
                        <a:pt x="16" y="4"/>
                      </a:lnTo>
                      <a:lnTo>
                        <a:pt x="12" y="2"/>
                      </a:lnTo>
                      <a:lnTo>
                        <a:pt x="10" y="0"/>
                      </a:lnTo>
                      <a:lnTo>
                        <a:pt x="10" y="0"/>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5" name="Freeform 84"/>
                <p:cNvSpPr>
                  <a:spLocks/>
                </p:cNvSpPr>
                <p:nvPr/>
              </p:nvSpPr>
              <p:spPr bwMode="auto">
                <a:xfrm>
                  <a:off x="4367213" y="777875"/>
                  <a:ext cx="533400" cy="187325"/>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6" name="Freeform 85"/>
                <p:cNvSpPr>
                  <a:spLocks/>
                </p:cNvSpPr>
                <p:nvPr/>
              </p:nvSpPr>
              <p:spPr bwMode="auto">
                <a:xfrm>
                  <a:off x="4595813" y="920750"/>
                  <a:ext cx="285750" cy="184150"/>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7" name="Freeform 86"/>
                <p:cNvSpPr>
                  <a:spLocks/>
                </p:cNvSpPr>
                <p:nvPr/>
              </p:nvSpPr>
              <p:spPr bwMode="auto">
                <a:xfrm>
                  <a:off x="4592638" y="641350"/>
                  <a:ext cx="285750" cy="184150"/>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grpSp>
          <p:sp>
            <p:nvSpPr>
              <p:cNvPr id="68" name="Freeform 81"/>
              <p:cNvSpPr>
                <a:spLocks/>
              </p:cNvSpPr>
              <p:nvPr/>
            </p:nvSpPr>
            <p:spPr bwMode="auto">
              <a:xfrm>
                <a:off x="10989743" y="2750058"/>
                <a:ext cx="183383" cy="618177"/>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69" name="Freeform 84"/>
              <p:cNvSpPr>
                <a:spLocks/>
              </p:cNvSpPr>
              <p:nvPr/>
            </p:nvSpPr>
            <p:spPr bwMode="auto">
              <a:xfrm>
                <a:off x="10560864" y="2974850"/>
                <a:ext cx="496908" cy="174509"/>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0" name="Freeform 85"/>
              <p:cNvSpPr>
                <a:spLocks/>
              </p:cNvSpPr>
              <p:nvPr/>
            </p:nvSpPr>
            <p:spPr bwMode="auto">
              <a:xfrm>
                <a:off x="10773825" y="3107950"/>
                <a:ext cx="266201" cy="171552"/>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1" name="Freeform 86"/>
              <p:cNvSpPr>
                <a:spLocks/>
              </p:cNvSpPr>
              <p:nvPr/>
            </p:nvSpPr>
            <p:spPr bwMode="auto">
              <a:xfrm>
                <a:off x="10770867" y="2847665"/>
                <a:ext cx="266201" cy="171552"/>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grpSp>
      </p:grpSp>
      <p:grpSp>
        <p:nvGrpSpPr>
          <p:cNvPr id="9" name="组合 77"/>
          <p:cNvGrpSpPr/>
          <p:nvPr/>
        </p:nvGrpSpPr>
        <p:grpSpPr>
          <a:xfrm>
            <a:off x="1701835" y="3339844"/>
            <a:ext cx="1083649" cy="747311"/>
            <a:chOff x="1809381" y="3613185"/>
            <a:chExt cx="1152130" cy="794537"/>
          </a:xfrm>
          <a:effectLst>
            <a:outerShdw blurRad="50800" dist="38100" dir="2700000" algn="tl" rotWithShape="0">
              <a:prstClr val="black">
                <a:alpha val="40000"/>
              </a:prstClr>
            </a:outerShdw>
          </a:effectLst>
        </p:grpSpPr>
        <p:sp>
          <p:nvSpPr>
            <p:cNvPr id="79" name="圆角矩形标注 78"/>
            <p:cNvSpPr/>
            <p:nvPr/>
          </p:nvSpPr>
          <p:spPr>
            <a:xfrm flipH="1">
              <a:off x="1809381" y="3613185"/>
              <a:ext cx="1152130"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nvGrpSpPr>
            <p:cNvPr id="10" name="组合 79"/>
            <p:cNvGrpSpPr/>
            <p:nvPr/>
          </p:nvGrpSpPr>
          <p:grpSpPr>
            <a:xfrm>
              <a:off x="2089159" y="3793756"/>
              <a:ext cx="592574" cy="490757"/>
              <a:chOff x="981075" y="3348038"/>
              <a:chExt cx="461963" cy="382587"/>
            </a:xfrm>
            <a:solidFill>
              <a:schemeClr val="accent2"/>
            </a:solidFill>
          </p:grpSpPr>
          <p:sp>
            <p:nvSpPr>
              <p:cNvPr id="81" name="Freeform 9"/>
              <p:cNvSpPr>
                <a:spLocks/>
              </p:cNvSpPr>
              <p:nvPr/>
            </p:nvSpPr>
            <p:spPr bwMode="auto">
              <a:xfrm>
                <a:off x="1141413" y="3348038"/>
                <a:ext cx="301625" cy="323850"/>
              </a:xfrm>
              <a:custGeom>
                <a:avLst/>
                <a:gdLst>
                  <a:gd name="T0" fmla="*/ 678 w 698"/>
                  <a:gd name="T1" fmla="*/ 363 h 748"/>
                  <a:gd name="T2" fmla="*/ 329 w 698"/>
                  <a:gd name="T3" fmla="*/ 15 h 748"/>
                  <a:gd name="T4" fmla="*/ 0 w 698"/>
                  <a:gd name="T5" fmla="*/ 109 h 748"/>
                  <a:gd name="T6" fmla="*/ 53 w 698"/>
                  <a:gd name="T7" fmla="*/ 107 h 748"/>
                  <a:gd name="T8" fmla="*/ 338 w 698"/>
                  <a:gd name="T9" fmla="*/ 194 h 748"/>
                  <a:gd name="T10" fmla="*/ 483 w 698"/>
                  <a:gd name="T11" fmla="*/ 429 h 748"/>
                  <a:gd name="T12" fmla="*/ 416 w 698"/>
                  <a:gd name="T13" fmla="*/ 666 h 748"/>
                  <a:gd name="T14" fmla="*/ 601 w 698"/>
                  <a:gd name="T15" fmla="*/ 708 h 748"/>
                  <a:gd name="T16" fmla="*/ 527 w 698"/>
                  <a:gd name="T17" fmla="*/ 574 h 748"/>
                  <a:gd name="T18" fmla="*/ 678 w 698"/>
                  <a:gd name="T19" fmla="*/ 363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 h="748">
                    <a:moveTo>
                      <a:pt x="678" y="363"/>
                    </a:moveTo>
                    <a:cubicBezTo>
                      <a:pt x="698" y="194"/>
                      <a:pt x="542" y="38"/>
                      <a:pt x="329" y="15"/>
                    </a:cubicBezTo>
                    <a:cubicBezTo>
                      <a:pt x="200" y="0"/>
                      <a:pt x="79" y="39"/>
                      <a:pt x="0" y="109"/>
                    </a:cubicBezTo>
                    <a:cubicBezTo>
                      <a:pt x="18" y="108"/>
                      <a:pt x="35" y="107"/>
                      <a:pt x="53" y="107"/>
                    </a:cubicBezTo>
                    <a:cubicBezTo>
                      <a:pt x="158" y="107"/>
                      <a:pt x="259" y="138"/>
                      <a:pt x="338" y="194"/>
                    </a:cubicBezTo>
                    <a:cubicBezTo>
                      <a:pt x="420" y="253"/>
                      <a:pt x="472" y="337"/>
                      <a:pt x="483" y="429"/>
                    </a:cubicBezTo>
                    <a:cubicBezTo>
                      <a:pt x="492" y="511"/>
                      <a:pt x="468" y="595"/>
                      <a:pt x="416" y="666"/>
                    </a:cubicBezTo>
                    <a:cubicBezTo>
                      <a:pt x="524" y="748"/>
                      <a:pt x="624" y="726"/>
                      <a:pt x="601" y="708"/>
                    </a:cubicBezTo>
                    <a:cubicBezTo>
                      <a:pt x="536" y="659"/>
                      <a:pt x="523" y="612"/>
                      <a:pt x="527" y="574"/>
                    </a:cubicBezTo>
                    <a:cubicBezTo>
                      <a:pt x="610" y="527"/>
                      <a:pt x="667" y="452"/>
                      <a:pt x="678" y="363"/>
                    </a:cubicBezTo>
                    <a:close/>
                  </a:path>
                </a:pathLst>
              </a:custGeom>
              <a:grpFill/>
              <a:ln>
                <a:noFill/>
              </a:ln>
              <a:extLst/>
            </p:spPr>
            <p:txBody>
              <a:bodyPr/>
              <a:lstStyle/>
              <a:p>
                <a:pPr defTabSz="910314">
                  <a:defRPr/>
                </a:pPr>
                <a:endParaRPr lang="zh-CN" altLang="en-US" sz="1787">
                  <a:solidFill>
                    <a:srgbClr val="92D050"/>
                  </a:solidFill>
                  <a:latin typeface="Arial"/>
                  <a:ea typeface="微软雅黑"/>
                </a:endParaRPr>
              </a:p>
            </p:txBody>
          </p:sp>
          <p:sp>
            <p:nvSpPr>
              <p:cNvPr id="82" name="Freeform 10"/>
              <p:cNvSpPr>
                <a:spLocks/>
              </p:cNvSpPr>
              <p:nvPr/>
            </p:nvSpPr>
            <p:spPr bwMode="auto">
              <a:xfrm>
                <a:off x="981075" y="3422650"/>
                <a:ext cx="349250" cy="307975"/>
              </a:xfrm>
              <a:custGeom>
                <a:avLst/>
                <a:gdLst>
                  <a:gd name="T0" fmla="*/ 788 w 807"/>
                  <a:gd name="T1" fmla="*/ 266 h 713"/>
                  <a:gd name="T2" fmla="*/ 422 w 807"/>
                  <a:gd name="T3" fmla="*/ 0 h 713"/>
                  <a:gd name="T4" fmla="*/ 368 w 807"/>
                  <a:gd name="T5" fmla="*/ 3 h 713"/>
                  <a:gd name="T6" fmla="*/ 19 w 807"/>
                  <a:gd name="T7" fmla="*/ 351 h 713"/>
                  <a:gd name="T8" fmla="*/ 171 w 807"/>
                  <a:gd name="T9" fmla="*/ 563 h 713"/>
                  <a:gd name="T10" fmla="*/ 96 w 807"/>
                  <a:gd name="T11" fmla="*/ 697 h 713"/>
                  <a:gd name="T12" fmla="*/ 128 w 807"/>
                  <a:gd name="T13" fmla="*/ 713 h 713"/>
                  <a:gd name="T14" fmla="*/ 328 w 807"/>
                  <a:gd name="T15" fmla="*/ 614 h 713"/>
                  <a:gd name="T16" fmla="*/ 385 w 807"/>
                  <a:gd name="T17" fmla="*/ 617 h 713"/>
                  <a:gd name="T18" fmla="*/ 439 w 807"/>
                  <a:gd name="T19" fmla="*/ 614 h 713"/>
                  <a:gd name="T20" fmla="*/ 788 w 807"/>
                  <a:gd name="T21" fmla="*/ 266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7" h="713">
                    <a:moveTo>
                      <a:pt x="788" y="266"/>
                    </a:moveTo>
                    <a:cubicBezTo>
                      <a:pt x="770" y="111"/>
                      <a:pt x="611" y="0"/>
                      <a:pt x="422" y="0"/>
                    </a:cubicBezTo>
                    <a:cubicBezTo>
                      <a:pt x="404" y="0"/>
                      <a:pt x="386" y="1"/>
                      <a:pt x="368" y="3"/>
                    </a:cubicBezTo>
                    <a:cubicBezTo>
                      <a:pt x="156" y="27"/>
                      <a:pt x="0" y="183"/>
                      <a:pt x="19" y="351"/>
                    </a:cubicBezTo>
                    <a:cubicBezTo>
                      <a:pt x="30" y="441"/>
                      <a:pt x="87" y="516"/>
                      <a:pt x="171" y="563"/>
                    </a:cubicBezTo>
                    <a:cubicBezTo>
                      <a:pt x="175" y="600"/>
                      <a:pt x="161" y="648"/>
                      <a:pt x="96" y="697"/>
                    </a:cubicBezTo>
                    <a:cubicBezTo>
                      <a:pt x="86" y="704"/>
                      <a:pt x="100" y="713"/>
                      <a:pt x="128" y="713"/>
                    </a:cubicBezTo>
                    <a:cubicBezTo>
                      <a:pt x="173" y="713"/>
                      <a:pt x="252" y="692"/>
                      <a:pt x="328" y="614"/>
                    </a:cubicBezTo>
                    <a:cubicBezTo>
                      <a:pt x="347" y="616"/>
                      <a:pt x="366" y="617"/>
                      <a:pt x="385" y="617"/>
                    </a:cubicBezTo>
                    <a:cubicBezTo>
                      <a:pt x="403" y="617"/>
                      <a:pt x="421" y="616"/>
                      <a:pt x="439" y="614"/>
                    </a:cubicBezTo>
                    <a:cubicBezTo>
                      <a:pt x="651" y="590"/>
                      <a:pt x="807" y="434"/>
                      <a:pt x="788" y="266"/>
                    </a:cubicBezTo>
                    <a:close/>
                  </a:path>
                </a:pathLst>
              </a:custGeom>
              <a:grpFill/>
              <a:ln>
                <a:noFill/>
              </a:ln>
              <a:extLst/>
            </p:spPr>
            <p:txBody>
              <a:bodyPr/>
              <a:lstStyle/>
              <a:p>
                <a:pPr defTabSz="910314">
                  <a:defRPr/>
                </a:pPr>
                <a:endParaRPr lang="zh-CN" altLang="en-US" sz="1787">
                  <a:solidFill>
                    <a:srgbClr val="92D050"/>
                  </a:solidFill>
                  <a:latin typeface="Arial"/>
                  <a:ea typeface="微软雅黑"/>
                </a:endParaRPr>
              </a:p>
            </p:txBody>
          </p:sp>
        </p:grpSp>
      </p:grpSp>
      <p:sp>
        <p:nvSpPr>
          <p:cNvPr id="83" name="Title 3"/>
          <p:cNvSpPr txBox="1">
            <a:spLocks/>
          </p:cNvSpPr>
          <p:nvPr/>
        </p:nvSpPr>
        <p:spPr>
          <a:xfrm>
            <a:off x="1587633" y="1233422"/>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FF0000"/>
                </a:solidFill>
                <a:effectLst>
                  <a:innerShdw blurRad="63500" dist="50800" dir="13500000">
                    <a:prstClr val="black">
                      <a:alpha val="50000"/>
                    </a:prstClr>
                  </a:innerShdw>
                </a:effectLst>
                <a:latin typeface="微软雅黑" pitchFamily="34" charset="-122"/>
                <a:ea typeface="微软雅黑"/>
              </a:rPr>
              <a:t>01</a:t>
            </a:r>
            <a:endParaRPr lang="en-US" sz="3386" b="1" dirty="0">
              <a:solidFill>
                <a:srgbClr val="FF0000"/>
              </a:solidFill>
              <a:effectLst>
                <a:innerShdw blurRad="63500" dist="50800" dir="13500000">
                  <a:prstClr val="black">
                    <a:alpha val="50000"/>
                  </a:prstClr>
                </a:innerShdw>
              </a:effectLst>
              <a:latin typeface="微软雅黑" pitchFamily="34" charset="-122"/>
              <a:ea typeface="微软雅黑"/>
            </a:endParaRPr>
          </a:p>
        </p:txBody>
      </p:sp>
      <p:sp>
        <p:nvSpPr>
          <p:cNvPr id="84" name="TextBox 83"/>
          <p:cNvSpPr txBox="1"/>
          <p:nvPr/>
        </p:nvSpPr>
        <p:spPr>
          <a:xfrm>
            <a:off x="1591689" y="1795318"/>
            <a:ext cx="2505492" cy="821807"/>
          </a:xfrm>
          <a:prstGeom prst="rect">
            <a:avLst/>
          </a:prstGeom>
          <a:noFill/>
        </p:spPr>
        <p:txBody>
          <a:bodyPr lIns="68243" tIns="34121" rIns="68243" bIns="34121">
            <a:spAutoFit/>
          </a:bodyPr>
          <a:lstStyle/>
          <a:p>
            <a:pPr defTabSz="910314">
              <a:lnSpc>
                <a:spcPct val="130000"/>
              </a:lnSpc>
              <a:defRPr/>
            </a:pPr>
            <a:r>
              <a:rPr lang="zh-CN" altLang="en-US" sz="1505" b="1" dirty="0">
                <a:solidFill>
                  <a:srgbClr val="FF0000"/>
                </a:solidFill>
                <a:latin typeface="微软雅黑" pitchFamily="34" charset="-122"/>
                <a:ea typeface="微软雅黑"/>
              </a:rPr>
              <a:t>单击此处填加标题</a:t>
            </a:r>
            <a:endParaRPr lang="en-US" altLang="zh-CN" sz="1505" b="1" dirty="0">
              <a:solidFill>
                <a:srgbClr val="FF0000"/>
              </a:solidFill>
              <a:latin typeface="微软雅黑" pitchFamily="34" charset="-122"/>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endParaRPr lang="en-US" altLang="zh-CN" sz="1129" dirty="0">
              <a:solidFill>
                <a:srgbClr val="262626"/>
              </a:solidFill>
              <a:latin typeface="微软雅黑"/>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p>
        </p:txBody>
      </p:sp>
      <p:sp>
        <p:nvSpPr>
          <p:cNvPr id="85" name="Title 3"/>
          <p:cNvSpPr txBox="1">
            <a:spLocks/>
          </p:cNvSpPr>
          <p:nvPr/>
        </p:nvSpPr>
        <p:spPr>
          <a:xfrm>
            <a:off x="5583583" y="923511"/>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92D050"/>
                </a:solidFill>
                <a:effectLst>
                  <a:innerShdw blurRad="63500" dist="50800" dir="13500000">
                    <a:prstClr val="black">
                      <a:alpha val="50000"/>
                    </a:prstClr>
                  </a:innerShdw>
                </a:effectLst>
                <a:latin typeface="微软雅黑" pitchFamily="34" charset="-122"/>
                <a:ea typeface="微软雅黑"/>
              </a:rPr>
              <a:t>02</a:t>
            </a:r>
            <a:endParaRPr lang="en-US" sz="3386" b="1" dirty="0">
              <a:solidFill>
                <a:srgbClr val="92D050"/>
              </a:solidFill>
              <a:effectLst>
                <a:innerShdw blurRad="63500" dist="50800" dir="13500000">
                  <a:prstClr val="black">
                    <a:alpha val="50000"/>
                  </a:prstClr>
                </a:innerShdw>
              </a:effectLst>
              <a:latin typeface="微软雅黑" pitchFamily="34" charset="-122"/>
              <a:ea typeface="微软雅黑"/>
            </a:endParaRPr>
          </a:p>
        </p:txBody>
      </p:sp>
      <p:sp>
        <p:nvSpPr>
          <p:cNvPr id="86" name="TextBox 85"/>
          <p:cNvSpPr txBox="1"/>
          <p:nvPr/>
        </p:nvSpPr>
        <p:spPr>
          <a:xfrm>
            <a:off x="5587337" y="1484744"/>
            <a:ext cx="2506985" cy="821807"/>
          </a:xfrm>
          <a:prstGeom prst="rect">
            <a:avLst/>
          </a:prstGeom>
          <a:noFill/>
        </p:spPr>
        <p:txBody>
          <a:bodyPr lIns="68243" tIns="34121" rIns="68243" bIns="34121">
            <a:spAutoFit/>
          </a:bodyPr>
          <a:lstStyle/>
          <a:p>
            <a:pPr defTabSz="910314">
              <a:lnSpc>
                <a:spcPct val="130000"/>
              </a:lnSpc>
              <a:defRPr/>
            </a:pPr>
            <a:r>
              <a:rPr lang="zh-CN" altLang="en-US" sz="1505" b="1" dirty="0">
                <a:solidFill>
                  <a:srgbClr val="92D050"/>
                </a:solidFill>
                <a:latin typeface="微软雅黑" pitchFamily="34" charset="-122"/>
                <a:ea typeface="微软雅黑"/>
              </a:rPr>
              <a:t>单击此处填加标题</a:t>
            </a:r>
            <a:endParaRPr lang="en-US" altLang="zh-CN" sz="1505" b="1" dirty="0">
              <a:solidFill>
                <a:srgbClr val="92D050"/>
              </a:solidFill>
              <a:latin typeface="微软雅黑" pitchFamily="34" charset="-122"/>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endParaRPr lang="en-US" altLang="zh-CN" sz="1129" dirty="0">
              <a:solidFill>
                <a:srgbClr val="262626"/>
              </a:solidFill>
              <a:latin typeface="微软雅黑"/>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p>
        </p:txBody>
      </p:sp>
      <p:sp>
        <p:nvSpPr>
          <p:cNvPr id="87" name="Title 3"/>
          <p:cNvSpPr txBox="1">
            <a:spLocks/>
          </p:cNvSpPr>
          <p:nvPr/>
        </p:nvSpPr>
        <p:spPr>
          <a:xfrm>
            <a:off x="3488353" y="3062077"/>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00B0F0"/>
                </a:solidFill>
                <a:effectLst>
                  <a:innerShdw blurRad="63500" dist="50800" dir="13500000">
                    <a:prstClr val="black">
                      <a:alpha val="50000"/>
                    </a:prstClr>
                  </a:innerShdw>
                </a:effectLst>
                <a:latin typeface="微软雅黑" pitchFamily="34" charset="-122"/>
                <a:ea typeface="微软雅黑"/>
              </a:rPr>
              <a:t>03</a:t>
            </a:r>
            <a:endParaRPr lang="en-US" sz="3386" b="1" dirty="0">
              <a:solidFill>
                <a:srgbClr val="00B0F0"/>
              </a:solidFill>
              <a:effectLst>
                <a:innerShdw blurRad="63500" dist="50800" dir="13500000">
                  <a:prstClr val="black">
                    <a:alpha val="50000"/>
                  </a:prstClr>
                </a:innerShdw>
              </a:effectLst>
              <a:latin typeface="微软雅黑" pitchFamily="34" charset="-122"/>
              <a:ea typeface="微软雅黑"/>
            </a:endParaRPr>
          </a:p>
        </p:txBody>
      </p:sp>
      <p:sp>
        <p:nvSpPr>
          <p:cNvPr id="88" name="TextBox 87"/>
          <p:cNvSpPr txBox="1"/>
          <p:nvPr/>
        </p:nvSpPr>
        <p:spPr>
          <a:xfrm>
            <a:off x="3487980" y="3624416"/>
            <a:ext cx="2506985" cy="821807"/>
          </a:xfrm>
          <a:prstGeom prst="rect">
            <a:avLst/>
          </a:prstGeom>
          <a:noFill/>
        </p:spPr>
        <p:txBody>
          <a:bodyPr lIns="68243" tIns="34121" rIns="68243" bIns="34121">
            <a:spAutoFit/>
          </a:bodyPr>
          <a:lstStyle/>
          <a:p>
            <a:pPr defTabSz="910314">
              <a:lnSpc>
                <a:spcPct val="130000"/>
              </a:lnSpc>
              <a:defRPr/>
            </a:pPr>
            <a:r>
              <a:rPr lang="zh-CN" altLang="en-US" sz="1505" b="1" dirty="0">
                <a:solidFill>
                  <a:srgbClr val="00B0F0"/>
                </a:solidFill>
                <a:latin typeface="微软雅黑" pitchFamily="34" charset="-122"/>
                <a:ea typeface="微软雅黑"/>
              </a:rPr>
              <a:t>单击此处填加标题</a:t>
            </a:r>
            <a:endParaRPr lang="en-US" altLang="zh-CN" sz="1505" b="1" dirty="0">
              <a:solidFill>
                <a:srgbClr val="00B0F0"/>
              </a:solidFill>
              <a:latin typeface="微软雅黑" pitchFamily="34" charset="-122"/>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endParaRPr lang="en-US" altLang="zh-CN" sz="1129" dirty="0">
              <a:solidFill>
                <a:srgbClr val="262626"/>
              </a:solidFill>
              <a:latin typeface="微软雅黑"/>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p>
        </p:txBody>
      </p:sp>
      <p:sp>
        <p:nvSpPr>
          <p:cNvPr id="39"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40" name="组合 39"/>
          <p:cNvGrpSpPr/>
          <p:nvPr/>
        </p:nvGrpSpPr>
        <p:grpSpPr>
          <a:xfrm>
            <a:off x="331635" y="679277"/>
            <a:ext cx="8682581" cy="63818"/>
            <a:chOff x="288133" y="483063"/>
            <a:chExt cx="8772740" cy="64666"/>
          </a:xfrm>
        </p:grpSpPr>
        <p:sp>
          <p:nvSpPr>
            <p:cNvPr id="41" name="任意多边形 40"/>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42" name="直接连接符 41"/>
            <p:cNvCxnSpPr>
              <a:stCxn id="41"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43" name="组合 42"/>
          <p:cNvGrpSpPr/>
          <p:nvPr/>
        </p:nvGrpSpPr>
        <p:grpSpPr>
          <a:xfrm>
            <a:off x="1" y="305046"/>
            <a:ext cx="603004" cy="332759"/>
            <a:chOff x="0" y="252065"/>
            <a:chExt cx="641111" cy="392113"/>
          </a:xfrm>
        </p:grpSpPr>
        <p:sp>
          <p:nvSpPr>
            <p:cNvPr id="4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6" name="五边形 45"/>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17499274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wipe(down)">
                                      <p:cBhvr>
                                        <p:cTn id="12" dur="500"/>
                                        <p:tgtEl>
                                          <p:spTgt spid="40"/>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9"/>
                                        </p:tgtEl>
                                        <p:attrNameLst>
                                          <p:attrName>style.visibility</p:attrName>
                                        </p:attrNameLst>
                                      </p:cBhvr>
                                      <p:to>
                                        <p:strVal val="visible"/>
                                      </p:to>
                                    </p:set>
                                    <p:anim calcmode="lin" valueType="num">
                                      <p:cBhvr>
                                        <p:cTn id="16"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9"/>
                                        </p:tgtEl>
                                        <p:attrNameLst>
                                          <p:attrName>ppt_y</p:attrName>
                                        </p:attrNameLst>
                                      </p:cBhvr>
                                      <p:tavLst>
                                        <p:tav tm="0">
                                          <p:val>
                                            <p:strVal val="#ppt_y"/>
                                          </p:val>
                                        </p:tav>
                                        <p:tav tm="100000">
                                          <p:val>
                                            <p:strVal val="#ppt_y"/>
                                          </p:val>
                                        </p:tav>
                                      </p:tavLst>
                                    </p:anim>
                                    <p:anim calcmode="lin" valueType="num">
                                      <p:cBhvr>
                                        <p:cTn id="18"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9"/>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39"/>
                                        </p:tgtEl>
                                      </p:cBhvr>
                                    </p:animEffect>
                                  </p:childTnLst>
                                </p:cTn>
                              </p:par>
                            </p:childTnLst>
                          </p:cTn>
                        </p:par>
                        <p:par>
                          <p:cTn id="21" fill="hold">
                            <p:stCondLst>
                              <p:cond delay="145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 fill="hold"/>
                                        <p:tgtEl>
                                          <p:spTgt spid="3"/>
                                        </p:tgtEl>
                                        <p:attrNameLst>
                                          <p:attrName>ppt_w</p:attrName>
                                        </p:attrNameLst>
                                      </p:cBhvr>
                                      <p:tavLst>
                                        <p:tav tm="0">
                                          <p:val>
                                            <p:fltVal val="0"/>
                                          </p:val>
                                        </p:tav>
                                        <p:tav tm="100000">
                                          <p:val>
                                            <p:strVal val="#ppt_w"/>
                                          </p:val>
                                        </p:tav>
                                      </p:tavLst>
                                    </p:anim>
                                    <p:anim calcmode="lin" valueType="num">
                                      <p:cBhvr>
                                        <p:cTn id="25" dur="100" fill="hold"/>
                                        <p:tgtEl>
                                          <p:spTgt spid="3"/>
                                        </p:tgtEl>
                                        <p:attrNameLst>
                                          <p:attrName>ppt_h</p:attrName>
                                        </p:attrNameLst>
                                      </p:cBhvr>
                                      <p:tavLst>
                                        <p:tav tm="0">
                                          <p:val>
                                            <p:fltVal val="0"/>
                                          </p:val>
                                        </p:tav>
                                        <p:tav tm="100000">
                                          <p:val>
                                            <p:strVal val="#ppt_h"/>
                                          </p:val>
                                        </p:tav>
                                      </p:tavLst>
                                    </p:anim>
                                    <p:animEffect transition="in" filter="fade">
                                      <p:cBhvr>
                                        <p:cTn id="26" dur="100"/>
                                        <p:tgtEl>
                                          <p:spTgt spid="3"/>
                                        </p:tgtEl>
                                      </p:cBhvr>
                                    </p:animEffect>
                                  </p:childTnLst>
                                </p:cTn>
                              </p:par>
                              <p:par>
                                <p:cTn id="27" presetID="6" presetClass="emph" presetSubtype="0" fill="hold" nodeType="withEffect">
                                  <p:stCondLst>
                                    <p:cond delay="100"/>
                                  </p:stCondLst>
                                  <p:childTnLst>
                                    <p:animScale>
                                      <p:cBhvr>
                                        <p:cTn id="28" dur="100" fill="hold"/>
                                        <p:tgtEl>
                                          <p:spTgt spid="3"/>
                                        </p:tgtEl>
                                      </p:cBhvr>
                                      <p:by x="110000" y="110000"/>
                                    </p:animScale>
                                  </p:childTnLst>
                                </p:cTn>
                              </p:par>
                              <p:par>
                                <p:cTn id="29" presetID="6" presetClass="emph" presetSubtype="0" fill="hold" nodeType="withEffect">
                                  <p:stCondLst>
                                    <p:cond delay="200"/>
                                  </p:stCondLst>
                                  <p:childTnLst>
                                    <p:animScale>
                                      <p:cBhvr>
                                        <p:cTn id="30" dur="200" fill="hold"/>
                                        <p:tgtEl>
                                          <p:spTgt spid="3"/>
                                        </p:tgtEl>
                                      </p:cBhvr>
                                      <p:by x="90000" y="90000"/>
                                    </p:animScale>
                                  </p:childTnLst>
                                </p:cTn>
                              </p:par>
                              <p:par>
                                <p:cTn id="31" presetID="6" presetClass="emph" presetSubtype="0" fill="hold" nodeType="withEffect">
                                  <p:stCondLst>
                                    <p:cond delay="400"/>
                                  </p:stCondLst>
                                  <p:childTnLst>
                                    <p:animScale>
                                      <p:cBhvr>
                                        <p:cTn id="32" dur="100" fill="hold"/>
                                        <p:tgtEl>
                                          <p:spTgt spid="3"/>
                                        </p:tgtEl>
                                      </p:cBhvr>
                                      <p:by x="105000" y="105000"/>
                                    </p:animScale>
                                  </p:childTnLst>
                                </p:cTn>
                              </p:par>
                              <p:par>
                                <p:cTn id="33" presetID="6" presetClass="emph" presetSubtype="0" fill="hold" nodeType="withEffect">
                                  <p:stCondLst>
                                    <p:cond delay="500"/>
                                  </p:stCondLst>
                                  <p:childTnLst>
                                    <p:animScale>
                                      <p:cBhvr>
                                        <p:cTn id="34" dur="200" fill="hold"/>
                                        <p:tgtEl>
                                          <p:spTgt spid="3"/>
                                        </p:tgtEl>
                                      </p:cBhvr>
                                      <p:by x="95000" y="95000"/>
                                    </p:animScale>
                                  </p:childTnLst>
                                </p:cTn>
                              </p:par>
                            </p:childTnLst>
                          </p:cTn>
                        </p:par>
                        <p:par>
                          <p:cTn id="35" fill="hold" nodeType="afterGroup">
                            <p:stCondLst>
                              <p:cond delay="2150"/>
                            </p:stCondLst>
                            <p:childTnLst>
                              <p:par>
                                <p:cTn id="36" presetID="53" presetClass="entr" presetSubtype="16"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 fill="hold"/>
                                        <p:tgtEl>
                                          <p:spTgt spid="2"/>
                                        </p:tgtEl>
                                        <p:attrNameLst>
                                          <p:attrName>ppt_w</p:attrName>
                                        </p:attrNameLst>
                                      </p:cBhvr>
                                      <p:tavLst>
                                        <p:tav tm="0">
                                          <p:val>
                                            <p:fltVal val="0"/>
                                          </p:val>
                                        </p:tav>
                                        <p:tav tm="100000">
                                          <p:val>
                                            <p:strVal val="#ppt_w"/>
                                          </p:val>
                                        </p:tav>
                                      </p:tavLst>
                                    </p:anim>
                                    <p:anim calcmode="lin" valueType="num">
                                      <p:cBhvr>
                                        <p:cTn id="39" dur="100" fill="hold"/>
                                        <p:tgtEl>
                                          <p:spTgt spid="2"/>
                                        </p:tgtEl>
                                        <p:attrNameLst>
                                          <p:attrName>ppt_h</p:attrName>
                                        </p:attrNameLst>
                                      </p:cBhvr>
                                      <p:tavLst>
                                        <p:tav tm="0">
                                          <p:val>
                                            <p:fltVal val="0"/>
                                          </p:val>
                                        </p:tav>
                                        <p:tav tm="100000">
                                          <p:val>
                                            <p:strVal val="#ppt_h"/>
                                          </p:val>
                                        </p:tav>
                                      </p:tavLst>
                                    </p:anim>
                                    <p:animEffect transition="in" filter="fade">
                                      <p:cBhvr>
                                        <p:cTn id="40" dur="100"/>
                                        <p:tgtEl>
                                          <p:spTgt spid="2"/>
                                        </p:tgtEl>
                                      </p:cBhvr>
                                    </p:animEffect>
                                  </p:childTnLst>
                                </p:cTn>
                              </p:par>
                              <p:par>
                                <p:cTn id="41" presetID="6" presetClass="emph" presetSubtype="0" fill="hold" nodeType="withEffect">
                                  <p:stCondLst>
                                    <p:cond delay="100"/>
                                  </p:stCondLst>
                                  <p:childTnLst>
                                    <p:animScale>
                                      <p:cBhvr>
                                        <p:cTn id="42" dur="100" fill="hold"/>
                                        <p:tgtEl>
                                          <p:spTgt spid="2"/>
                                        </p:tgtEl>
                                      </p:cBhvr>
                                      <p:by x="110000" y="110000"/>
                                    </p:animScale>
                                  </p:childTnLst>
                                </p:cTn>
                              </p:par>
                              <p:par>
                                <p:cTn id="43" presetID="6" presetClass="emph" presetSubtype="0" fill="hold" nodeType="withEffect">
                                  <p:stCondLst>
                                    <p:cond delay="200"/>
                                  </p:stCondLst>
                                  <p:childTnLst>
                                    <p:animScale>
                                      <p:cBhvr>
                                        <p:cTn id="44" dur="200" fill="hold"/>
                                        <p:tgtEl>
                                          <p:spTgt spid="2"/>
                                        </p:tgtEl>
                                      </p:cBhvr>
                                      <p:by x="90000" y="90000"/>
                                    </p:animScale>
                                  </p:childTnLst>
                                </p:cTn>
                              </p:par>
                              <p:par>
                                <p:cTn id="45" presetID="6" presetClass="emph" presetSubtype="0" fill="hold" nodeType="withEffect">
                                  <p:stCondLst>
                                    <p:cond delay="400"/>
                                  </p:stCondLst>
                                  <p:childTnLst>
                                    <p:animScale>
                                      <p:cBhvr>
                                        <p:cTn id="46" dur="100" fill="hold"/>
                                        <p:tgtEl>
                                          <p:spTgt spid="2"/>
                                        </p:tgtEl>
                                      </p:cBhvr>
                                      <p:by x="105000" y="105000"/>
                                    </p:animScale>
                                  </p:childTnLst>
                                </p:cTn>
                              </p:par>
                              <p:par>
                                <p:cTn id="47" presetID="6" presetClass="emph" presetSubtype="0" fill="hold" nodeType="withEffect">
                                  <p:stCondLst>
                                    <p:cond delay="500"/>
                                  </p:stCondLst>
                                  <p:childTnLst>
                                    <p:animScale>
                                      <p:cBhvr>
                                        <p:cTn id="48" dur="200" fill="hold"/>
                                        <p:tgtEl>
                                          <p:spTgt spid="2"/>
                                        </p:tgtEl>
                                      </p:cBhvr>
                                      <p:by x="95000" y="95000"/>
                                    </p:animScale>
                                  </p:childTnLst>
                                </p:cTn>
                              </p:par>
                            </p:childTnLst>
                          </p:cTn>
                        </p:par>
                        <p:par>
                          <p:cTn id="49" fill="hold" nodeType="afterGroup">
                            <p:stCondLst>
                              <p:cond delay="2850"/>
                            </p:stCondLst>
                            <p:childTnLst>
                              <p:par>
                                <p:cTn id="50" presetID="53" presetClass="entr" presetSubtype="16" fill="hold" nodeType="after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100" fill="hold"/>
                                        <p:tgtEl>
                                          <p:spTgt spid="4"/>
                                        </p:tgtEl>
                                        <p:attrNameLst>
                                          <p:attrName>ppt_w</p:attrName>
                                        </p:attrNameLst>
                                      </p:cBhvr>
                                      <p:tavLst>
                                        <p:tav tm="0">
                                          <p:val>
                                            <p:fltVal val="0"/>
                                          </p:val>
                                        </p:tav>
                                        <p:tav tm="100000">
                                          <p:val>
                                            <p:strVal val="#ppt_w"/>
                                          </p:val>
                                        </p:tav>
                                      </p:tavLst>
                                    </p:anim>
                                    <p:anim calcmode="lin" valueType="num">
                                      <p:cBhvr>
                                        <p:cTn id="53" dur="100" fill="hold"/>
                                        <p:tgtEl>
                                          <p:spTgt spid="4"/>
                                        </p:tgtEl>
                                        <p:attrNameLst>
                                          <p:attrName>ppt_h</p:attrName>
                                        </p:attrNameLst>
                                      </p:cBhvr>
                                      <p:tavLst>
                                        <p:tav tm="0">
                                          <p:val>
                                            <p:fltVal val="0"/>
                                          </p:val>
                                        </p:tav>
                                        <p:tav tm="100000">
                                          <p:val>
                                            <p:strVal val="#ppt_h"/>
                                          </p:val>
                                        </p:tav>
                                      </p:tavLst>
                                    </p:anim>
                                    <p:animEffect transition="in" filter="fade">
                                      <p:cBhvr>
                                        <p:cTn id="54" dur="100"/>
                                        <p:tgtEl>
                                          <p:spTgt spid="4"/>
                                        </p:tgtEl>
                                      </p:cBhvr>
                                    </p:animEffect>
                                  </p:childTnLst>
                                </p:cTn>
                              </p:par>
                              <p:par>
                                <p:cTn id="55" presetID="6" presetClass="emph" presetSubtype="0" fill="hold" nodeType="withEffect">
                                  <p:stCondLst>
                                    <p:cond delay="100"/>
                                  </p:stCondLst>
                                  <p:childTnLst>
                                    <p:animScale>
                                      <p:cBhvr>
                                        <p:cTn id="56" dur="100" fill="hold"/>
                                        <p:tgtEl>
                                          <p:spTgt spid="4"/>
                                        </p:tgtEl>
                                      </p:cBhvr>
                                      <p:by x="110000" y="110000"/>
                                    </p:animScale>
                                  </p:childTnLst>
                                </p:cTn>
                              </p:par>
                              <p:par>
                                <p:cTn id="57" presetID="6" presetClass="emph" presetSubtype="0" fill="hold" nodeType="withEffect">
                                  <p:stCondLst>
                                    <p:cond delay="200"/>
                                  </p:stCondLst>
                                  <p:childTnLst>
                                    <p:animScale>
                                      <p:cBhvr>
                                        <p:cTn id="58" dur="200" fill="hold"/>
                                        <p:tgtEl>
                                          <p:spTgt spid="4"/>
                                        </p:tgtEl>
                                      </p:cBhvr>
                                      <p:by x="90000" y="90000"/>
                                    </p:animScale>
                                  </p:childTnLst>
                                </p:cTn>
                              </p:par>
                              <p:par>
                                <p:cTn id="59" presetID="6" presetClass="emph" presetSubtype="0" fill="hold" nodeType="withEffect">
                                  <p:stCondLst>
                                    <p:cond delay="400"/>
                                  </p:stCondLst>
                                  <p:childTnLst>
                                    <p:animScale>
                                      <p:cBhvr>
                                        <p:cTn id="60" dur="100" fill="hold"/>
                                        <p:tgtEl>
                                          <p:spTgt spid="4"/>
                                        </p:tgtEl>
                                      </p:cBhvr>
                                      <p:by x="105000" y="105000"/>
                                    </p:animScale>
                                  </p:childTnLst>
                                </p:cTn>
                              </p:par>
                              <p:par>
                                <p:cTn id="61" presetID="6" presetClass="emph" presetSubtype="0" fill="hold" nodeType="withEffect">
                                  <p:stCondLst>
                                    <p:cond delay="500"/>
                                  </p:stCondLst>
                                  <p:childTnLst>
                                    <p:animScale>
                                      <p:cBhvr>
                                        <p:cTn id="62" dur="200" fill="hold"/>
                                        <p:tgtEl>
                                          <p:spTgt spid="4"/>
                                        </p:tgtEl>
                                      </p:cBhvr>
                                      <p:by x="95000" y="95000"/>
                                    </p:animScale>
                                  </p:childTnLst>
                                </p:cTn>
                              </p:par>
                            </p:childTnLst>
                          </p:cTn>
                        </p:par>
                        <p:par>
                          <p:cTn id="63" fill="hold" nodeType="afterGroup">
                            <p:stCondLst>
                              <p:cond delay="3550"/>
                            </p:stCondLst>
                            <p:childTnLst>
                              <p:par>
                                <p:cTn id="64" presetID="53" presetClass="entr" presetSubtype="16" fill="hold" nodeType="after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100" fill="hold"/>
                                        <p:tgtEl>
                                          <p:spTgt spid="6"/>
                                        </p:tgtEl>
                                        <p:attrNameLst>
                                          <p:attrName>ppt_w</p:attrName>
                                        </p:attrNameLst>
                                      </p:cBhvr>
                                      <p:tavLst>
                                        <p:tav tm="0">
                                          <p:val>
                                            <p:fltVal val="0"/>
                                          </p:val>
                                        </p:tav>
                                        <p:tav tm="100000">
                                          <p:val>
                                            <p:strVal val="#ppt_w"/>
                                          </p:val>
                                        </p:tav>
                                      </p:tavLst>
                                    </p:anim>
                                    <p:anim calcmode="lin" valueType="num">
                                      <p:cBhvr>
                                        <p:cTn id="67" dur="100" fill="hold"/>
                                        <p:tgtEl>
                                          <p:spTgt spid="6"/>
                                        </p:tgtEl>
                                        <p:attrNameLst>
                                          <p:attrName>ppt_h</p:attrName>
                                        </p:attrNameLst>
                                      </p:cBhvr>
                                      <p:tavLst>
                                        <p:tav tm="0">
                                          <p:val>
                                            <p:fltVal val="0"/>
                                          </p:val>
                                        </p:tav>
                                        <p:tav tm="100000">
                                          <p:val>
                                            <p:strVal val="#ppt_h"/>
                                          </p:val>
                                        </p:tav>
                                      </p:tavLst>
                                    </p:anim>
                                    <p:animEffect transition="in" filter="fade">
                                      <p:cBhvr>
                                        <p:cTn id="68" dur="100"/>
                                        <p:tgtEl>
                                          <p:spTgt spid="6"/>
                                        </p:tgtEl>
                                      </p:cBhvr>
                                    </p:animEffect>
                                  </p:childTnLst>
                                </p:cTn>
                              </p:par>
                              <p:par>
                                <p:cTn id="69" presetID="6" presetClass="emph" presetSubtype="0" fill="hold" nodeType="withEffect">
                                  <p:stCondLst>
                                    <p:cond delay="100"/>
                                  </p:stCondLst>
                                  <p:childTnLst>
                                    <p:animScale>
                                      <p:cBhvr>
                                        <p:cTn id="70" dur="100" fill="hold"/>
                                        <p:tgtEl>
                                          <p:spTgt spid="6"/>
                                        </p:tgtEl>
                                      </p:cBhvr>
                                      <p:by x="110000" y="110000"/>
                                    </p:animScale>
                                  </p:childTnLst>
                                </p:cTn>
                              </p:par>
                              <p:par>
                                <p:cTn id="71" presetID="6" presetClass="emph" presetSubtype="0" fill="hold" nodeType="withEffect">
                                  <p:stCondLst>
                                    <p:cond delay="200"/>
                                  </p:stCondLst>
                                  <p:childTnLst>
                                    <p:animScale>
                                      <p:cBhvr>
                                        <p:cTn id="72" dur="200" fill="hold"/>
                                        <p:tgtEl>
                                          <p:spTgt spid="6"/>
                                        </p:tgtEl>
                                      </p:cBhvr>
                                      <p:by x="90000" y="90000"/>
                                    </p:animScale>
                                  </p:childTnLst>
                                </p:cTn>
                              </p:par>
                              <p:par>
                                <p:cTn id="73" presetID="6" presetClass="emph" presetSubtype="0" fill="hold" nodeType="withEffect">
                                  <p:stCondLst>
                                    <p:cond delay="400"/>
                                  </p:stCondLst>
                                  <p:childTnLst>
                                    <p:animScale>
                                      <p:cBhvr>
                                        <p:cTn id="74" dur="100" fill="hold"/>
                                        <p:tgtEl>
                                          <p:spTgt spid="6"/>
                                        </p:tgtEl>
                                      </p:cBhvr>
                                      <p:by x="105000" y="105000"/>
                                    </p:animScale>
                                  </p:childTnLst>
                                </p:cTn>
                              </p:par>
                              <p:par>
                                <p:cTn id="75" presetID="6" presetClass="emph" presetSubtype="0" fill="hold" nodeType="withEffect">
                                  <p:stCondLst>
                                    <p:cond delay="500"/>
                                  </p:stCondLst>
                                  <p:childTnLst>
                                    <p:animScale>
                                      <p:cBhvr>
                                        <p:cTn id="76" dur="200" fill="hold"/>
                                        <p:tgtEl>
                                          <p:spTgt spid="6"/>
                                        </p:tgtEl>
                                      </p:cBhvr>
                                      <p:by x="95000" y="95000"/>
                                    </p:animScale>
                                  </p:childTnLst>
                                </p:cTn>
                              </p:par>
                            </p:childTnLst>
                          </p:cTn>
                        </p:par>
                        <p:par>
                          <p:cTn id="77" fill="hold" nodeType="afterGroup">
                            <p:stCondLst>
                              <p:cond delay="4250"/>
                            </p:stCondLst>
                            <p:childTnLst>
                              <p:par>
                                <p:cTn id="78" presetID="53" presetClass="entr" presetSubtype="16" fill="hold" nodeType="afterEffect">
                                  <p:stCondLst>
                                    <p:cond delay="0"/>
                                  </p:stCondLst>
                                  <p:childTnLst>
                                    <p:set>
                                      <p:cBhvr>
                                        <p:cTn id="79" dur="1" fill="hold">
                                          <p:stCondLst>
                                            <p:cond delay="0"/>
                                          </p:stCondLst>
                                        </p:cTn>
                                        <p:tgtEl>
                                          <p:spTgt spid="9"/>
                                        </p:tgtEl>
                                        <p:attrNameLst>
                                          <p:attrName>style.visibility</p:attrName>
                                        </p:attrNameLst>
                                      </p:cBhvr>
                                      <p:to>
                                        <p:strVal val="visible"/>
                                      </p:to>
                                    </p:set>
                                    <p:anim calcmode="lin" valueType="num">
                                      <p:cBhvr>
                                        <p:cTn id="80" dur="100" fill="hold"/>
                                        <p:tgtEl>
                                          <p:spTgt spid="9"/>
                                        </p:tgtEl>
                                        <p:attrNameLst>
                                          <p:attrName>ppt_w</p:attrName>
                                        </p:attrNameLst>
                                      </p:cBhvr>
                                      <p:tavLst>
                                        <p:tav tm="0">
                                          <p:val>
                                            <p:fltVal val="0"/>
                                          </p:val>
                                        </p:tav>
                                        <p:tav tm="100000">
                                          <p:val>
                                            <p:strVal val="#ppt_w"/>
                                          </p:val>
                                        </p:tav>
                                      </p:tavLst>
                                    </p:anim>
                                    <p:anim calcmode="lin" valueType="num">
                                      <p:cBhvr>
                                        <p:cTn id="81" dur="100" fill="hold"/>
                                        <p:tgtEl>
                                          <p:spTgt spid="9"/>
                                        </p:tgtEl>
                                        <p:attrNameLst>
                                          <p:attrName>ppt_h</p:attrName>
                                        </p:attrNameLst>
                                      </p:cBhvr>
                                      <p:tavLst>
                                        <p:tav tm="0">
                                          <p:val>
                                            <p:fltVal val="0"/>
                                          </p:val>
                                        </p:tav>
                                        <p:tav tm="100000">
                                          <p:val>
                                            <p:strVal val="#ppt_h"/>
                                          </p:val>
                                        </p:tav>
                                      </p:tavLst>
                                    </p:anim>
                                    <p:animEffect transition="in" filter="fade">
                                      <p:cBhvr>
                                        <p:cTn id="82" dur="100"/>
                                        <p:tgtEl>
                                          <p:spTgt spid="9"/>
                                        </p:tgtEl>
                                      </p:cBhvr>
                                    </p:animEffect>
                                  </p:childTnLst>
                                </p:cTn>
                              </p:par>
                              <p:par>
                                <p:cTn id="83" presetID="6" presetClass="emph" presetSubtype="0" fill="hold" nodeType="withEffect">
                                  <p:stCondLst>
                                    <p:cond delay="100"/>
                                  </p:stCondLst>
                                  <p:childTnLst>
                                    <p:animScale>
                                      <p:cBhvr>
                                        <p:cTn id="84" dur="100" fill="hold"/>
                                        <p:tgtEl>
                                          <p:spTgt spid="9"/>
                                        </p:tgtEl>
                                      </p:cBhvr>
                                      <p:by x="110000" y="110000"/>
                                    </p:animScale>
                                  </p:childTnLst>
                                </p:cTn>
                              </p:par>
                              <p:par>
                                <p:cTn id="85" presetID="6" presetClass="emph" presetSubtype="0" fill="hold" nodeType="withEffect">
                                  <p:stCondLst>
                                    <p:cond delay="200"/>
                                  </p:stCondLst>
                                  <p:childTnLst>
                                    <p:animScale>
                                      <p:cBhvr>
                                        <p:cTn id="86" dur="200" fill="hold"/>
                                        <p:tgtEl>
                                          <p:spTgt spid="9"/>
                                        </p:tgtEl>
                                      </p:cBhvr>
                                      <p:by x="90000" y="90000"/>
                                    </p:animScale>
                                  </p:childTnLst>
                                </p:cTn>
                              </p:par>
                              <p:par>
                                <p:cTn id="87" presetID="6" presetClass="emph" presetSubtype="0" fill="hold" nodeType="withEffect">
                                  <p:stCondLst>
                                    <p:cond delay="400"/>
                                  </p:stCondLst>
                                  <p:childTnLst>
                                    <p:animScale>
                                      <p:cBhvr>
                                        <p:cTn id="88" dur="100" fill="hold"/>
                                        <p:tgtEl>
                                          <p:spTgt spid="9"/>
                                        </p:tgtEl>
                                      </p:cBhvr>
                                      <p:by x="105000" y="105000"/>
                                    </p:animScale>
                                  </p:childTnLst>
                                </p:cTn>
                              </p:par>
                              <p:par>
                                <p:cTn id="89" presetID="6" presetClass="emph" presetSubtype="0" fill="hold" nodeType="withEffect">
                                  <p:stCondLst>
                                    <p:cond delay="500"/>
                                  </p:stCondLst>
                                  <p:childTnLst>
                                    <p:animScale>
                                      <p:cBhvr>
                                        <p:cTn id="90" dur="200" fill="hold"/>
                                        <p:tgtEl>
                                          <p:spTgt spid="9"/>
                                        </p:tgtEl>
                                      </p:cBhvr>
                                      <p:by x="95000" y="95000"/>
                                    </p:animScale>
                                  </p:childTnLst>
                                </p:cTn>
                              </p:par>
                            </p:childTnLst>
                          </p:cTn>
                        </p:par>
                        <p:par>
                          <p:cTn id="91" fill="hold" nodeType="afterGroup">
                            <p:stCondLst>
                              <p:cond delay="4950"/>
                            </p:stCondLst>
                            <p:childTnLst>
                              <p:par>
                                <p:cTn id="92" presetID="53" presetClass="entr" presetSubtype="16" fill="hold" nodeType="after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100" fill="hold"/>
                                        <p:tgtEl>
                                          <p:spTgt spid="5"/>
                                        </p:tgtEl>
                                        <p:attrNameLst>
                                          <p:attrName>ppt_w</p:attrName>
                                        </p:attrNameLst>
                                      </p:cBhvr>
                                      <p:tavLst>
                                        <p:tav tm="0">
                                          <p:val>
                                            <p:fltVal val="0"/>
                                          </p:val>
                                        </p:tav>
                                        <p:tav tm="100000">
                                          <p:val>
                                            <p:strVal val="#ppt_w"/>
                                          </p:val>
                                        </p:tav>
                                      </p:tavLst>
                                    </p:anim>
                                    <p:anim calcmode="lin" valueType="num">
                                      <p:cBhvr>
                                        <p:cTn id="95" dur="100" fill="hold"/>
                                        <p:tgtEl>
                                          <p:spTgt spid="5"/>
                                        </p:tgtEl>
                                        <p:attrNameLst>
                                          <p:attrName>ppt_h</p:attrName>
                                        </p:attrNameLst>
                                      </p:cBhvr>
                                      <p:tavLst>
                                        <p:tav tm="0">
                                          <p:val>
                                            <p:fltVal val="0"/>
                                          </p:val>
                                        </p:tav>
                                        <p:tav tm="100000">
                                          <p:val>
                                            <p:strVal val="#ppt_h"/>
                                          </p:val>
                                        </p:tav>
                                      </p:tavLst>
                                    </p:anim>
                                    <p:animEffect transition="in" filter="fade">
                                      <p:cBhvr>
                                        <p:cTn id="96" dur="100"/>
                                        <p:tgtEl>
                                          <p:spTgt spid="5"/>
                                        </p:tgtEl>
                                      </p:cBhvr>
                                    </p:animEffect>
                                  </p:childTnLst>
                                </p:cTn>
                              </p:par>
                              <p:par>
                                <p:cTn id="97" presetID="6" presetClass="emph" presetSubtype="0" fill="hold" nodeType="withEffect">
                                  <p:stCondLst>
                                    <p:cond delay="100"/>
                                  </p:stCondLst>
                                  <p:childTnLst>
                                    <p:animScale>
                                      <p:cBhvr>
                                        <p:cTn id="98" dur="100" fill="hold"/>
                                        <p:tgtEl>
                                          <p:spTgt spid="5"/>
                                        </p:tgtEl>
                                      </p:cBhvr>
                                      <p:by x="110000" y="110000"/>
                                    </p:animScale>
                                  </p:childTnLst>
                                </p:cTn>
                              </p:par>
                              <p:par>
                                <p:cTn id="99" presetID="6" presetClass="emph" presetSubtype="0" fill="hold" nodeType="withEffect">
                                  <p:stCondLst>
                                    <p:cond delay="200"/>
                                  </p:stCondLst>
                                  <p:childTnLst>
                                    <p:animScale>
                                      <p:cBhvr>
                                        <p:cTn id="100" dur="200" fill="hold"/>
                                        <p:tgtEl>
                                          <p:spTgt spid="5"/>
                                        </p:tgtEl>
                                      </p:cBhvr>
                                      <p:by x="90000" y="90000"/>
                                    </p:animScale>
                                  </p:childTnLst>
                                </p:cTn>
                              </p:par>
                              <p:par>
                                <p:cTn id="101" presetID="6" presetClass="emph" presetSubtype="0" fill="hold" nodeType="withEffect">
                                  <p:stCondLst>
                                    <p:cond delay="400"/>
                                  </p:stCondLst>
                                  <p:childTnLst>
                                    <p:animScale>
                                      <p:cBhvr>
                                        <p:cTn id="102" dur="100" fill="hold"/>
                                        <p:tgtEl>
                                          <p:spTgt spid="5"/>
                                        </p:tgtEl>
                                      </p:cBhvr>
                                      <p:by x="105000" y="105000"/>
                                    </p:animScale>
                                  </p:childTnLst>
                                </p:cTn>
                              </p:par>
                              <p:par>
                                <p:cTn id="103" presetID="6" presetClass="emph" presetSubtype="0" fill="hold" nodeType="withEffect">
                                  <p:stCondLst>
                                    <p:cond delay="500"/>
                                  </p:stCondLst>
                                  <p:childTnLst>
                                    <p:animScale>
                                      <p:cBhvr>
                                        <p:cTn id="104" dur="200" fill="hold"/>
                                        <p:tgtEl>
                                          <p:spTgt spid="5"/>
                                        </p:tgtEl>
                                      </p:cBhvr>
                                      <p:by x="95000" y="95000"/>
                                    </p:animScale>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nodeType="click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wipe(left)">
                                      <p:cBhvr>
                                        <p:cTn id="109" dur="500"/>
                                        <p:tgtEl>
                                          <p:spTgt spid="83"/>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2" presetClass="entr" presetSubtype="8" fill="hold" grpId="0" nodeType="clickEffect">
                                  <p:stCondLst>
                                    <p:cond delay="0"/>
                                  </p:stCondLst>
                                  <p:childTnLst>
                                    <p:set>
                                      <p:cBhvr>
                                        <p:cTn id="113" dur="1" fill="hold">
                                          <p:stCondLst>
                                            <p:cond delay="0"/>
                                          </p:stCondLst>
                                        </p:cTn>
                                        <p:tgtEl>
                                          <p:spTgt spid="84"/>
                                        </p:tgtEl>
                                        <p:attrNameLst>
                                          <p:attrName>style.visibility</p:attrName>
                                        </p:attrNameLst>
                                      </p:cBhvr>
                                      <p:to>
                                        <p:strVal val="visible"/>
                                      </p:to>
                                    </p:set>
                                    <p:animEffect transition="in" filter="wipe(left)">
                                      <p:cBhvr>
                                        <p:cTn id="114" dur="500"/>
                                        <p:tgtEl>
                                          <p:spTgt spid="84"/>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22" presetClass="entr" presetSubtype="8" fill="hold" nodeType="clickEffect">
                                  <p:stCondLst>
                                    <p:cond delay="0"/>
                                  </p:stCondLst>
                                  <p:childTnLst>
                                    <p:set>
                                      <p:cBhvr>
                                        <p:cTn id="118" dur="1" fill="hold">
                                          <p:stCondLst>
                                            <p:cond delay="0"/>
                                          </p:stCondLst>
                                        </p:cTn>
                                        <p:tgtEl>
                                          <p:spTgt spid="85"/>
                                        </p:tgtEl>
                                        <p:attrNameLst>
                                          <p:attrName>style.visibility</p:attrName>
                                        </p:attrNameLst>
                                      </p:cBhvr>
                                      <p:to>
                                        <p:strVal val="visible"/>
                                      </p:to>
                                    </p:set>
                                    <p:animEffect transition="in" filter="wipe(left)">
                                      <p:cBhvr>
                                        <p:cTn id="119" dur="500"/>
                                        <p:tgtEl>
                                          <p:spTgt spid="85"/>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2" presetClass="entr" presetSubtype="8" fill="hold" grpId="0" nodeType="clickEffect">
                                  <p:stCondLst>
                                    <p:cond delay="0"/>
                                  </p:stCondLst>
                                  <p:childTnLst>
                                    <p:set>
                                      <p:cBhvr>
                                        <p:cTn id="123" dur="1" fill="hold">
                                          <p:stCondLst>
                                            <p:cond delay="0"/>
                                          </p:stCondLst>
                                        </p:cTn>
                                        <p:tgtEl>
                                          <p:spTgt spid="86"/>
                                        </p:tgtEl>
                                        <p:attrNameLst>
                                          <p:attrName>style.visibility</p:attrName>
                                        </p:attrNameLst>
                                      </p:cBhvr>
                                      <p:to>
                                        <p:strVal val="visible"/>
                                      </p:to>
                                    </p:set>
                                    <p:animEffect transition="in" filter="wipe(left)">
                                      <p:cBhvr>
                                        <p:cTn id="124" dur="500"/>
                                        <p:tgtEl>
                                          <p:spTgt spid="86"/>
                                        </p:tgtEl>
                                      </p:cBhvr>
                                    </p:animEffect>
                                  </p:childTnLst>
                                </p:cTn>
                              </p:par>
                            </p:childTnLst>
                          </p:cTn>
                        </p:par>
                      </p:childTnLst>
                    </p:cTn>
                  </p:par>
                  <p:par>
                    <p:cTn id="125" fill="hold" nodeType="clickPar">
                      <p:stCondLst>
                        <p:cond delay="indefinite"/>
                      </p:stCondLst>
                      <p:childTnLst>
                        <p:par>
                          <p:cTn id="126" fill="hold" nodeType="withGroup">
                            <p:stCondLst>
                              <p:cond delay="0"/>
                            </p:stCondLst>
                            <p:childTnLst>
                              <p:par>
                                <p:cTn id="127" presetID="22" presetClass="entr" presetSubtype="8" fill="hold" nodeType="clickEffect">
                                  <p:stCondLst>
                                    <p:cond delay="0"/>
                                  </p:stCondLst>
                                  <p:childTnLst>
                                    <p:set>
                                      <p:cBhvr>
                                        <p:cTn id="128" dur="1" fill="hold">
                                          <p:stCondLst>
                                            <p:cond delay="0"/>
                                          </p:stCondLst>
                                        </p:cTn>
                                        <p:tgtEl>
                                          <p:spTgt spid="87"/>
                                        </p:tgtEl>
                                        <p:attrNameLst>
                                          <p:attrName>style.visibility</p:attrName>
                                        </p:attrNameLst>
                                      </p:cBhvr>
                                      <p:to>
                                        <p:strVal val="visible"/>
                                      </p:to>
                                    </p:set>
                                    <p:animEffect transition="in" filter="wipe(left)">
                                      <p:cBhvr>
                                        <p:cTn id="129" dur="500"/>
                                        <p:tgtEl>
                                          <p:spTgt spid="87"/>
                                        </p:tgtEl>
                                      </p:cBhvr>
                                    </p:animEffect>
                                  </p:childTnLst>
                                </p:cTn>
                              </p:par>
                            </p:childTnLst>
                          </p:cTn>
                        </p:par>
                      </p:childTnLst>
                    </p:cTn>
                  </p:par>
                  <p:par>
                    <p:cTn id="130" fill="hold" nodeType="clickPar">
                      <p:stCondLst>
                        <p:cond delay="indefinite"/>
                      </p:stCondLst>
                      <p:childTnLst>
                        <p:par>
                          <p:cTn id="131" fill="hold" nodeType="withGroup">
                            <p:stCondLst>
                              <p:cond delay="0"/>
                            </p:stCondLst>
                            <p:childTnLst>
                              <p:par>
                                <p:cTn id="132" presetID="22" presetClass="entr" presetSubtype="8" fill="hold" grpId="0" nodeType="clickEffect">
                                  <p:stCondLst>
                                    <p:cond delay="0"/>
                                  </p:stCondLst>
                                  <p:childTnLst>
                                    <p:set>
                                      <p:cBhvr>
                                        <p:cTn id="133" dur="1" fill="hold">
                                          <p:stCondLst>
                                            <p:cond delay="0"/>
                                          </p:stCondLst>
                                        </p:cTn>
                                        <p:tgtEl>
                                          <p:spTgt spid="88"/>
                                        </p:tgtEl>
                                        <p:attrNameLst>
                                          <p:attrName>style.visibility</p:attrName>
                                        </p:attrNameLst>
                                      </p:cBhvr>
                                      <p:to>
                                        <p:strVal val="visible"/>
                                      </p:to>
                                    </p:set>
                                    <p:animEffect transition="in" filter="wipe(left)">
                                      <p:cBhvr>
                                        <p:cTn id="134"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39"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2" name="六边形 7"/>
          <p:cNvSpPr>
            <a:spLocks noChangeArrowheads="1"/>
          </p:cNvSpPr>
          <p:nvPr/>
        </p:nvSpPr>
        <p:spPr bwMode="auto">
          <a:xfrm>
            <a:off x="5482629" y="750170"/>
            <a:ext cx="2615984" cy="2256137"/>
          </a:xfrm>
          <a:prstGeom prst="hexagon">
            <a:avLst>
              <a:gd name="adj" fmla="val 24988"/>
              <a:gd name="vf" fmla="val 115470"/>
            </a:avLst>
          </a:prstGeom>
          <a:solidFill>
            <a:srgbClr val="CC3300"/>
          </a:solidFill>
          <a:ln w="76200" cap="flat" cmpd="sng">
            <a:solidFill>
              <a:srgbClr val="ECECEC"/>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23" name="六边形 6"/>
          <p:cNvSpPr>
            <a:spLocks noChangeArrowheads="1"/>
          </p:cNvSpPr>
          <p:nvPr/>
        </p:nvSpPr>
        <p:spPr bwMode="auto">
          <a:xfrm>
            <a:off x="5684204" y="924867"/>
            <a:ext cx="2212836" cy="1906742"/>
          </a:xfrm>
          <a:prstGeom prst="hexagon">
            <a:avLst>
              <a:gd name="adj" fmla="val 25011"/>
              <a:gd name="vf" fmla="val 115470"/>
            </a:avLst>
          </a:prstGeom>
          <a:solidFill>
            <a:srgbClr val="CC3300"/>
          </a:solidFill>
          <a:ln w="76200" cap="flat" cmpd="sng">
            <a:solidFill>
              <a:srgbClr val="ECECEC"/>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24" name="六边形 5"/>
          <p:cNvSpPr>
            <a:spLocks noChangeArrowheads="1"/>
          </p:cNvSpPr>
          <p:nvPr/>
        </p:nvSpPr>
        <p:spPr bwMode="auto">
          <a:xfrm>
            <a:off x="5864873" y="1080154"/>
            <a:ext cx="1851496" cy="1596169"/>
          </a:xfrm>
          <a:prstGeom prst="hexagon">
            <a:avLst>
              <a:gd name="adj" fmla="val 24998"/>
              <a:gd name="vf" fmla="val 115470"/>
            </a:avLst>
          </a:prstGeom>
          <a:solidFill>
            <a:srgbClr val="CC3300"/>
          </a:solidFill>
          <a:ln w="76200" cap="flat" cmpd="sng">
            <a:solidFill>
              <a:srgbClr val="ECECEC"/>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37" name="六边形 36"/>
          <p:cNvSpPr>
            <a:spLocks noChangeArrowheads="1"/>
          </p:cNvSpPr>
          <p:nvPr/>
        </p:nvSpPr>
        <p:spPr bwMode="auto">
          <a:xfrm>
            <a:off x="6048531" y="1238427"/>
            <a:ext cx="1484183" cy="1279623"/>
          </a:xfrm>
          <a:prstGeom prst="hexagon">
            <a:avLst>
              <a:gd name="adj" fmla="val 24991"/>
              <a:gd name="vf" fmla="val 115470"/>
            </a:avLst>
          </a:prstGeom>
          <a:solidFill>
            <a:srgbClr val="CC3300"/>
          </a:solidFill>
          <a:ln w="76200" cap="flat" cmpd="sng">
            <a:solidFill>
              <a:srgbClr val="ECECEC"/>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38" name="六边形 3"/>
          <p:cNvSpPr>
            <a:spLocks noChangeArrowheads="1"/>
          </p:cNvSpPr>
          <p:nvPr/>
        </p:nvSpPr>
        <p:spPr bwMode="auto">
          <a:xfrm>
            <a:off x="6239653" y="1404166"/>
            <a:ext cx="1101939" cy="949638"/>
          </a:xfrm>
          <a:prstGeom prst="hexagon">
            <a:avLst>
              <a:gd name="adj" fmla="val 25013"/>
              <a:gd name="vf" fmla="val 115470"/>
            </a:avLst>
          </a:prstGeom>
          <a:solidFill>
            <a:schemeClr val="accent1"/>
          </a:solidFill>
          <a:ln w="76200" cap="flat" cmpd="sng">
            <a:solidFill>
              <a:srgbClr val="ECECEC"/>
            </a:solidFill>
            <a:miter lim="800000"/>
            <a:headEnd/>
            <a:tailEnd/>
          </a:ln>
        </p:spPr>
        <p:txBody>
          <a:bodyPr anchor="ctr"/>
          <a:lstStyle/>
          <a:p>
            <a:pPr algn="ctr" defTabSz="910314">
              <a:defRPr/>
            </a:pPr>
            <a:r>
              <a:rPr lang="en-US" altLang="zh-CN" sz="7525" b="1">
                <a:solidFill>
                  <a:srgbClr val="F0F2F1"/>
                </a:solidFill>
                <a:latin typeface="Arial"/>
                <a:ea typeface="微软雅黑"/>
                <a:sym typeface="Arial" pitchFamily="34" charset="0"/>
              </a:rPr>
              <a:t>3</a:t>
            </a:r>
            <a:endParaRPr lang="zh-CN" altLang="en-US" sz="7525" b="1">
              <a:solidFill>
                <a:srgbClr val="F0F2F1"/>
              </a:solidFill>
              <a:latin typeface="Arial"/>
              <a:ea typeface="微软雅黑"/>
              <a:sym typeface="Arial" pitchFamily="34" charset="0"/>
            </a:endParaRPr>
          </a:p>
        </p:txBody>
      </p:sp>
      <p:sp>
        <p:nvSpPr>
          <p:cNvPr id="39" name="矩形 9"/>
          <p:cNvSpPr>
            <a:spLocks noChangeArrowheads="1"/>
          </p:cNvSpPr>
          <p:nvPr/>
        </p:nvSpPr>
        <p:spPr bwMode="auto">
          <a:xfrm>
            <a:off x="5113824" y="3119785"/>
            <a:ext cx="3352103" cy="609202"/>
          </a:xfrm>
          <a:prstGeom prst="rect">
            <a:avLst/>
          </a:prstGeom>
          <a:solidFill>
            <a:srgbClr val="CC3300"/>
          </a:solidFill>
          <a:ln>
            <a:noFill/>
          </a:ln>
          <a:extLst/>
        </p:spPr>
        <p:txBody>
          <a:bodyPr anchor="ctr"/>
          <a:lstStyle/>
          <a:p>
            <a:pPr algn="ctr" defTabSz="910314">
              <a:defRPr/>
            </a:pPr>
            <a:r>
              <a:rPr lang="zh-CN" altLang="en-US" sz="3762" dirty="0">
                <a:solidFill>
                  <a:prstClr val="white"/>
                </a:solidFill>
                <a:latin typeface="微软雅黑" pitchFamily="34" charset="-122"/>
                <a:ea typeface="微软雅黑" pitchFamily="34" charset="-122"/>
                <a:cs typeface="Calibri" pitchFamily="34" charset="0"/>
                <a:sym typeface="Calibri" pitchFamily="34" charset="0"/>
              </a:rPr>
              <a:t>总结报告</a:t>
            </a:r>
            <a:endParaRPr lang="en-US" altLang="zh-CN" sz="3762" dirty="0">
              <a:solidFill>
                <a:prstClr val="white"/>
              </a:solidFill>
              <a:latin typeface="微软雅黑" pitchFamily="34" charset="-122"/>
              <a:ea typeface="微软雅黑" pitchFamily="34" charset="-122"/>
              <a:cs typeface="Calibri" pitchFamily="34" charset="0"/>
              <a:sym typeface="Calibri" pitchFamily="34" charset="0"/>
            </a:endParaRPr>
          </a:p>
        </p:txBody>
      </p:sp>
      <p:sp>
        <p:nvSpPr>
          <p:cNvPr id="41" name="矩形 12"/>
          <p:cNvSpPr>
            <a:spLocks noChangeArrowheads="1"/>
          </p:cNvSpPr>
          <p:nvPr/>
        </p:nvSpPr>
        <p:spPr bwMode="auto">
          <a:xfrm>
            <a:off x="5181552" y="3737894"/>
            <a:ext cx="3352103" cy="439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09361" fontAlgn="base">
              <a:spcBef>
                <a:spcPct val="0"/>
              </a:spcBef>
              <a:spcAft>
                <a:spcPct val="0"/>
              </a:spcAft>
            </a:pPr>
            <a:r>
              <a:rPr lang="en-US" altLang="zh-CN" sz="2257" dirty="0">
                <a:solidFill>
                  <a:srgbClr val="CC3300"/>
                </a:solidFill>
                <a:latin typeface="微软雅黑" pitchFamily="34" charset="-122"/>
                <a:ea typeface="微软雅黑" pitchFamily="34" charset="-122"/>
              </a:rPr>
              <a:t>SUMMARY REPORT</a:t>
            </a:r>
            <a:endParaRPr lang="zh-CN" altLang="en-US" sz="2257" dirty="0">
              <a:solidFill>
                <a:srgbClr val="CC3300"/>
              </a:solidFill>
              <a:latin typeface="微软雅黑" pitchFamily="34" charset="-122"/>
              <a:ea typeface="微软雅黑" pitchFamily="34" charset="-122"/>
              <a:sym typeface="微软雅黑" pitchFamily="34" charset="-122"/>
            </a:endParaRPr>
          </a:p>
        </p:txBody>
      </p:sp>
      <p:grpSp>
        <p:nvGrpSpPr>
          <p:cNvPr id="59" name="组合 58"/>
          <p:cNvGrpSpPr/>
          <p:nvPr/>
        </p:nvGrpSpPr>
        <p:grpSpPr>
          <a:xfrm>
            <a:off x="435741" y="382857"/>
            <a:ext cx="617169" cy="617169"/>
            <a:chOff x="7910629" y="4377806"/>
            <a:chExt cx="656171" cy="656171"/>
          </a:xfrm>
        </p:grpSpPr>
        <p:grpSp>
          <p:nvGrpSpPr>
            <p:cNvPr id="60" name="组合 59"/>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64" name="椭圆 63"/>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65" name="椭圆 64"/>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61" name="组合 60"/>
            <p:cNvGrpSpPr/>
            <p:nvPr/>
          </p:nvGrpSpPr>
          <p:grpSpPr>
            <a:xfrm>
              <a:off x="8030376" y="4502416"/>
              <a:ext cx="416676" cy="405480"/>
              <a:chOff x="5970999" y="1635369"/>
              <a:chExt cx="302366" cy="294242"/>
            </a:xfrm>
            <a:solidFill>
              <a:schemeClr val="bg1"/>
            </a:solidFill>
            <a:effectLst/>
          </p:grpSpPr>
          <p:sp>
            <p:nvSpPr>
              <p:cNvPr id="62"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b="1">
                  <a:ln w="12700">
                    <a:solidFill>
                      <a:srgbClr val="C00000">
                        <a:satMod val="155000"/>
                      </a:srgbClr>
                    </a:solidFill>
                    <a:prstDash val="solid"/>
                  </a:ln>
                  <a:solidFill>
                    <a:srgbClr val="FF0000">
                      <a:tint val="85000"/>
                      <a:satMod val="155000"/>
                    </a:srgbClr>
                  </a:solidFill>
                  <a:effectLst>
                    <a:outerShdw blurRad="41275" dist="20320" dir="1800000" algn="tl" rotWithShape="0">
                      <a:srgbClr val="000000">
                        <a:alpha val="40000"/>
                      </a:srgbClr>
                    </a:outerShdw>
                  </a:effectLst>
                  <a:latin typeface="Arial"/>
                  <a:ea typeface="微软雅黑"/>
                </a:endParaRPr>
              </a:p>
            </p:txBody>
          </p:sp>
          <p:sp>
            <p:nvSpPr>
              <p:cNvPr id="63"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grpSp>
        <p:nvGrpSpPr>
          <p:cNvPr id="40" name="组合 39"/>
          <p:cNvGrpSpPr/>
          <p:nvPr/>
        </p:nvGrpSpPr>
        <p:grpSpPr>
          <a:xfrm>
            <a:off x="-1" y="31916"/>
            <a:ext cx="5330517" cy="5079669"/>
            <a:chOff x="175369" y="80153"/>
            <a:chExt cx="5492006" cy="5230924"/>
          </a:xfrm>
        </p:grpSpPr>
        <p:sp>
          <p:nvSpPr>
            <p:cNvPr id="42"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43"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4" name="组合 43"/>
          <p:cNvGrpSpPr/>
          <p:nvPr/>
        </p:nvGrpSpPr>
        <p:grpSpPr>
          <a:xfrm>
            <a:off x="0" y="31917"/>
            <a:ext cx="5065499" cy="5079668"/>
            <a:chOff x="117866" y="80153"/>
            <a:chExt cx="5267744" cy="5237586"/>
          </a:xfrm>
        </p:grpSpPr>
        <p:sp>
          <p:nvSpPr>
            <p:cNvPr id="45"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1"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2"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Tree>
    <p:extLst>
      <p:ext uri="{BB962C8B-B14F-4D97-AF65-F5344CB8AC3E}">
        <p14:creationId xmlns:p14="http://schemas.microsoft.com/office/powerpoint/2010/main" val="90040858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1000"/>
                                        <p:tgtEl>
                                          <p:spTgt spid="44"/>
                                        </p:tgtEl>
                                      </p:cBhvr>
                                    </p:animEffect>
                                  </p:childTnLst>
                                </p:cTn>
                              </p:par>
                              <p:par>
                                <p:cTn id="8" presetID="22" presetClass="entr" presetSubtype="1"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wipe(up)">
                                      <p:cBhvr>
                                        <p:cTn id="10" dur="1000"/>
                                        <p:tgtEl>
                                          <p:spTgt spid="40"/>
                                        </p:tgtEl>
                                      </p:cBhvr>
                                    </p:animEffect>
                                  </p:childTnLst>
                                </p:cTn>
                              </p:par>
                              <p:par>
                                <p:cTn id="11" presetID="31" presetClass="entr" presetSubtype="0" fill="hold" nodeType="with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1000" fill="hold"/>
                                        <p:tgtEl>
                                          <p:spTgt spid="59"/>
                                        </p:tgtEl>
                                        <p:attrNameLst>
                                          <p:attrName>ppt_w</p:attrName>
                                        </p:attrNameLst>
                                      </p:cBhvr>
                                      <p:tavLst>
                                        <p:tav tm="0">
                                          <p:val>
                                            <p:fltVal val="0"/>
                                          </p:val>
                                        </p:tav>
                                        <p:tav tm="100000">
                                          <p:val>
                                            <p:strVal val="#ppt_w"/>
                                          </p:val>
                                        </p:tav>
                                      </p:tavLst>
                                    </p:anim>
                                    <p:anim calcmode="lin" valueType="num">
                                      <p:cBhvr>
                                        <p:cTn id="14" dur="1000" fill="hold"/>
                                        <p:tgtEl>
                                          <p:spTgt spid="59"/>
                                        </p:tgtEl>
                                        <p:attrNameLst>
                                          <p:attrName>ppt_h</p:attrName>
                                        </p:attrNameLst>
                                      </p:cBhvr>
                                      <p:tavLst>
                                        <p:tav tm="0">
                                          <p:val>
                                            <p:fltVal val="0"/>
                                          </p:val>
                                        </p:tav>
                                        <p:tav tm="100000">
                                          <p:val>
                                            <p:strVal val="#ppt_h"/>
                                          </p:val>
                                        </p:tav>
                                      </p:tavLst>
                                    </p:anim>
                                    <p:anim calcmode="lin" valueType="num">
                                      <p:cBhvr>
                                        <p:cTn id="15" dur="1000" fill="hold"/>
                                        <p:tgtEl>
                                          <p:spTgt spid="59"/>
                                        </p:tgtEl>
                                        <p:attrNameLst>
                                          <p:attrName>style.rotation</p:attrName>
                                        </p:attrNameLst>
                                      </p:cBhvr>
                                      <p:tavLst>
                                        <p:tav tm="0">
                                          <p:val>
                                            <p:fltVal val="90"/>
                                          </p:val>
                                        </p:tav>
                                        <p:tav tm="100000">
                                          <p:val>
                                            <p:fltVal val="0"/>
                                          </p:val>
                                        </p:tav>
                                      </p:tavLst>
                                    </p:anim>
                                    <p:animEffect transition="in" filter="fade">
                                      <p:cBhvr>
                                        <p:cTn id="16" dur="1000"/>
                                        <p:tgtEl>
                                          <p:spTgt spid="59"/>
                                        </p:tgtEl>
                                      </p:cBhvr>
                                    </p:animEffect>
                                  </p:childTnLst>
                                </p:cTn>
                              </p:par>
                            </p:childTnLst>
                          </p:cTn>
                        </p:par>
                        <p:par>
                          <p:cTn id="17" fill="hold">
                            <p:stCondLst>
                              <p:cond delay="1000"/>
                            </p:stCondLst>
                            <p:childTnLst>
                              <p:par>
                                <p:cTn id="18" presetID="49" presetClass="entr" presetSubtype="0" decel="10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2000" fill="hold"/>
                                        <p:tgtEl>
                                          <p:spTgt spid="22"/>
                                        </p:tgtEl>
                                        <p:attrNameLst>
                                          <p:attrName>ppt_w</p:attrName>
                                        </p:attrNameLst>
                                      </p:cBhvr>
                                      <p:tavLst>
                                        <p:tav tm="0">
                                          <p:val>
                                            <p:fltVal val="0"/>
                                          </p:val>
                                        </p:tav>
                                        <p:tav tm="100000">
                                          <p:val>
                                            <p:strVal val="#ppt_w"/>
                                          </p:val>
                                        </p:tav>
                                      </p:tavLst>
                                    </p:anim>
                                    <p:anim calcmode="lin" valueType="num">
                                      <p:cBhvr>
                                        <p:cTn id="21" dur="2000" fill="hold"/>
                                        <p:tgtEl>
                                          <p:spTgt spid="22"/>
                                        </p:tgtEl>
                                        <p:attrNameLst>
                                          <p:attrName>ppt_h</p:attrName>
                                        </p:attrNameLst>
                                      </p:cBhvr>
                                      <p:tavLst>
                                        <p:tav tm="0">
                                          <p:val>
                                            <p:fltVal val="0"/>
                                          </p:val>
                                        </p:tav>
                                        <p:tav tm="100000">
                                          <p:val>
                                            <p:strVal val="#ppt_h"/>
                                          </p:val>
                                        </p:tav>
                                      </p:tavLst>
                                    </p:anim>
                                    <p:anim calcmode="lin" valueType="num">
                                      <p:cBhvr>
                                        <p:cTn id="22" dur="2000" fill="hold"/>
                                        <p:tgtEl>
                                          <p:spTgt spid="22"/>
                                        </p:tgtEl>
                                        <p:attrNameLst>
                                          <p:attrName>style.rotation</p:attrName>
                                        </p:attrNameLst>
                                      </p:cBhvr>
                                      <p:tavLst>
                                        <p:tav tm="0">
                                          <p:val>
                                            <p:fltVal val="360"/>
                                          </p:val>
                                        </p:tav>
                                        <p:tav tm="100000">
                                          <p:val>
                                            <p:fltVal val="0"/>
                                          </p:val>
                                        </p:tav>
                                      </p:tavLst>
                                    </p:anim>
                                    <p:animEffect>
                                      <p:cBhvr>
                                        <p:cTn id="23" dur="2000"/>
                                        <p:tgtEl>
                                          <p:spTgt spid="22"/>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1750" fill="hold"/>
                                        <p:tgtEl>
                                          <p:spTgt spid="23"/>
                                        </p:tgtEl>
                                        <p:attrNameLst>
                                          <p:attrName>ppt_w</p:attrName>
                                        </p:attrNameLst>
                                      </p:cBhvr>
                                      <p:tavLst>
                                        <p:tav tm="0">
                                          <p:val>
                                            <p:fltVal val="0"/>
                                          </p:val>
                                        </p:tav>
                                        <p:tav tm="100000">
                                          <p:val>
                                            <p:strVal val="#ppt_w"/>
                                          </p:val>
                                        </p:tav>
                                      </p:tavLst>
                                    </p:anim>
                                    <p:anim calcmode="lin" valueType="num">
                                      <p:cBhvr>
                                        <p:cTn id="27" dur="1750" fill="hold"/>
                                        <p:tgtEl>
                                          <p:spTgt spid="23"/>
                                        </p:tgtEl>
                                        <p:attrNameLst>
                                          <p:attrName>ppt_h</p:attrName>
                                        </p:attrNameLst>
                                      </p:cBhvr>
                                      <p:tavLst>
                                        <p:tav tm="0">
                                          <p:val>
                                            <p:fltVal val="0"/>
                                          </p:val>
                                        </p:tav>
                                        <p:tav tm="100000">
                                          <p:val>
                                            <p:strVal val="#ppt_h"/>
                                          </p:val>
                                        </p:tav>
                                      </p:tavLst>
                                    </p:anim>
                                    <p:anim calcmode="lin" valueType="num">
                                      <p:cBhvr>
                                        <p:cTn id="28" dur="1750" fill="hold"/>
                                        <p:tgtEl>
                                          <p:spTgt spid="23"/>
                                        </p:tgtEl>
                                        <p:attrNameLst>
                                          <p:attrName>style.rotation</p:attrName>
                                        </p:attrNameLst>
                                      </p:cBhvr>
                                      <p:tavLst>
                                        <p:tav tm="0">
                                          <p:val>
                                            <p:fltVal val="360"/>
                                          </p:val>
                                        </p:tav>
                                        <p:tav tm="100000">
                                          <p:val>
                                            <p:fltVal val="0"/>
                                          </p:val>
                                        </p:tav>
                                      </p:tavLst>
                                    </p:anim>
                                    <p:animEffect>
                                      <p:cBhvr>
                                        <p:cTn id="29" dur="1750"/>
                                        <p:tgtEl>
                                          <p:spTgt spid="23"/>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1500" fill="hold"/>
                                        <p:tgtEl>
                                          <p:spTgt spid="24"/>
                                        </p:tgtEl>
                                        <p:attrNameLst>
                                          <p:attrName>ppt_w</p:attrName>
                                        </p:attrNameLst>
                                      </p:cBhvr>
                                      <p:tavLst>
                                        <p:tav tm="0">
                                          <p:val>
                                            <p:fltVal val="0"/>
                                          </p:val>
                                        </p:tav>
                                        <p:tav tm="100000">
                                          <p:val>
                                            <p:strVal val="#ppt_w"/>
                                          </p:val>
                                        </p:tav>
                                      </p:tavLst>
                                    </p:anim>
                                    <p:anim calcmode="lin" valueType="num">
                                      <p:cBhvr>
                                        <p:cTn id="33" dur="1500" fill="hold"/>
                                        <p:tgtEl>
                                          <p:spTgt spid="24"/>
                                        </p:tgtEl>
                                        <p:attrNameLst>
                                          <p:attrName>ppt_h</p:attrName>
                                        </p:attrNameLst>
                                      </p:cBhvr>
                                      <p:tavLst>
                                        <p:tav tm="0">
                                          <p:val>
                                            <p:fltVal val="0"/>
                                          </p:val>
                                        </p:tav>
                                        <p:tav tm="100000">
                                          <p:val>
                                            <p:strVal val="#ppt_h"/>
                                          </p:val>
                                        </p:tav>
                                      </p:tavLst>
                                    </p:anim>
                                    <p:anim calcmode="lin" valueType="num">
                                      <p:cBhvr>
                                        <p:cTn id="34" dur="1500" fill="hold"/>
                                        <p:tgtEl>
                                          <p:spTgt spid="24"/>
                                        </p:tgtEl>
                                        <p:attrNameLst>
                                          <p:attrName>style.rotation</p:attrName>
                                        </p:attrNameLst>
                                      </p:cBhvr>
                                      <p:tavLst>
                                        <p:tav tm="0">
                                          <p:val>
                                            <p:fltVal val="360"/>
                                          </p:val>
                                        </p:tav>
                                        <p:tav tm="100000">
                                          <p:val>
                                            <p:fltVal val="0"/>
                                          </p:val>
                                        </p:tav>
                                      </p:tavLst>
                                    </p:anim>
                                    <p:animEffect>
                                      <p:cBhvr>
                                        <p:cTn id="35" dur="1500"/>
                                        <p:tgtEl>
                                          <p:spTgt spid="24"/>
                                        </p:tgtEl>
                                      </p:cBhvr>
                                    </p:animEffect>
                                  </p:childTnLst>
                                </p:cTn>
                              </p:par>
                              <p:par>
                                <p:cTn id="36" presetID="49" presetClass="entr" presetSubtype="0" decel="10000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1250" fill="hold"/>
                                        <p:tgtEl>
                                          <p:spTgt spid="37"/>
                                        </p:tgtEl>
                                        <p:attrNameLst>
                                          <p:attrName>ppt_w</p:attrName>
                                        </p:attrNameLst>
                                      </p:cBhvr>
                                      <p:tavLst>
                                        <p:tav tm="0">
                                          <p:val>
                                            <p:fltVal val="0"/>
                                          </p:val>
                                        </p:tav>
                                        <p:tav tm="100000">
                                          <p:val>
                                            <p:strVal val="#ppt_w"/>
                                          </p:val>
                                        </p:tav>
                                      </p:tavLst>
                                    </p:anim>
                                    <p:anim calcmode="lin" valueType="num">
                                      <p:cBhvr>
                                        <p:cTn id="39" dur="1250" fill="hold"/>
                                        <p:tgtEl>
                                          <p:spTgt spid="37"/>
                                        </p:tgtEl>
                                        <p:attrNameLst>
                                          <p:attrName>ppt_h</p:attrName>
                                        </p:attrNameLst>
                                      </p:cBhvr>
                                      <p:tavLst>
                                        <p:tav tm="0">
                                          <p:val>
                                            <p:fltVal val="0"/>
                                          </p:val>
                                        </p:tav>
                                        <p:tav tm="100000">
                                          <p:val>
                                            <p:strVal val="#ppt_h"/>
                                          </p:val>
                                        </p:tav>
                                      </p:tavLst>
                                    </p:anim>
                                    <p:anim calcmode="lin" valueType="num">
                                      <p:cBhvr>
                                        <p:cTn id="40" dur="1250" fill="hold"/>
                                        <p:tgtEl>
                                          <p:spTgt spid="37"/>
                                        </p:tgtEl>
                                        <p:attrNameLst>
                                          <p:attrName>style.rotation</p:attrName>
                                        </p:attrNameLst>
                                      </p:cBhvr>
                                      <p:tavLst>
                                        <p:tav tm="0">
                                          <p:val>
                                            <p:fltVal val="360"/>
                                          </p:val>
                                        </p:tav>
                                        <p:tav tm="100000">
                                          <p:val>
                                            <p:fltVal val="0"/>
                                          </p:val>
                                        </p:tav>
                                      </p:tavLst>
                                    </p:anim>
                                    <p:animEffect>
                                      <p:cBhvr>
                                        <p:cTn id="41" dur="1250"/>
                                        <p:tgtEl>
                                          <p:spTgt spid="37"/>
                                        </p:tgtEl>
                                      </p:cBhvr>
                                    </p:animEffect>
                                  </p:childTnLst>
                                </p:cTn>
                              </p:par>
                              <p:par>
                                <p:cTn id="42" presetID="49" presetClass="entr" presetSubtype="0" decel="100000"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p:cTn id="44" dur="1000" fill="hold"/>
                                        <p:tgtEl>
                                          <p:spTgt spid="38"/>
                                        </p:tgtEl>
                                        <p:attrNameLst>
                                          <p:attrName>ppt_w</p:attrName>
                                        </p:attrNameLst>
                                      </p:cBhvr>
                                      <p:tavLst>
                                        <p:tav tm="0">
                                          <p:val>
                                            <p:fltVal val="0"/>
                                          </p:val>
                                        </p:tav>
                                        <p:tav tm="100000">
                                          <p:val>
                                            <p:strVal val="#ppt_w"/>
                                          </p:val>
                                        </p:tav>
                                      </p:tavLst>
                                    </p:anim>
                                    <p:anim calcmode="lin" valueType="num">
                                      <p:cBhvr>
                                        <p:cTn id="45" dur="1000" fill="hold"/>
                                        <p:tgtEl>
                                          <p:spTgt spid="38"/>
                                        </p:tgtEl>
                                        <p:attrNameLst>
                                          <p:attrName>ppt_h</p:attrName>
                                        </p:attrNameLst>
                                      </p:cBhvr>
                                      <p:tavLst>
                                        <p:tav tm="0">
                                          <p:val>
                                            <p:fltVal val="0"/>
                                          </p:val>
                                        </p:tav>
                                        <p:tav tm="100000">
                                          <p:val>
                                            <p:strVal val="#ppt_h"/>
                                          </p:val>
                                        </p:tav>
                                      </p:tavLst>
                                    </p:anim>
                                    <p:anim calcmode="lin" valueType="num">
                                      <p:cBhvr>
                                        <p:cTn id="46" dur="1000" fill="hold"/>
                                        <p:tgtEl>
                                          <p:spTgt spid="38"/>
                                        </p:tgtEl>
                                        <p:attrNameLst>
                                          <p:attrName>style.rotation</p:attrName>
                                        </p:attrNameLst>
                                      </p:cBhvr>
                                      <p:tavLst>
                                        <p:tav tm="0">
                                          <p:val>
                                            <p:fltVal val="360"/>
                                          </p:val>
                                        </p:tav>
                                        <p:tav tm="100000">
                                          <p:val>
                                            <p:fltVal val="0"/>
                                          </p:val>
                                        </p:tav>
                                      </p:tavLst>
                                    </p:anim>
                                    <p:animEffect>
                                      <p:cBhvr>
                                        <p:cTn id="47" dur="1000"/>
                                        <p:tgtEl>
                                          <p:spTgt spid="38"/>
                                        </p:tgtEl>
                                      </p:cBhvr>
                                    </p:animEffect>
                                  </p:childTnLst>
                                </p:cTn>
                              </p:par>
                            </p:childTnLst>
                          </p:cTn>
                        </p:par>
                        <p:par>
                          <p:cTn id="48" fill="hold">
                            <p:stCondLst>
                              <p:cond delay="3000"/>
                            </p:stCondLst>
                            <p:childTnLst>
                              <p:par>
                                <p:cTn id="49" presetID="42"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p:cBhvr>
                                        <p:cTn id="51" dur="750"/>
                                        <p:tgtEl>
                                          <p:spTgt spid="39"/>
                                        </p:tgtEl>
                                      </p:cBhvr>
                                    </p:animEffect>
                                    <p:anim calcmode="lin" valueType="num">
                                      <p:cBhvr>
                                        <p:cTn id="52" dur="750" fill="hold"/>
                                        <p:tgtEl>
                                          <p:spTgt spid="39"/>
                                        </p:tgtEl>
                                        <p:attrNameLst>
                                          <p:attrName>ppt_x</p:attrName>
                                        </p:attrNameLst>
                                      </p:cBhvr>
                                      <p:tavLst>
                                        <p:tav tm="0">
                                          <p:val>
                                            <p:strVal val="#ppt_x"/>
                                          </p:val>
                                        </p:tav>
                                        <p:tav tm="100000">
                                          <p:val>
                                            <p:strVal val="#ppt_x"/>
                                          </p:val>
                                        </p:tav>
                                      </p:tavLst>
                                    </p:anim>
                                    <p:anim calcmode="lin" valueType="num">
                                      <p:cBhvr>
                                        <p:cTn id="53" dur="750" fill="hold"/>
                                        <p:tgtEl>
                                          <p:spTgt spid="39"/>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250"/>
                                  </p:stCondLst>
                                  <p:childTnLst>
                                    <p:set>
                                      <p:cBhvr>
                                        <p:cTn id="55" dur="1" fill="hold">
                                          <p:stCondLst>
                                            <p:cond delay="0"/>
                                          </p:stCondLst>
                                        </p:cTn>
                                        <p:tgtEl>
                                          <p:spTgt spid="41"/>
                                        </p:tgtEl>
                                        <p:attrNameLst>
                                          <p:attrName>style.visibility</p:attrName>
                                        </p:attrNameLst>
                                      </p:cBhvr>
                                      <p:to>
                                        <p:strVal val="visible"/>
                                      </p:to>
                                    </p:set>
                                    <p:animEffect>
                                      <p:cBhvr>
                                        <p:cTn id="56" dur="750"/>
                                        <p:tgtEl>
                                          <p:spTgt spid="41"/>
                                        </p:tgtEl>
                                      </p:cBhvr>
                                    </p:animEffect>
                                    <p:anim calcmode="lin" valueType="num">
                                      <p:cBhvr>
                                        <p:cTn id="57" dur="750" fill="hold"/>
                                        <p:tgtEl>
                                          <p:spTgt spid="41"/>
                                        </p:tgtEl>
                                        <p:attrNameLst>
                                          <p:attrName>ppt_x</p:attrName>
                                        </p:attrNameLst>
                                      </p:cBhvr>
                                      <p:tavLst>
                                        <p:tav tm="0">
                                          <p:val>
                                            <p:strVal val="#ppt_x"/>
                                          </p:val>
                                        </p:tav>
                                        <p:tav tm="100000">
                                          <p:val>
                                            <p:strVal val="#ppt_x"/>
                                          </p:val>
                                        </p:tav>
                                      </p:tavLst>
                                    </p:anim>
                                    <p:anim calcmode="lin" valueType="num">
                                      <p:cBhvr>
                                        <p:cTn id="58" dur="7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autoUpdateAnimBg="0"/>
      <p:bldP spid="23" grpId="0" bldLvl="0" animBg="1" autoUpdateAnimBg="0"/>
      <p:bldP spid="24" grpId="0" bldLvl="0" animBg="1" autoUpdateAnimBg="0"/>
      <p:bldP spid="37" grpId="0" bldLvl="0" animBg="1" autoUpdateAnimBg="0"/>
      <p:bldP spid="38" grpId="0" bldLvl="0" animBg="1" autoUpdateAnimBg="0"/>
      <p:bldP spid="39" grpId="0" bldLvl="0" animBg="1" autoUpdateAnimBg="0"/>
      <p:bldP spid="41" grpId="0" bldLvl="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987010" y="2578194"/>
            <a:ext cx="6894591" cy="373794"/>
            <a:chOff x="1049383" y="2707188"/>
            <a:chExt cx="7330291" cy="397416"/>
          </a:xfrm>
        </p:grpSpPr>
        <p:grpSp>
          <p:nvGrpSpPr>
            <p:cNvPr id="79" name="组合 78"/>
            <p:cNvGrpSpPr/>
            <p:nvPr/>
          </p:nvGrpSpPr>
          <p:grpSpPr>
            <a:xfrm>
              <a:off x="1049383" y="2707188"/>
              <a:ext cx="402410" cy="397416"/>
              <a:chOff x="764003" y="3440758"/>
              <a:chExt cx="551162" cy="551162"/>
            </a:xfrm>
          </p:grpSpPr>
          <p:sp>
            <p:nvSpPr>
              <p:cNvPr id="80" name="泪滴形 79"/>
              <p:cNvSpPr/>
              <p:nvPr/>
            </p:nvSpPr>
            <p:spPr>
              <a:xfrm rot="2700000">
                <a:off x="764003" y="3440758"/>
                <a:ext cx="551162" cy="551162"/>
              </a:xfrm>
              <a:prstGeom prst="teardrop">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81" name="泪滴形 80"/>
              <p:cNvSpPr/>
              <p:nvPr/>
            </p:nvSpPr>
            <p:spPr>
              <a:xfrm rot="2700000">
                <a:off x="800099" y="3476852"/>
                <a:ext cx="478971" cy="478971"/>
              </a:xfrm>
              <a:prstGeom prst="teardrop">
                <a:avLst/>
              </a:prstGeom>
              <a:gradFill>
                <a:gsLst>
                  <a:gs pos="0">
                    <a:schemeClr val="accent5">
                      <a:lumMod val="60000"/>
                      <a:lumOff val="40000"/>
                    </a:schemeClr>
                  </a:gs>
                  <a:gs pos="100000">
                    <a:schemeClr val="accent5">
                      <a:lumMod val="50000"/>
                    </a:scheme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cxnSp>
          <p:nvCxnSpPr>
            <p:cNvPr id="82" name="直接连接符 81"/>
            <p:cNvCxnSpPr>
              <a:stCxn id="81" idx="7"/>
            </p:cNvCxnSpPr>
            <p:nvPr/>
          </p:nvCxnSpPr>
          <p:spPr>
            <a:xfrm>
              <a:off x="1497857" y="2905886"/>
              <a:ext cx="6881817" cy="0"/>
            </a:xfrm>
            <a:prstGeom prst="line">
              <a:avLst/>
            </a:prstGeom>
            <a:ln w="28575">
              <a:solidFill>
                <a:schemeClr val="accent5">
                  <a:lumMod val="60000"/>
                  <a:lumOff val="40000"/>
                </a:schemeClr>
              </a:solidFill>
              <a:prstDash val="sysDot"/>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2509050" y="2829346"/>
              <a:ext cx="166904" cy="164832"/>
            </a:xfrm>
            <a:prstGeom prst="ellipse">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96" name="椭圆 95"/>
            <p:cNvSpPr/>
            <p:nvPr/>
          </p:nvSpPr>
          <p:spPr>
            <a:xfrm>
              <a:off x="4102434" y="2829346"/>
              <a:ext cx="166904" cy="164832"/>
            </a:xfrm>
            <a:prstGeom prst="ellipse">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97" name="椭圆 96"/>
            <p:cNvSpPr/>
            <p:nvPr/>
          </p:nvSpPr>
          <p:spPr>
            <a:xfrm>
              <a:off x="5711736" y="2829346"/>
              <a:ext cx="166904" cy="164832"/>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98" name="椭圆 97"/>
            <p:cNvSpPr/>
            <p:nvPr/>
          </p:nvSpPr>
          <p:spPr>
            <a:xfrm>
              <a:off x="7273597" y="2829346"/>
              <a:ext cx="166904" cy="164832"/>
            </a:xfrm>
            <a:prstGeom prst="ellipse">
              <a:avLst/>
            </a:prstGeom>
            <a:solidFill>
              <a:srgbClr val="FF292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grpSp>
        <p:nvGrpSpPr>
          <p:cNvPr id="4" name="组合 3"/>
          <p:cNvGrpSpPr/>
          <p:nvPr/>
        </p:nvGrpSpPr>
        <p:grpSpPr>
          <a:xfrm>
            <a:off x="1875019" y="1214464"/>
            <a:ext cx="1371247" cy="3339745"/>
            <a:chOff x="1993510" y="1257278"/>
            <a:chExt cx="1457902" cy="3550798"/>
          </a:xfrm>
        </p:grpSpPr>
        <p:sp>
          <p:nvSpPr>
            <p:cNvPr id="83" name="泪滴形 82"/>
            <p:cNvSpPr/>
            <p:nvPr/>
          </p:nvSpPr>
          <p:spPr>
            <a:xfrm rot="18900000">
              <a:off x="1993510" y="3624965"/>
              <a:ext cx="1197976" cy="1183111"/>
            </a:xfrm>
            <a:prstGeom prst="teardrop">
              <a:avLst>
                <a:gd name="adj" fmla="val 127047"/>
              </a:avLst>
            </a:prstGeom>
            <a:solidFill>
              <a:srgbClr val="FF9201"/>
            </a:solidFill>
            <a:ln>
              <a:no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nvGrpSpPr>
            <p:cNvPr id="84" name="组合 83"/>
            <p:cNvGrpSpPr/>
            <p:nvPr/>
          </p:nvGrpSpPr>
          <p:grpSpPr>
            <a:xfrm>
              <a:off x="2120034" y="3749925"/>
              <a:ext cx="944928" cy="933201"/>
              <a:chOff x="2538627" y="4777016"/>
              <a:chExt cx="1185017" cy="1185017"/>
            </a:xfrm>
          </p:grpSpPr>
          <p:sp>
            <p:nvSpPr>
              <p:cNvPr id="85" name="椭圆 84"/>
              <p:cNvSpPr/>
              <p:nvPr/>
            </p:nvSpPr>
            <p:spPr>
              <a:xfrm>
                <a:off x="2538627" y="4777016"/>
                <a:ext cx="1185017" cy="118501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86" name="椭圆 85"/>
              <p:cNvSpPr/>
              <p:nvPr/>
            </p:nvSpPr>
            <p:spPr>
              <a:xfrm>
                <a:off x="2672381" y="4917710"/>
                <a:ext cx="917508" cy="91750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sp>
          <p:nvSpPr>
            <p:cNvPr id="87" name="文本框 12"/>
            <p:cNvSpPr txBox="1"/>
            <p:nvPr/>
          </p:nvSpPr>
          <p:spPr>
            <a:xfrm>
              <a:off x="2332641" y="4033348"/>
              <a:ext cx="570941" cy="411834"/>
            </a:xfrm>
            <a:prstGeom prst="rect">
              <a:avLst/>
            </a:prstGeom>
            <a:noFill/>
          </p:spPr>
          <p:txBody>
            <a:bodyPr wrap="none" lIns="68262" tIns="34134" rIns="68262" bIns="34134" rtlCol="0">
              <a:spAutoFit/>
            </a:bodyPr>
            <a:lstStyle/>
            <a:p>
              <a:pPr defTabSz="682634" fontAlgn="base">
                <a:spcBef>
                  <a:spcPct val="0"/>
                </a:spcBef>
                <a:spcAft>
                  <a:spcPct val="0"/>
                </a:spcAft>
              </a:pPr>
              <a:r>
                <a:rPr lang="en-US" altLang="zh-CN" sz="2069" dirty="0">
                  <a:solidFill>
                    <a:srgbClr val="00A2E5"/>
                  </a:solidFill>
                  <a:latin typeface="DotumChe" panose="020B0609000101010101" pitchFamily="49" charset="-127"/>
                  <a:ea typeface="DotumChe" panose="020B0609000101010101" pitchFamily="49" charset="-127"/>
                </a:rPr>
                <a:t>50%</a:t>
              </a:r>
              <a:endParaRPr lang="zh-CN" altLang="en-US" sz="2069" dirty="0">
                <a:solidFill>
                  <a:srgbClr val="00A2E5"/>
                </a:solidFill>
                <a:latin typeface="DotumChe" panose="020B0609000101010101" pitchFamily="49" charset="-127"/>
                <a:ea typeface="DotumChe" panose="020B0609000101010101" pitchFamily="49" charset="-127"/>
              </a:endParaRPr>
            </a:p>
          </p:txBody>
        </p:sp>
        <p:grpSp>
          <p:nvGrpSpPr>
            <p:cNvPr id="99" name="组合 98"/>
            <p:cNvGrpSpPr/>
            <p:nvPr/>
          </p:nvGrpSpPr>
          <p:grpSpPr>
            <a:xfrm>
              <a:off x="2048956" y="1257278"/>
              <a:ext cx="1402456" cy="1427436"/>
              <a:chOff x="2133083" y="1429938"/>
              <a:chExt cx="1920881" cy="1979663"/>
            </a:xfrm>
          </p:grpSpPr>
          <p:grpSp>
            <p:nvGrpSpPr>
              <p:cNvPr id="100" name="组合 99"/>
              <p:cNvGrpSpPr/>
              <p:nvPr/>
            </p:nvGrpSpPr>
            <p:grpSpPr>
              <a:xfrm>
                <a:off x="2133083" y="1429938"/>
                <a:ext cx="460653" cy="592135"/>
                <a:chOff x="5190582" y="2207324"/>
                <a:chExt cx="366237" cy="470769"/>
              </a:xfrm>
              <a:solidFill>
                <a:schemeClr val="bg1">
                  <a:lumMod val="50000"/>
                </a:schemeClr>
              </a:solidFill>
              <a:scene3d>
                <a:camera prst="orthographicFront">
                  <a:rot lat="0" lon="0" rev="0"/>
                </a:camera>
                <a:lightRig rig="threePt" dir="t"/>
              </a:scene3d>
            </p:grpSpPr>
            <p:sp>
              <p:nvSpPr>
                <p:cNvPr id="103" name="Freeform 108"/>
                <p:cNvSpPr>
                  <a:spLocks/>
                </p:cNvSpPr>
                <p:nvPr/>
              </p:nvSpPr>
              <p:spPr bwMode="auto">
                <a:xfrm flipH="1">
                  <a:off x="5190582" y="262547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04" name="Freeform 109"/>
                <p:cNvSpPr>
                  <a:spLocks noEditPoints="1"/>
                </p:cNvSpPr>
                <p:nvPr/>
              </p:nvSpPr>
              <p:spPr bwMode="auto">
                <a:xfrm flipH="1">
                  <a:off x="5190588" y="2207324"/>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05" name="Rectangle 110"/>
                <p:cNvSpPr>
                  <a:spLocks noChangeArrowheads="1"/>
                </p:cNvSpPr>
                <p:nvPr/>
              </p:nvSpPr>
              <p:spPr bwMode="auto">
                <a:xfrm flipH="1">
                  <a:off x="5190582" y="2469015"/>
                  <a:ext cx="51923" cy="5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06" name="Rectangle 111"/>
                <p:cNvSpPr>
                  <a:spLocks noChangeArrowheads="1"/>
                </p:cNvSpPr>
                <p:nvPr/>
              </p:nvSpPr>
              <p:spPr bwMode="auto">
                <a:xfrm flipH="1">
                  <a:off x="5190582" y="2547246"/>
                  <a:ext cx="51923" cy="526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grpSp>
          <p:sp>
            <p:nvSpPr>
              <p:cNvPr id="101" name="文本框 47"/>
              <p:cNvSpPr txBox="1"/>
              <p:nvPr/>
            </p:nvSpPr>
            <p:spPr>
              <a:xfrm>
                <a:off x="2552859" y="1625872"/>
                <a:ext cx="1018225" cy="541653"/>
              </a:xfrm>
              <a:prstGeom prst="rect">
                <a:avLst/>
              </a:prstGeom>
              <a:noFill/>
            </p:spPr>
            <p:txBody>
              <a:bodyPr wrap="none" rtlCol="0">
                <a:spAutoFit/>
              </a:bodyPr>
              <a:lstStyle/>
              <a:p>
                <a:pPr defTabSz="682634" fontAlgn="base">
                  <a:spcBef>
                    <a:spcPct val="0"/>
                  </a:spcBef>
                  <a:spcAft>
                    <a:spcPct val="0"/>
                  </a:spcAft>
                </a:pPr>
                <a:r>
                  <a:rPr lang="en-US" altLang="zh-CN" sz="1787" b="1" dirty="0">
                    <a:solidFill>
                      <a:srgbClr val="898989"/>
                    </a:solidFill>
                    <a:latin typeface="微软雅黑" panose="020B0503020204020204" pitchFamily="34" charset="-122"/>
                    <a:ea typeface="微软雅黑" panose="020B0503020204020204" pitchFamily="34" charset="-122"/>
                  </a:rPr>
                  <a:t>AAA</a:t>
                </a:r>
                <a:endParaRPr lang="zh-CN" altLang="en-US" sz="1787" b="1" dirty="0">
                  <a:solidFill>
                    <a:srgbClr val="898989"/>
                  </a:solidFill>
                  <a:latin typeface="微软雅黑" panose="020B0503020204020204" pitchFamily="34" charset="-122"/>
                  <a:ea typeface="微软雅黑" panose="020B0503020204020204" pitchFamily="34" charset="-122"/>
                </a:endParaRPr>
              </a:p>
            </p:txBody>
          </p:sp>
          <p:sp>
            <p:nvSpPr>
              <p:cNvPr id="102" name="文本框 48"/>
              <p:cNvSpPr txBox="1"/>
              <p:nvPr/>
            </p:nvSpPr>
            <p:spPr>
              <a:xfrm>
                <a:off x="2133083" y="2078019"/>
                <a:ext cx="1920881" cy="1331582"/>
              </a:xfrm>
              <a:prstGeom prst="rect">
                <a:avLst/>
              </a:prstGeom>
              <a:noFill/>
            </p:spPr>
            <p:txBody>
              <a:bodyPr wrap="square" rtlCol="0">
                <a:spAutoFit/>
              </a:bodyPr>
              <a:lstStyle/>
              <a:p>
                <a:pPr defTabSz="682634" fontAlgn="base">
                  <a:spcBef>
                    <a:spcPct val="0"/>
                  </a:spcBef>
                  <a:spcAft>
                    <a:spcPct val="0"/>
                  </a:spcAft>
                </a:pPr>
                <a:r>
                  <a:rPr lang="zh-CN" altLang="en-US" sz="1317" dirty="0">
                    <a:solidFill>
                      <a:srgbClr val="898989"/>
                    </a:solidFill>
                    <a:latin typeface="微软雅黑" panose="020B0503020204020204" pitchFamily="34" charset="-122"/>
                    <a:ea typeface="微软雅黑" panose="020B0503020204020204" pitchFamily="34" charset="-122"/>
                  </a:rPr>
                  <a:t>请输入你的标题请输入你的标题请输入你的标题。</a:t>
                </a:r>
              </a:p>
            </p:txBody>
          </p:sp>
        </p:grpSp>
      </p:grpSp>
      <p:grpSp>
        <p:nvGrpSpPr>
          <p:cNvPr id="9" name="组合 8"/>
          <p:cNvGrpSpPr/>
          <p:nvPr/>
        </p:nvGrpSpPr>
        <p:grpSpPr>
          <a:xfrm>
            <a:off x="3364638" y="972006"/>
            <a:ext cx="1176885" cy="3472744"/>
            <a:chOff x="3577264" y="999497"/>
            <a:chExt cx="1251258" cy="3692202"/>
          </a:xfrm>
        </p:grpSpPr>
        <p:sp>
          <p:nvSpPr>
            <p:cNvPr id="91" name="泪滴形 90"/>
            <p:cNvSpPr/>
            <p:nvPr/>
          </p:nvSpPr>
          <p:spPr>
            <a:xfrm rot="2700000" flipV="1">
              <a:off x="3585455" y="992063"/>
              <a:ext cx="1183109" cy="1197978"/>
            </a:xfrm>
            <a:prstGeom prst="teardrop">
              <a:avLst>
                <a:gd name="adj" fmla="val 12704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nvGrpSpPr>
            <p:cNvPr id="5" name="组合 4"/>
            <p:cNvGrpSpPr/>
            <p:nvPr/>
          </p:nvGrpSpPr>
          <p:grpSpPr>
            <a:xfrm>
              <a:off x="3577264" y="1124452"/>
              <a:ext cx="1251258" cy="3567247"/>
              <a:chOff x="3577264" y="1124452"/>
              <a:chExt cx="1251258" cy="3567247"/>
            </a:xfrm>
          </p:grpSpPr>
          <p:grpSp>
            <p:nvGrpSpPr>
              <p:cNvPr id="113" name="组合 112"/>
              <p:cNvGrpSpPr/>
              <p:nvPr/>
            </p:nvGrpSpPr>
            <p:grpSpPr>
              <a:xfrm>
                <a:off x="3577264" y="3027984"/>
                <a:ext cx="1251258" cy="1663715"/>
                <a:chOff x="4226336" y="3885671"/>
                <a:chExt cx="1713793" cy="2307352"/>
              </a:xfrm>
            </p:grpSpPr>
            <p:sp>
              <p:nvSpPr>
                <p:cNvPr id="114" name="文本框 52"/>
                <p:cNvSpPr txBox="1"/>
                <p:nvPr/>
              </p:nvSpPr>
              <p:spPr>
                <a:xfrm>
                  <a:off x="4646111" y="4110436"/>
                  <a:ext cx="1018226" cy="541654"/>
                </a:xfrm>
                <a:prstGeom prst="rect">
                  <a:avLst/>
                </a:prstGeom>
                <a:noFill/>
              </p:spPr>
              <p:txBody>
                <a:bodyPr wrap="none" rtlCol="0">
                  <a:spAutoFit/>
                </a:bodyPr>
                <a:lstStyle/>
                <a:p>
                  <a:pPr defTabSz="682634" fontAlgn="base">
                    <a:spcBef>
                      <a:spcPct val="0"/>
                    </a:spcBef>
                    <a:spcAft>
                      <a:spcPct val="0"/>
                    </a:spcAft>
                  </a:pPr>
                  <a:r>
                    <a:rPr lang="en-US" altLang="zh-CN" sz="1787" b="1" dirty="0">
                      <a:solidFill>
                        <a:srgbClr val="898989"/>
                      </a:solidFill>
                      <a:latin typeface="微软雅黑" panose="020B0503020204020204" pitchFamily="34" charset="-122"/>
                      <a:ea typeface="微软雅黑" panose="020B0503020204020204" pitchFamily="34" charset="-122"/>
                    </a:rPr>
                    <a:t>AAA</a:t>
                  </a:r>
                  <a:endParaRPr lang="zh-CN" altLang="en-US" sz="1787" b="1" dirty="0">
                    <a:solidFill>
                      <a:srgbClr val="898989"/>
                    </a:solidFill>
                    <a:latin typeface="微软雅黑" panose="020B0503020204020204" pitchFamily="34" charset="-122"/>
                    <a:ea typeface="微软雅黑" panose="020B0503020204020204" pitchFamily="34" charset="-122"/>
                  </a:endParaRPr>
                </a:p>
              </p:txBody>
            </p:sp>
            <p:sp>
              <p:nvSpPr>
                <p:cNvPr id="115" name="文本框 53"/>
                <p:cNvSpPr txBox="1"/>
                <p:nvPr/>
              </p:nvSpPr>
              <p:spPr>
                <a:xfrm>
                  <a:off x="4226336" y="4562581"/>
                  <a:ext cx="1713793" cy="1630442"/>
                </a:xfrm>
                <a:prstGeom prst="rect">
                  <a:avLst/>
                </a:prstGeom>
                <a:noFill/>
              </p:spPr>
              <p:txBody>
                <a:bodyPr wrap="square" rtlCol="0">
                  <a:spAutoFit/>
                </a:bodyPr>
                <a:lstStyle/>
                <a:p>
                  <a:pPr defTabSz="682634" fontAlgn="base">
                    <a:spcBef>
                      <a:spcPct val="0"/>
                    </a:spcBef>
                    <a:spcAft>
                      <a:spcPct val="0"/>
                    </a:spcAft>
                  </a:pPr>
                  <a:r>
                    <a:rPr lang="zh-CN" altLang="en-US" sz="1317" dirty="0">
                      <a:solidFill>
                        <a:srgbClr val="898989"/>
                      </a:solidFill>
                      <a:latin typeface="微软雅黑" panose="020B0503020204020204" pitchFamily="34" charset="-122"/>
                      <a:ea typeface="微软雅黑" panose="020B0503020204020204" pitchFamily="34" charset="-122"/>
                    </a:rPr>
                    <a:t>请输入你的标题请输入你的标题请输入你的标题。</a:t>
                  </a:r>
                </a:p>
              </p:txBody>
            </p:sp>
            <p:grpSp>
              <p:nvGrpSpPr>
                <p:cNvPr id="116" name="组合 115"/>
                <p:cNvGrpSpPr/>
                <p:nvPr/>
              </p:nvGrpSpPr>
              <p:grpSpPr>
                <a:xfrm>
                  <a:off x="4232428" y="3885671"/>
                  <a:ext cx="405040" cy="648683"/>
                  <a:chOff x="5056777" y="3378999"/>
                  <a:chExt cx="261606" cy="418970"/>
                </a:xfrm>
                <a:solidFill>
                  <a:schemeClr val="bg1">
                    <a:lumMod val="50000"/>
                  </a:schemeClr>
                </a:solidFill>
              </p:grpSpPr>
              <p:sp>
                <p:nvSpPr>
                  <p:cNvPr id="117" name="Freeform 54"/>
                  <p:cNvSpPr>
                    <a:spLocks/>
                  </p:cNvSpPr>
                  <p:nvPr/>
                </p:nvSpPr>
                <p:spPr bwMode="auto">
                  <a:xfrm flipH="1">
                    <a:off x="5056777" y="3378999"/>
                    <a:ext cx="261606" cy="131304"/>
                  </a:xfrm>
                  <a:custGeom>
                    <a:avLst/>
                    <a:gdLst>
                      <a:gd name="T0" fmla="*/ 48 w 160"/>
                      <a:gd name="T1" fmla="*/ 56 h 80"/>
                      <a:gd name="T2" fmla="*/ 80 w 160"/>
                      <a:gd name="T3" fmla="*/ 24 h 80"/>
                      <a:gd name="T4" fmla="*/ 112 w 160"/>
                      <a:gd name="T5" fmla="*/ 56 h 80"/>
                      <a:gd name="T6" fmla="*/ 112 w 160"/>
                      <a:gd name="T7" fmla="*/ 80 h 80"/>
                      <a:gd name="T8" fmla="*/ 160 w 160"/>
                      <a:gd name="T9" fmla="*/ 80 h 80"/>
                      <a:gd name="T10" fmla="*/ 158 w 160"/>
                      <a:gd name="T11" fmla="*/ 64 h 80"/>
                      <a:gd name="T12" fmla="*/ 80 w 160"/>
                      <a:gd name="T13" fmla="*/ 0 h 80"/>
                      <a:gd name="T14" fmla="*/ 2 w 160"/>
                      <a:gd name="T15" fmla="*/ 64 h 80"/>
                      <a:gd name="T16" fmla="*/ 0 w 160"/>
                      <a:gd name="T17" fmla="*/ 80 h 80"/>
                      <a:gd name="T18" fmla="*/ 48 w 160"/>
                      <a:gd name="T19" fmla="*/ 80 h 80"/>
                      <a:gd name="T20" fmla="*/ 48 w 160"/>
                      <a:gd name="T21"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80">
                        <a:moveTo>
                          <a:pt x="48" y="56"/>
                        </a:moveTo>
                        <a:cubicBezTo>
                          <a:pt x="48" y="38"/>
                          <a:pt x="62" y="24"/>
                          <a:pt x="80" y="24"/>
                        </a:cubicBezTo>
                        <a:cubicBezTo>
                          <a:pt x="98" y="24"/>
                          <a:pt x="112" y="38"/>
                          <a:pt x="112" y="56"/>
                        </a:cubicBezTo>
                        <a:cubicBezTo>
                          <a:pt x="112" y="80"/>
                          <a:pt x="112" y="80"/>
                          <a:pt x="112" y="80"/>
                        </a:cubicBezTo>
                        <a:cubicBezTo>
                          <a:pt x="160" y="80"/>
                          <a:pt x="160" y="80"/>
                          <a:pt x="160" y="80"/>
                        </a:cubicBezTo>
                        <a:cubicBezTo>
                          <a:pt x="158" y="64"/>
                          <a:pt x="158" y="64"/>
                          <a:pt x="158" y="64"/>
                        </a:cubicBezTo>
                        <a:cubicBezTo>
                          <a:pt x="151" y="28"/>
                          <a:pt x="119" y="0"/>
                          <a:pt x="80" y="0"/>
                        </a:cubicBezTo>
                        <a:cubicBezTo>
                          <a:pt x="41" y="0"/>
                          <a:pt x="9" y="28"/>
                          <a:pt x="2" y="64"/>
                        </a:cubicBezTo>
                        <a:cubicBezTo>
                          <a:pt x="0" y="80"/>
                          <a:pt x="0" y="80"/>
                          <a:pt x="0" y="80"/>
                        </a:cubicBezTo>
                        <a:cubicBezTo>
                          <a:pt x="48" y="80"/>
                          <a:pt x="48" y="80"/>
                          <a:pt x="48" y="80"/>
                        </a:cubicBezTo>
                        <a:lnTo>
                          <a:pt x="4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18" name="Freeform 55"/>
                  <p:cNvSpPr>
                    <a:spLocks/>
                  </p:cNvSpPr>
                  <p:nvPr/>
                </p:nvSpPr>
                <p:spPr bwMode="auto">
                  <a:xfrm flipH="1">
                    <a:off x="5056777" y="3536363"/>
                    <a:ext cx="261606" cy="261606"/>
                  </a:xfrm>
                  <a:custGeom>
                    <a:avLst/>
                    <a:gdLst>
                      <a:gd name="T0" fmla="*/ 108 w 160"/>
                      <a:gd name="T1" fmla="*/ 0 h 160"/>
                      <a:gd name="T2" fmla="*/ 100 w 160"/>
                      <a:gd name="T3" fmla="*/ 8 h 160"/>
                      <a:gd name="T4" fmla="*/ 99 w 160"/>
                      <a:gd name="T5" fmla="*/ 10 h 160"/>
                      <a:gd name="T6" fmla="*/ 97 w 160"/>
                      <a:gd name="T7" fmla="*/ 11 h 160"/>
                      <a:gd name="T8" fmla="*/ 94 w 160"/>
                      <a:gd name="T9" fmla="*/ 13 h 160"/>
                      <a:gd name="T10" fmla="*/ 92 w 160"/>
                      <a:gd name="T11" fmla="*/ 14 h 160"/>
                      <a:gd name="T12" fmla="*/ 87 w 160"/>
                      <a:gd name="T13" fmla="*/ 15 h 160"/>
                      <a:gd name="T14" fmla="*/ 86 w 160"/>
                      <a:gd name="T15" fmla="*/ 15 h 160"/>
                      <a:gd name="T16" fmla="*/ 80 w 160"/>
                      <a:gd name="T17" fmla="*/ 16 h 160"/>
                      <a:gd name="T18" fmla="*/ 74 w 160"/>
                      <a:gd name="T19" fmla="*/ 15 h 160"/>
                      <a:gd name="T20" fmla="*/ 73 w 160"/>
                      <a:gd name="T21" fmla="*/ 15 h 160"/>
                      <a:gd name="T22" fmla="*/ 68 w 160"/>
                      <a:gd name="T23" fmla="*/ 14 h 160"/>
                      <a:gd name="T24" fmla="*/ 66 w 160"/>
                      <a:gd name="T25" fmla="*/ 13 h 160"/>
                      <a:gd name="T26" fmla="*/ 63 w 160"/>
                      <a:gd name="T27" fmla="*/ 11 h 160"/>
                      <a:gd name="T28" fmla="*/ 61 w 160"/>
                      <a:gd name="T29" fmla="*/ 10 h 160"/>
                      <a:gd name="T30" fmla="*/ 60 w 160"/>
                      <a:gd name="T31" fmla="*/ 8 h 160"/>
                      <a:gd name="T32" fmla="*/ 52 w 160"/>
                      <a:gd name="T33" fmla="*/ 0 h 160"/>
                      <a:gd name="T34" fmla="*/ 48 w 160"/>
                      <a:gd name="T35" fmla="*/ 0 h 160"/>
                      <a:gd name="T36" fmla="*/ 0 w 160"/>
                      <a:gd name="T37" fmla="*/ 0 h 160"/>
                      <a:gd name="T38" fmla="*/ 0 w 160"/>
                      <a:gd name="T39" fmla="*/ 81 h 160"/>
                      <a:gd name="T40" fmla="*/ 80 w 160"/>
                      <a:gd name="T41" fmla="*/ 160 h 160"/>
                      <a:gd name="T42" fmla="*/ 160 w 160"/>
                      <a:gd name="T43" fmla="*/ 81 h 160"/>
                      <a:gd name="T44" fmla="*/ 160 w 160"/>
                      <a:gd name="T45" fmla="*/ 0 h 160"/>
                      <a:gd name="T46" fmla="*/ 112 w 160"/>
                      <a:gd name="T47" fmla="*/ 0 h 160"/>
                      <a:gd name="T48" fmla="*/ 108 w 160"/>
                      <a:gd name="T4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0" h="160">
                        <a:moveTo>
                          <a:pt x="108" y="0"/>
                        </a:moveTo>
                        <a:cubicBezTo>
                          <a:pt x="106" y="3"/>
                          <a:pt x="103" y="6"/>
                          <a:pt x="100" y="8"/>
                        </a:cubicBezTo>
                        <a:cubicBezTo>
                          <a:pt x="100" y="9"/>
                          <a:pt x="100" y="9"/>
                          <a:pt x="99" y="10"/>
                        </a:cubicBezTo>
                        <a:cubicBezTo>
                          <a:pt x="98" y="10"/>
                          <a:pt x="98" y="11"/>
                          <a:pt x="97" y="11"/>
                        </a:cubicBezTo>
                        <a:cubicBezTo>
                          <a:pt x="96" y="12"/>
                          <a:pt x="95" y="12"/>
                          <a:pt x="94" y="13"/>
                        </a:cubicBezTo>
                        <a:cubicBezTo>
                          <a:pt x="93" y="13"/>
                          <a:pt x="92" y="13"/>
                          <a:pt x="92" y="14"/>
                        </a:cubicBezTo>
                        <a:cubicBezTo>
                          <a:pt x="90" y="14"/>
                          <a:pt x="89" y="15"/>
                          <a:pt x="87" y="15"/>
                        </a:cubicBezTo>
                        <a:cubicBezTo>
                          <a:pt x="87" y="15"/>
                          <a:pt x="86" y="15"/>
                          <a:pt x="86" y="15"/>
                        </a:cubicBezTo>
                        <a:cubicBezTo>
                          <a:pt x="84" y="16"/>
                          <a:pt x="82" y="16"/>
                          <a:pt x="80" y="16"/>
                        </a:cubicBezTo>
                        <a:cubicBezTo>
                          <a:pt x="78" y="16"/>
                          <a:pt x="76" y="16"/>
                          <a:pt x="74" y="15"/>
                        </a:cubicBezTo>
                        <a:cubicBezTo>
                          <a:pt x="74" y="15"/>
                          <a:pt x="73" y="15"/>
                          <a:pt x="73" y="15"/>
                        </a:cubicBezTo>
                        <a:cubicBezTo>
                          <a:pt x="71" y="15"/>
                          <a:pt x="70" y="14"/>
                          <a:pt x="68" y="14"/>
                        </a:cubicBezTo>
                        <a:cubicBezTo>
                          <a:pt x="68" y="13"/>
                          <a:pt x="67" y="13"/>
                          <a:pt x="66" y="13"/>
                        </a:cubicBezTo>
                        <a:cubicBezTo>
                          <a:pt x="65" y="12"/>
                          <a:pt x="64" y="12"/>
                          <a:pt x="63" y="11"/>
                        </a:cubicBezTo>
                        <a:cubicBezTo>
                          <a:pt x="62" y="11"/>
                          <a:pt x="62" y="10"/>
                          <a:pt x="61" y="10"/>
                        </a:cubicBezTo>
                        <a:cubicBezTo>
                          <a:pt x="60" y="9"/>
                          <a:pt x="60" y="9"/>
                          <a:pt x="60" y="8"/>
                        </a:cubicBezTo>
                        <a:cubicBezTo>
                          <a:pt x="57" y="6"/>
                          <a:pt x="54" y="3"/>
                          <a:pt x="52" y="0"/>
                        </a:cubicBezTo>
                        <a:cubicBezTo>
                          <a:pt x="48" y="0"/>
                          <a:pt x="48" y="0"/>
                          <a:pt x="48" y="0"/>
                        </a:cubicBezTo>
                        <a:cubicBezTo>
                          <a:pt x="0" y="0"/>
                          <a:pt x="0" y="0"/>
                          <a:pt x="0" y="0"/>
                        </a:cubicBezTo>
                        <a:cubicBezTo>
                          <a:pt x="0" y="81"/>
                          <a:pt x="0" y="81"/>
                          <a:pt x="0" y="81"/>
                        </a:cubicBezTo>
                        <a:cubicBezTo>
                          <a:pt x="0" y="124"/>
                          <a:pt x="36" y="160"/>
                          <a:pt x="80" y="160"/>
                        </a:cubicBezTo>
                        <a:cubicBezTo>
                          <a:pt x="124" y="160"/>
                          <a:pt x="160" y="124"/>
                          <a:pt x="160" y="81"/>
                        </a:cubicBezTo>
                        <a:cubicBezTo>
                          <a:pt x="160" y="0"/>
                          <a:pt x="160" y="0"/>
                          <a:pt x="160" y="0"/>
                        </a:cubicBezTo>
                        <a:cubicBezTo>
                          <a:pt x="112" y="0"/>
                          <a:pt x="112" y="0"/>
                          <a:pt x="112" y="0"/>
                        </a:cubicBezTo>
                        <a:lnTo>
                          <a:pt x="10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19" name="Freeform 56"/>
                  <p:cNvSpPr>
                    <a:spLocks/>
                  </p:cNvSpPr>
                  <p:nvPr/>
                </p:nvSpPr>
                <p:spPr bwMode="auto">
                  <a:xfrm flipH="1">
                    <a:off x="5161018" y="3444150"/>
                    <a:ext cx="53123" cy="92213"/>
                  </a:xfrm>
                  <a:custGeom>
                    <a:avLst/>
                    <a:gdLst>
                      <a:gd name="T0" fmla="*/ 0 w 32"/>
                      <a:gd name="T1" fmla="*/ 16 h 56"/>
                      <a:gd name="T2" fmla="*/ 0 w 32"/>
                      <a:gd name="T3" fmla="*/ 40 h 56"/>
                      <a:gd name="T4" fmla="*/ 2 w 32"/>
                      <a:gd name="T5" fmla="*/ 48 h 56"/>
                      <a:gd name="T6" fmla="*/ 2 w 32"/>
                      <a:gd name="T7" fmla="*/ 48 h 56"/>
                      <a:gd name="T8" fmla="*/ 8 w 32"/>
                      <a:gd name="T9" fmla="*/ 54 h 56"/>
                      <a:gd name="T10" fmla="*/ 8 w 32"/>
                      <a:gd name="T11" fmla="*/ 54 h 56"/>
                      <a:gd name="T12" fmla="*/ 11 w 32"/>
                      <a:gd name="T13" fmla="*/ 55 h 56"/>
                      <a:gd name="T14" fmla="*/ 12 w 32"/>
                      <a:gd name="T15" fmla="*/ 55 h 56"/>
                      <a:gd name="T16" fmla="*/ 16 w 32"/>
                      <a:gd name="T17" fmla="*/ 56 h 56"/>
                      <a:gd name="T18" fmla="*/ 20 w 32"/>
                      <a:gd name="T19" fmla="*/ 55 h 56"/>
                      <a:gd name="T20" fmla="*/ 21 w 32"/>
                      <a:gd name="T21" fmla="*/ 55 h 56"/>
                      <a:gd name="T22" fmla="*/ 24 w 32"/>
                      <a:gd name="T23" fmla="*/ 54 h 56"/>
                      <a:gd name="T24" fmla="*/ 24 w 32"/>
                      <a:gd name="T25" fmla="*/ 54 h 56"/>
                      <a:gd name="T26" fmla="*/ 30 w 32"/>
                      <a:gd name="T27" fmla="*/ 48 h 56"/>
                      <a:gd name="T28" fmla="*/ 30 w 32"/>
                      <a:gd name="T29" fmla="*/ 48 h 56"/>
                      <a:gd name="T30" fmla="*/ 32 w 32"/>
                      <a:gd name="T31" fmla="*/ 40 h 56"/>
                      <a:gd name="T32" fmla="*/ 32 w 32"/>
                      <a:gd name="T33" fmla="*/ 16 h 56"/>
                      <a:gd name="T34" fmla="*/ 16 w 32"/>
                      <a:gd name="T35" fmla="*/ 0 h 56"/>
                      <a:gd name="T36" fmla="*/ 0 w 32"/>
                      <a:gd name="T37"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 h="56">
                        <a:moveTo>
                          <a:pt x="0" y="16"/>
                        </a:moveTo>
                        <a:cubicBezTo>
                          <a:pt x="0" y="40"/>
                          <a:pt x="0" y="40"/>
                          <a:pt x="0" y="40"/>
                        </a:cubicBezTo>
                        <a:cubicBezTo>
                          <a:pt x="0" y="43"/>
                          <a:pt x="1" y="45"/>
                          <a:pt x="2" y="48"/>
                        </a:cubicBezTo>
                        <a:cubicBezTo>
                          <a:pt x="2" y="48"/>
                          <a:pt x="2" y="48"/>
                          <a:pt x="2" y="48"/>
                        </a:cubicBezTo>
                        <a:cubicBezTo>
                          <a:pt x="4" y="50"/>
                          <a:pt x="6" y="52"/>
                          <a:pt x="8" y="54"/>
                        </a:cubicBezTo>
                        <a:cubicBezTo>
                          <a:pt x="8" y="54"/>
                          <a:pt x="8" y="54"/>
                          <a:pt x="8" y="54"/>
                        </a:cubicBezTo>
                        <a:cubicBezTo>
                          <a:pt x="9" y="54"/>
                          <a:pt x="10" y="55"/>
                          <a:pt x="11" y="55"/>
                        </a:cubicBezTo>
                        <a:cubicBezTo>
                          <a:pt x="12" y="55"/>
                          <a:pt x="12" y="55"/>
                          <a:pt x="12" y="55"/>
                        </a:cubicBezTo>
                        <a:cubicBezTo>
                          <a:pt x="13" y="56"/>
                          <a:pt x="15" y="56"/>
                          <a:pt x="16" y="56"/>
                        </a:cubicBezTo>
                        <a:cubicBezTo>
                          <a:pt x="17" y="56"/>
                          <a:pt x="19" y="56"/>
                          <a:pt x="20" y="55"/>
                        </a:cubicBezTo>
                        <a:cubicBezTo>
                          <a:pt x="21" y="55"/>
                          <a:pt x="21" y="55"/>
                          <a:pt x="21" y="55"/>
                        </a:cubicBezTo>
                        <a:cubicBezTo>
                          <a:pt x="22" y="55"/>
                          <a:pt x="23" y="54"/>
                          <a:pt x="24" y="54"/>
                        </a:cubicBezTo>
                        <a:cubicBezTo>
                          <a:pt x="24" y="54"/>
                          <a:pt x="24" y="54"/>
                          <a:pt x="24" y="54"/>
                        </a:cubicBezTo>
                        <a:cubicBezTo>
                          <a:pt x="26" y="52"/>
                          <a:pt x="28" y="50"/>
                          <a:pt x="30" y="48"/>
                        </a:cubicBezTo>
                        <a:cubicBezTo>
                          <a:pt x="30" y="48"/>
                          <a:pt x="30" y="48"/>
                          <a:pt x="30" y="48"/>
                        </a:cubicBezTo>
                        <a:cubicBezTo>
                          <a:pt x="31" y="45"/>
                          <a:pt x="32" y="43"/>
                          <a:pt x="32" y="40"/>
                        </a:cubicBezTo>
                        <a:cubicBezTo>
                          <a:pt x="32" y="16"/>
                          <a:pt x="32" y="16"/>
                          <a:pt x="32" y="16"/>
                        </a:cubicBezTo>
                        <a:cubicBezTo>
                          <a:pt x="32" y="7"/>
                          <a:pt x="25" y="0"/>
                          <a:pt x="16"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grpSp>
          </p:grpSp>
          <p:grpSp>
            <p:nvGrpSpPr>
              <p:cNvPr id="124" name="组合 123"/>
              <p:cNvGrpSpPr/>
              <p:nvPr/>
            </p:nvGrpSpPr>
            <p:grpSpPr>
              <a:xfrm>
                <a:off x="3704548" y="1124452"/>
                <a:ext cx="944928" cy="933201"/>
                <a:chOff x="2538627" y="4777016"/>
                <a:chExt cx="1185017" cy="1185017"/>
              </a:xfrm>
            </p:grpSpPr>
            <p:sp>
              <p:nvSpPr>
                <p:cNvPr id="125" name="椭圆 124"/>
                <p:cNvSpPr/>
                <p:nvPr/>
              </p:nvSpPr>
              <p:spPr>
                <a:xfrm>
                  <a:off x="2538627" y="4777016"/>
                  <a:ext cx="1185017" cy="118501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126" name="椭圆 125"/>
                <p:cNvSpPr/>
                <p:nvPr/>
              </p:nvSpPr>
              <p:spPr>
                <a:xfrm>
                  <a:off x="2672381" y="4917710"/>
                  <a:ext cx="917508" cy="91750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sp>
            <p:nvSpPr>
              <p:cNvPr id="127" name="文本框 27"/>
              <p:cNvSpPr txBox="1"/>
              <p:nvPr/>
            </p:nvSpPr>
            <p:spPr>
              <a:xfrm>
                <a:off x="3920808" y="1385030"/>
                <a:ext cx="570941" cy="411834"/>
              </a:xfrm>
              <a:prstGeom prst="rect">
                <a:avLst/>
              </a:prstGeom>
              <a:noFill/>
            </p:spPr>
            <p:txBody>
              <a:bodyPr wrap="none" lIns="68262" tIns="34134" rIns="68262" bIns="34134" rtlCol="0">
                <a:spAutoFit/>
              </a:bodyPr>
              <a:lstStyle/>
              <a:p>
                <a:pPr defTabSz="682634" fontAlgn="base">
                  <a:spcBef>
                    <a:spcPct val="0"/>
                  </a:spcBef>
                  <a:spcAft>
                    <a:spcPct val="0"/>
                  </a:spcAft>
                </a:pPr>
                <a:r>
                  <a:rPr lang="en-US" altLang="zh-CN" sz="2069" dirty="0">
                    <a:solidFill>
                      <a:srgbClr val="82BA48"/>
                    </a:solidFill>
                    <a:latin typeface="DotumChe" panose="020B0609000101010101" pitchFamily="49" charset="-127"/>
                    <a:ea typeface="DotumChe" panose="020B0609000101010101" pitchFamily="49" charset="-127"/>
                  </a:rPr>
                  <a:t>30%</a:t>
                </a:r>
                <a:endParaRPr lang="zh-CN" altLang="en-US" sz="2069" dirty="0">
                  <a:solidFill>
                    <a:srgbClr val="82BA48"/>
                  </a:solidFill>
                  <a:latin typeface="DotumChe" panose="020B0609000101010101" pitchFamily="49" charset="-127"/>
                  <a:ea typeface="DotumChe" panose="020B0609000101010101" pitchFamily="49" charset="-127"/>
                </a:endParaRPr>
              </a:p>
            </p:txBody>
          </p:sp>
        </p:grpSp>
      </p:grpSp>
      <p:grpSp>
        <p:nvGrpSpPr>
          <p:cNvPr id="10" name="组合 9"/>
          <p:cNvGrpSpPr/>
          <p:nvPr/>
        </p:nvGrpSpPr>
        <p:grpSpPr>
          <a:xfrm>
            <a:off x="4887347" y="1206550"/>
            <a:ext cx="1342219" cy="3347659"/>
            <a:chOff x="5196200" y="1248864"/>
            <a:chExt cx="1427040" cy="3559212"/>
          </a:xfrm>
        </p:grpSpPr>
        <p:sp>
          <p:nvSpPr>
            <p:cNvPr id="89" name="泪滴形 88"/>
            <p:cNvSpPr/>
            <p:nvPr/>
          </p:nvSpPr>
          <p:spPr>
            <a:xfrm rot="18900000">
              <a:off x="5196200" y="3624965"/>
              <a:ext cx="1197976" cy="1183111"/>
            </a:xfrm>
            <a:prstGeom prst="teardrop">
              <a:avLst>
                <a:gd name="adj" fmla="val 127047"/>
              </a:avLst>
            </a:prstGeom>
            <a:solidFill>
              <a:srgbClr val="006DF0"/>
            </a:solidFill>
            <a:ln>
              <a:no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nvGrpSpPr>
            <p:cNvPr id="6" name="组合 5"/>
            <p:cNvGrpSpPr/>
            <p:nvPr/>
          </p:nvGrpSpPr>
          <p:grpSpPr>
            <a:xfrm>
              <a:off x="5210549" y="1248864"/>
              <a:ext cx="1412691" cy="3434262"/>
              <a:chOff x="5210549" y="1248864"/>
              <a:chExt cx="1412691" cy="3434262"/>
            </a:xfrm>
          </p:grpSpPr>
          <p:grpSp>
            <p:nvGrpSpPr>
              <p:cNvPr id="107" name="组合 106"/>
              <p:cNvGrpSpPr/>
              <p:nvPr/>
            </p:nvGrpSpPr>
            <p:grpSpPr>
              <a:xfrm>
                <a:off x="5210549" y="1248864"/>
                <a:ext cx="1412691" cy="1455741"/>
                <a:chOff x="6463371" y="1418264"/>
                <a:chExt cx="1934900" cy="2018919"/>
              </a:xfrm>
            </p:grpSpPr>
            <p:sp>
              <p:nvSpPr>
                <p:cNvPr id="108" name="文本框 60"/>
                <p:cNvSpPr txBox="1"/>
                <p:nvPr/>
              </p:nvSpPr>
              <p:spPr>
                <a:xfrm>
                  <a:off x="6888868" y="1653454"/>
                  <a:ext cx="1018226" cy="541653"/>
                </a:xfrm>
                <a:prstGeom prst="rect">
                  <a:avLst/>
                </a:prstGeom>
                <a:noFill/>
              </p:spPr>
              <p:txBody>
                <a:bodyPr wrap="none" rtlCol="0">
                  <a:spAutoFit/>
                </a:bodyPr>
                <a:lstStyle/>
                <a:p>
                  <a:pPr defTabSz="682634" fontAlgn="base">
                    <a:spcBef>
                      <a:spcPct val="0"/>
                    </a:spcBef>
                    <a:spcAft>
                      <a:spcPct val="0"/>
                    </a:spcAft>
                  </a:pPr>
                  <a:r>
                    <a:rPr lang="en-US" altLang="zh-CN" sz="1787" b="1" dirty="0">
                      <a:solidFill>
                        <a:srgbClr val="898989"/>
                      </a:solidFill>
                      <a:latin typeface="微软雅黑" panose="020B0503020204020204" pitchFamily="34" charset="-122"/>
                      <a:ea typeface="微软雅黑" panose="020B0503020204020204" pitchFamily="34" charset="-122"/>
                    </a:rPr>
                    <a:t>AAA</a:t>
                  </a:r>
                  <a:endParaRPr lang="zh-CN" altLang="en-US" sz="1787" b="1" dirty="0">
                    <a:solidFill>
                      <a:srgbClr val="898989"/>
                    </a:solidFill>
                    <a:latin typeface="微软雅黑" panose="020B0503020204020204" pitchFamily="34" charset="-122"/>
                    <a:ea typeface="微软雅黑" panose="020B0503020204020204" pitchFamily="34" charset="-122"/>
                  </a:endParaRPr>
                </a:p>
              </p:txBody>
            </p:sp>
            <p:sp>
              <p:nvSpPr>
                <p:cNvPr id="109" name="文本框 61"/>
                <p:cNvSpPr txBox="1"/>
                <p:nvPr/>
              </p:nvSpPr>
              <p:spPr>
                <a:xfrm>
                  <a:off x="6469092" y="2105602"/>
                  <a:ext cx="1929179" cy="1331581"/>
                </a:xfrm>
                <a:prstGeom prst="rect">
                  <a:avLst/>
                </a:prstGeom>
                <a:noFill/>
              </p:spPr>
              <p:txBody>
                <a:bodyPr wrap="square" rtlCol="0">
                  <a:spAutoFit/>
                </a:bodyPr>
                <a:lstStyle/>
                <a:p>
                  <a:pPr defTabSz="682634" fontAlgn="base">
                    <a:spcBef>
                      <a:spcPct val="0"/>
                    </a:spcBef>
                    <a:spcAft>
                      <a:spcPct val="0"/>
                    </a:spcAft>
                  </a:pPr>
                  <a:r>
                    <a:rPr lang="zh-CN" altLang="en-US" sz="1317" dirty="0">
                      <a:solidFill>
                        <a:srgbClr val="898989"/>
                      </a:solidFill>
                      <a:latin typeface="微软雅黑" panose="020B0503020204020204" pitchFamily="34" charset="-122"/>
                      <a:ea typeface="微软雅黑" panose="020B0503020204020204" pitchFamily="34" charset="-122"/>
                    </a:rPr>
                    <a:t>请输入你的标题请输入你的标题请输入你的标题。</a:t>
                  </a:r>
                </a:p>
              </p:txBody>
            </p:sp>
            <p:grpSp>
              <p:nvGrpSpPr>
                <p:cNvPr id="110" name="组合 109"/>
                <p:cNvGrpSpPr/>
                <p:nvPr/>
              </p:nvGrpSpPr>
              <p:grpSpPr>
                <a:xfrm>
                  <a:off x="6463371" y="1418264"/>
                  <a:ext cx="461421" cy="671558"/>
                  <a:chOff x="5690315" y="3674507"/>
                  <a:chExt cx="314729" cy="458061"/>
                </a:xfrm>
                <a:solidFill>
                  <a:schemeClr val="bg1">
                    <a:lumMod val="50000"/>
                  </a:schemeClr>
                </a:solidFill>
                <a:scene3d>
                  <a:camera prst="orthographicFront">
                    <a:rot lat="0" lon="0" rev="0"/>
                  </a:camera>
                  <a:lightRig rig="threePt" dir="t"/>
                </a:scene3d>
              </p:grpSpPr>
              <p:sp>
                <p:nvSpPr>
                  <p:cNvPr id="111"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12"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grpSp>
          </p:grpSp>
          <p:grpSp>
            <p:nvGrpSpPr>
              <p:cNvPr id="128" name="组合 127"/>
              <p:cNvGrpSpPr/>
              <p:nvPr/>
            </p:nvGrpSpPr>
            <p:grpSpPr>
              <a:xfrm>
                <a:off x="5322723" y="3749925"/>
                <a:ext cx="944928" cy="933201"/>
                <a:chOff x="2538627" y="4777016"/>
                <a:chExt cx="1185017" cy="1185017"/>
              </a:xfrm>
            </p:grpSpPr>
            <p:sp>
              <p:nvSpPr>
                <p:cNvPr id="129" name="椭圆 128"/>
                <p:cNvSpPr/>
                <p:nvPr/>
              </p:nvSpPr>
              <p:spPr>
                <a:xfrm>
                  <a:off x="2538627" y="4777016"/>
                  <a:ext cx="1185017" cy="118501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130" name="椭圆 129"/>
                <p:cNvSpPr/>
                <p:nvPr/>
              </p:nvSpPr>
              <p:spPr>
                <a:xfrm>
                  <a:off x="2672381" y="4917710"/>
                  <a:ext cx="917508" cy="91750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sp>
            <p:nvSpPr>
              <p:cNvPr id="131" name="文本框 20"/>
              <p:cNvSpPr txBox="1"/>
              <p:nvPr/>
            </p:nvSpPr>
            <p:spPr>
              <a:xfrm>
                <a:off x="5506816" y="4015132"/>
                <a:ext cx="570941" cy="411834"/>
              </a:xfrm>
              <a:prstGeom prst="rect">
                <a:avLst/>
              </a:prstGeom>
              <a:noFill/>
            </p:spPr>
            <p:txBody>
              <a:bodyPr wrap="none" lIns="68262" tIns="34134" rIns="68262" bIns="34134" rtlCol="0">
                <a:spAutoFit/>
              </a:bodyPr>
              <a:lstStyle/>
              <a:p>
                <a:pPr defTabSz="682634" fontAlgn="base">
                  <a:spcBef>
                    <a:spcPct val="0"/>
                  </a:spcBef>
                  <a:spcAft>
                    <a:spcPct val="0"/>
                  </a:spcAft>
                </a:pPr>
                <a:r>
                  <a:rPr lang="en-US" altLang="zh-CN" sz="2069" dirty="0">
                    <a:solidFill>
                      <a:srgbClr val="B08500"/>
                    </a:solidFill>
                    <a:latin typeface="DotumChe" panose="020B0609000101010101" pitchFamily="49" charset="-127"/>
                    <a:ea typeface="DotumChe" panose="020B0609000101010101" pitchFamily="49" charset="-127"/>
                  </a:rPr>
                  <a:t>70%</a:t>
                </a:r>
                <a:endParaRPr lang="zh-CN" altLang="en-US" sz="2069" dirty="0">
                  <a:solidFill>
                    <a:srgbClr val="B08500"/>
                  </a:solidFill>
                  <a:latin typeface="DotumChe" panose="020B0609000101010101" pitchFamily="49" charset="-127"/>
                  <a:ea typeface="DotumChe" panose="020B0609000101010101" pitchFamily="49" charset="-127"/>
                </a:endParaRPr>
              </a:p>
            </p:txBody>
          </p:sp>
        </p:grpSp>
      </p:grpSp>
      <p:grpSp>
        <p:nvGrpSpPr>
          <p:cNvPr id="7" name="组合 6"/>
          <p:cNvGrpSpPr/>
          <p:nvPr/>
        </p:nvGrpSpPr>
        <p:grpSpPr>
          <a:xfrm>
            <a:off x="6355532" y="992917"/>
            <a:ext cx="1294066" cy="3249159"/>
            <a:chOff x="6757166" y="1021730"/>
            <a:chExt cx="1375844" cy="3454488"/>
          </a:xfrm>
        </p:grpSpPr>
        <p:sp>
          <p:nvSpPr>
            <p:cNvPr id="93" name="泪滴形 92"/>
            <p:cNvSpPr/>
            <p:nvPr/>
          </p:nvSpPr>
          <p:spPr>
            <a:xfrm rot="2700000" flipV="1">
              <a:off x="6764600" y="1014296"/>
              <a:ext cx="1183109" cy="1197978"/>
            </a:xfrm>
            <a:prstGeom prst="teardrop">
              <a:avLst>
                <a:gd name="adj" fmla="val 127047"/>
              </a:avLst>
            </a:prstGeom>
            <a:gradFill>
              <a:gsLst>
                <a:gs pos="0">
                  <a:srgbClr val="FF2929"/>
                </a:gs>
                <a:gs pos="100000">
                  <a:srgbClr val="C000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nvGrpSpPr>
            <p:cNvPr id="120" name="组合 119"/>
            <p:cNvGrpSpPr/>
            <p:nvPr/>
          </p:nvGrpSpPr>
          <p:grpSpPr>
            <a:xfrm>
              <a:off x="6787951" y="3039971"/>
              <a:ext cx="1345059" cy="1436247"/>
              <a:chOff x="8623869" y="3902281"/>
              <a:chExt cx="1842267" cy="1991883"/>
            </a:xfrm>
          </p:grpSpPr>
          <p:sp>
            <p:nvSpPr>
              <p:cNvPr id="121" name="文本框 68"/>
              <p:cNvSpPr txBox="1"/>
              <p:nvPr/>
            </p:nvSpPr>
            <p:spPr>
              <a:xfrm>
                <a:off x="9043643" y="4110437"/>
                <a:ext cx="1018226" cy="541654"/>
              </a:xfrm>
              <a:prstGeom prst="rect">
                <a:avLst/>
              </a:prstGeom>
              <a:noFill/>
            </p:spPr>
            <p:txBody>
              <a:bodyPr wrap="none" rtlCol="0">
                <a:spAutoFit/>
              </a:bodyPr>
              <a:lstStyle/>
              <a:p>
                <a:pPr defTabSz="682634" fontAlgn="base">
                  <a:spcBef>
                    <a:spcPct val="0"/>
                  </a:spcBef>
                  <a:spcAft>
                    <a:spcPct val="0"/>
                  </a:spcAft>
                </a:pPr>
                <a:r>
                  <a:rPr lang="en-US" altLang="zh-CN" sz="1787" b="1" dirty="0">
                    <a:solidFill>
                      <a:srgbClr val="898989"/>
                    </a:solidFill>
                    <a:latin typeface="微软雅黑" panose="020B0503020204020204" pitchFamily="34" charset="-122"/>
                    <a:ea typeface="微软雅黑" panose="020B0503020204020204" pitchFamily="34" charset="-122"/>
                  </a:rPr>
                  <a:t>AAA</a:t>
                </a:r>
                <a:endParaRPr lang="zh-CN" altLang="en-US" sz="1787" b="1" dirty="0">
                  <a:solidFill>
                    <a:srgbClr val="898989"/>
                  </a:solidFill>
                  <a:latin typeface="微软雅黑" panose="020B0503020204020204" pitchFamily="34" charset="-122"/>
                  <a:ea typeface="微软雅黑" panose="020B0503020204020204" pitchFamily="34" charset="-122"/>
                </a:endParaRPr>
              </a:p>
            </p:txBody>
          </p:sp>
          <p:sp>
            <p:nvSpPr>
              <p:cNvPr id="122" name="文本框 69"/>
              <p:cNvSpPr txBox="1"/>
              <p:nvPr/>
            </p:nvSpPr>
            <p:spPr>
              <a:xfrm>
                <a:off x="8623869" y="4562582"/>
                <a:ext cx="1842267" cy="1331582"/>
              </a:xfrm>
              <a:prstGeom prst="rect">
                <a:avLst/>
              </a:prstGeom>
              <a:noFill/>
            </p:spPr>
            <p:txBody>
              <a:bodyPr wrap="square" rtlCol="0">
                <a:spAutoFit/>
              </a:bodyPr>
              <a:lstStyle/>
              <a:p>
                <a:pPr defTabSz="682634" fontAlgn="base">
                  <a:spcBef>
                    <a:spcPct val="0"/>
                  </a:spcBef>
                  <a:spcAft>
                    <a:spcPct val="0"/>
                  </a:spcAft>
                </a:pPr>
                <a:r>
                  <a:rPr lang="zh-CN" altLang="en-US" sz="1317" dirty="0">
                    <a:solidFill>
                      <a:srgbClr val="898989"/>
                    </a:solidFill>
                    <a:latin typeface="微软雅黑" panose="020B0503020204020204" pitchFamily="34" charset="-122"/>
                    <a:ea typeface="微软雅黑" panose="020B0503020204020204" pitchFamily="34" charset="-122"/>
                  </a:rPr>
                  <a:t>请输入你的标题请输入你的标题请输入你的标题。</a:t>
                </a:r>
              </a:p>
            </p:txBody>
          </p:sp>
          <p:sp>
            <p:nvSpPr>
              <p:cNvPr id="123" name="Freeform 119"/>
              <p:cNvSpPr>
                <a:spLocks/>
              </p:cNvSpPr>
              <p:nvPr/>
            </p:nvSpPr>
            <p:spPr bwMode="auto">
              <a:xfrm rot="2700000" flipH="1">
                <a:off x="8617914" y="3925979"/>
                <a:ext cx="568780" cy="521383"/>
              </a:xfrm>
              <a:custGeom>
                <a:avLst/>
                <a:gdLst>
                  <a:gd name="T0" fmla="*/ 195 w 269"/>
                  <a:gd name="T1" fmla="*/ 0 h 247"/>
                  <a:gd name="T2" fmla="*/ 192 w 269"/>
                  <a:gd name="T3" fmla="*/ 0 h 247"/>
                  <a:gd name="T4" fmla="*/ 144 w 269"/>
                  <a:gd name="T5" fmla="*/ 24 h 247"/>
                  <a:gd name="T6" fmla="*/ 21 w 269"/>
                  <a:gd name="T7" fmla="*/ 150 h 247"/>
                  <a:gd name="T8" fmla="*/ 21 w 269"/>
                  <a:gd name="T9" fmla="*/ 230 h 247"/>
                  <a:gd name="T10" fmla="*/ 60 w 269"/>
                  <a:gd name="T11" fmla="*/ 247 h 247"/>
                  <a:gd name="T12" fmla="*/ 99 w 269"/>
                  <a:gd name="T13" fmla="*/ 230 h 247"/>
                  <a:gd name="T14" fmla="*/ 217 w 269"/>
                  <a:gd name="T15" fmla="*/ 111 h 247"/>
                  <a:gd name="T16" fmla="*/ 223 w 269"/>
                  <a:gd name="T17" fmla="*/ 47 h 247"/>
                  <a:gd name="T18" fmla="*/ 197 w 269"/>
                  <a:gd name="T19" fmla="*/ 37 h 247"/>
                  <a:gd name="T20" fmla="*/ 161 w 269"/>
                  <a:gd name="T21" fmla="*/ 53 h 247"/>
                  <a:gd name="T22" fmla="*/ 46 w 269"/>
                  <a:gd name="T23" fmla="*/ 170 h 247"/>
                  <a:gd name="T24" fmla="*/ 46 w 269"/>
                  <a:gd name="T25" fmla="*/ 182 h 247"/>
                  <a:gd name="T26" fmla="*/ 52 w 269"/>
                  <a:gd name="T27" fmla="*/ 184 h 247"/>
                  <a:gd name="T28" fmla="*/ 57 w 269"/>
                  <a:gd name="T29" fmla="*/ 182 h 247"/>
                  <a:gd name="T30" fmla="*/ 172 w 269"/>
                  <a:gd name="T31" fmla="*/ 65 h 247"/>
                  <a:gd name="T32" fmla="*/ 197 w 269"/>
                  <a:gd name="T33" fmla="*/ 53 h 247"/>
                  <a:gd name="T34" fmla="*/ 211 w 269"/>
                  <a:gd name="T35" fmla="*/ 59 h 247"/>
                  <a:gd name="T36" fmla="*/ 205 w 269"/>
                  <a:gd name="T37" fmla="*/ 99 h 247"/>
                  <a:gd name="T38" fmla="*/ 88 w 269"/>
                  <a:gd name="T39" fmla="*/ 219 h 247"/>
                  <a:gd name="T40" fmla="*/ 60 w 269"/>
                  <a:gd name="T41" fmla="*/ 231 h 247"/>
                  <a:gd name="T42" fmla="*/ 32 w 269"/>
                  <a:gd name="T43" fmla="*/ 219 h 247"/>
                  <a:gd name="T44" fmla="*/ 32 w 269"/>
                  <a:gd name="T45" fmla="*/ 162 h 247"/>
                  <a:gd name="T46" fmla="*/ 156 w 269"/>
                  <a:gd name="T47" fmla="*/ 35 h 247"/>
                  <a:gd name="T48" fmla="*/ 193 w 269"/>
                  <a:gd name="T49" fmla="*/ 16 h 247"/>
                  <a:gd name="T50" fmla="*/ 195 w 269"/>
                  <a:gd name="T51" fmla="*/ 16 h 247"/>
                  <a:gd name="T52" fmla="*/ 234 w 269"/>
                  <a:gd name="T53" fmla="*/ 36 h 247"/>
                  <a:gd name="T54" fmla="*/ 253 w 269"/>
                  <a:gd name="T55" fmla="*/ 77 h 247"/>
                  <a:gd name="T56" fmla="*/ 234 w 269"/>
                  <a:gd name="T57" fmla="*/ 116 h 247"/>
                  <a:gd name="T58" fmla="*/ 165 w 269"/>
                  <a:gd name="T59" fmla="*/ 186 h 247"/>
                  <a:gd name="T60" fmla="*/ 165 w 269"/>
                  <a:gd name="T61" fmla="*/ 198 h 247"/>
                  <a:gd name="T62" fmla="*/ 171 w 269"/>
                  <a:gd name="T63" fmla="*/ 200 h 247"/>
                  <a:gd name="T64" fmla="*/ 176 w 269"/>
                  <a:gd name="T65" fmla="*/ 198 h 247"/>
                  <a:gd name="T66" fmla="*/ 244 w 269"/>
                  <a:gd name="T67" fmla="*/ 128 h 247"/>
                  <a:gd name="T68" fmla="*/ 269 w 269"/>
                  <a:gd name="T69" fmla="*/ 78 h 247"/>
                  <a:gd name="T70" fmla="*/ 245 w 269"/>
                  <a:gd name="T71" fmla="*/ 24 h 247"/>
                  <a:gd name="T72" fmla="*/ 195 w 269"/>
                  <a:gd name="T7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chemeClr val="bg1">
                  <a:lumMod val="50000"/>
                </a:schemeClr>
              </a:solidFill>
              <a:ln>
                <a:noFill/>
              </a:ln>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grpSp>
        <p:grpSp>
          <p:nvGrpSpPr>
            <p:cNvPr id="132" name="组合 131"/>
            <p:cNvGrpSpPr/>
            <p:nvPr/>
          </p:nvGrpSpPr>
          <p:grpSpPr>
            <a:xfrm>
              <a:off x="6883692" y="1124452"/>
              <a:ext cx="944928" cy="933201"/>
              <a:chOff x="2538627" y="4777016"/>
              <a:chExt cx="1185017" cy="1185017"/>
            </a:xfrm>
          </p:grpSpPr>
          <p:sp>
            <p:nvSpPr>
              <p:cNvPr id="133" name="椭圆 132"/>
              <p:cNvSpPr/>
              <p:nvPr/>
            </p:nvSpPr>
            <p:spPr>
              <a:xfrm>
                <a:off x="2538627" y="4777016"/>
                <a:ext cx="1185017" cy="118501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134" name="椭圆 133"/>
              <p:cNvSpPr/>
              <p:nvPr/>
            </p:nvSpPr>
            <p:spPr>
              <a:xfrm>
                <a:off x="2672381" y="4917710"/>
                <a:ext cx="917508" cy="91750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sp>
          <p:nvSpPr>
            <p:cNvPr id="135" name="文本框 34"/>
            <p:cNvSpPr txBox="1"/>
            <p:nvPr/>
          </p:nvSpPr>
          <p:spPr>
            <a:xfrm>
              <a:off x="7093266" y="1397469"/>
              <a:ext cx="570941" cy="411834"/>
            </a:xfrm>
            <a:prstGeom prst="rect">
              <a:avLst/>
            </a:prstGeom>
            <a:noFill/>
          </p:spPr>
          <p:txBody>
            <a:bodyPr wrap="none" lIns="68262" tIns="34134" rIns="68262" bIns="34134" rtlCol="0">
              <a:spAutoFit/>
            </a:bodyPr>
            <a:lstStyle/>
            <a:p>
              <a:pPr defTabSz="682634" fontAlgn="base">
                <a:spcBef>
                  <a:spcPct val="0"/>
                </a:spcBef>
                <a:spcAft>
                  <a:spcPct val="0"/>
                </a:spcAft>
              </a:pPr>
              <a:r>
                <a:rPr lang="en-US" altLang="zh-CN" sz="2069" dirty="0">
                  <a:solidFill>
                    <a:srgbClr val="FF2929"/>
                  </a:solidFill>
                  <a:latin typeface="DotumChe" panose="020B0609000101010101" pitchFamily="49" charset="-127"/>
                  <a:ea typeface="DotumChe" panose="020B0609000101010101" pitchFamily="49" charset="-127"/>
                </a:rPr>
                <a:t>45%</a:t>
              </a:r>
              <a:endParaRPr lang="zh-CN" altLang="en-US" sz="2069" dirty="0">
                <a:solidFill>
                  <a:srgbClr val="FF2929"/>
                </a:solidFill>
                <a:latin typeface="DotumChe" panose="020B0609000101010101" pitchFamily="49" charset="-127"/>
                <a:ea typeface="DotumChe" panose="020B0609000101010101" pitchFamily="49" charset="-127"/>
              </a:endParaRPr>
            </a:p>
          </p:txBody>
        </p:sp>
      </p:grpSp>
      <p:sp>
        <p:nvSpPr>
          <p:cNvPr id="66"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67" name="组合 66"/>
          <p:cNvGrpSpPr/>
          <p:nvPr/>
        </p:nvGrpSpPr>
        <p:grpSpPr>
          <a:xfrm>
            <a:off x="331635" y="679277"/>
            <a:ext cx="8682581" cy="63818"/>
            <a:chOff x="288133" y="483063"/>
            <a:chExt cx="8772740" cy="64666"/>
          </a:xfrm>
        </p:grpSpPr>
        <p:sp>
          <p:nvSpPr>
            <p:cNvPr id="68" name="任意多边形 67"/>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69" name="直接连接符 68"/>
            <p:cNvCxnSpPr>
              <a:stCxn id="68"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70" name="组合 69"/>
          <p:cNvGrpSpPr/>
          <p:nvPr/>
        </p:nvGrpSpPr>
        <p:grpSpPr>
          <a:xfrm>
            <a:off x="1" y="305046"/>
            <a:ext cx="603004" cy="332759"/>
            <a:chOff x="0" y="252065"/>
            <a:chExt cx="641111" cy="392113"/>
          </a:xfrm>
        </p:grpSpPr>
        <p:sp>
          <p:nvSpPr>
            <p:cNvPr id="71"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72"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73" name="五边形 72"/>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36562249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500"/>
                                        <p:tgtEl>
                                          <p:spTgt spid="7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down)">
                                      <p:cBhvr>
                                        <p:cTn id="12" dur="500"/>
                                        <p:tgtEl>
                                          <p:spTgt spid="67"/>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66"/>
                                        </p:tgtEl>
                                        <p:attrNameLst>
                                          <p:attrName>style.visibility</p:attrName>
                                        </p:attrNameLst>
                                      </p:cBhvr>
                                      <p:to>
                                        <p:strVal val="visible"/>
                                      </p:to>
                                    </p:set>
                                    <p:anim calcmode="lin" valueType="num">
                                      <p:cBhvr>
                                        <p:cTn id="16"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6"/>
                                        </p:tgtEl>
                                        <p:attrNameLst>
                                          <p:attrName>ppt_y</p:attrName>
                                        </p:attrNameLst>
                                      </p:cBhvr>
                                      <p:tavLst>
                                        <p:tav tm="0">
                                          <p:val>
                                            <p:strVal val="#ppt_y"/>
                                          </p:val>
                                        </p:tav>
                                        <p:tav tm="100000">
                                          <p:val>
                                            <p:strVal val="#ppt_y"/>
                                          </p:val>
                                        </p:tav>
                                      </p:tavLst>
                                    </p:anim>
                                    <p:anim calcmode="lin" valueType="num">
                                      <p:cBhvr>
                                        <p:cTn id="18"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6"/>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66"/>
                                        </p:tgtEl>
                                      </p:cBhvr>
                                    </p:animEffect>
                                  </p:childTnLst>
                                </p:cTn>
                              </p:par>
                            </p:childTnLst>
                          </p:cTn>
                        </p:par>
                        <p:par>
                          <p:cTn id="21" fill="hold">
                            <p:stCondLst>
                              <p:cond delay="1450"/>
                            </p:stCondLst>
                            <p:childTnLst>
                              <p:par>
                                <p:cTn id="22" presetID="22" presetClass="entr" presetSubtype="8"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1000"/>
                                        <p:tgtEl>
                                          <p:spTgt spid="8"/>
                                        </p:tgtEl>
                                      </p:cBhvr>
                                    </p:animEffect>
                                  </p:childTnLst>
                                </p:cTn>
                              </p:par>
                            </p:childTnLst>
                          </p:cTn>
                        </p:par>
                        <p:par>
                          <p:cTn id="25" fill="hold">
                            <p:stCondLst>
                              <p:cond delay="2450"/>
                            </p:stCondLst>
                            <p:childTnLst>
                              <p:par>
                                <p:cTn id="26" presetID="16" presetClass="entr" presetSubtype="21"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500"/>
                                        <p:tgtEl>
                                          <p:spTgt spid="4"/>
                                        </p:tgtEl>
                                      </p:cBhvr>
                                    </p:animEffect>
                                  </p:childTnLst>
                                </p:cTn>
                              </p:par>
                            </p:childTnLst>
                          </p:cTn>
                        </p:par>
                        <p:par>
                          <p:cTn id="29" fill="hold">
                            <p:stCondLst>
                              <p:cond delay="2950"/>
                            </p:stCondLst>
                            <p:childTnLst>
                              <p:par>
                                <p:cTn id="30" presetID="16" presetClass="entr" presetSubtype="21"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par>
                          <p:cTn id="33" fill="hold">
                            <p:stCondLst>
                              <p:cond delay="3450"/>
                            </p:stCondLst>
                            <p:childTnLst>
                              <p:par>
                                <p:cTn id="34" presetID="16" presetClass="entr" presetSubtype="21"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par>
                          <p:cTn id="37" fill="hold">
                            <p:stCondLst>
                              <p:cond delay="3950"/>
                            </p:stCondLst>
                            <p:childTnLst>
                              <p:par>
                                <p:cTn id="38" presetID="16" presetClass="entr" presetSubtype="21"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056120" y="850293"/>
            <a:ext cx="2551780" cy="2438301"/>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grpSp>
        </p:grpSp>
        <p:sp>
          <p:nvSpPr>
            <p:cNvPr id="31761" name="矩形 27"/>
            <p:cNvSpPr>
              <a:spLocks noChangeArrowheads="1"/>
            </p:cNvSpPr>
            <p:nvPr/>
          </p:nvSpPr>
          <p:spPr bwMode="auto">
            <a:xfrm>
              <a:off x="3792217" y="1695707"/>
              <a:ext cx="2713480" cy="1298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09361" fontAlgn="base">
                <a:lnSpc>
                  <a:spcPct val="130000"/>
                </a:lnSpc>
                <a:spcBef>
                  <a:spcPct val="0"/>
                </a:spcBef>
                <a:spcAft>
                  <a:spcPct val="0"/>
                </a:spcAft>
              </a:pPr>
              <a:r>
                <a:rPr lang="zh-CN" altLang="en-US" sz="3386" b="1">
                  <a:solidFill>
                    <a:srgbClr val="F8F8F8"/>
                  </a:solidFill>
                  <a:latin typeface="微软雅黑" pitchFamily="34" charset="-122"/>
                  <a:ea typeface="微软雅黑" pitchFamily="34" charset="-122"/>
                </a:rPr>
                <a:t>① </a:t>
              </a:r>
              <a:endParaRPr lang="en-US" altLang="zh-CN" sz="3386" b="1">
                <a:solidFill>
                  <a:srgbClr val="F8F8F8"/>
                </a:solidFill>
                <a:latin typeface="微软雅黑" pitchFamily="34" charset="-122"/>
                <a:ea typeface="微软雅黑" pitchFamily="34" charset="-122"/>
              </a:endParaRPr>
            </a:p>
            <a:p>
              <a:pPr algn="ctr" defTabSz="909361" fontAlgn="base">
                <a:lnSpc>
                  <a:spcPct val="130000"/>
                </a:lnSpc>
                <a:spcBef>
                  <a:spcPct val="0"/>
                </a:spcBef>
                <a:spcAft>
                  <a:spcPct val="0"/>
                </a:spcAft>
              </a:pPr>
              <a:r>
                <a:rPr lang="zh-CN" altLang="en-US" sz="2257" b="1">
                  <a:solidFill>
                    <a:srgbClr val="F8F8F8"/>
                  </a:solidFill>
                  <a:latin typeface="微软雅黑" pitchFamily="34" charset="-122"/>
                  <a:ea typeface="微软雅黑" pitchFamily="34" charset="-122"/>
                </a:rPr>
                <a:t>您的标题</a:t>
              </a:r>
              <a:endParaRPr lang="zh-CN" altLang="en-US" sz="2257" b="1">
                <a:solidFill>
                  <a:srgbClr val="F8F8F8"/>
                </a:solidFill>
                <a:latin typeface="Arial" pitchFamily="34" charset="0"/>
                <a:ea typeface="微软雅黑" pitchFamily="34" charset="-122"/>
              </a:endParaRPr>
            </a:p>
          </p:txBody>
        </p:sp>
      </p:grpSp>
      <p:grpSp>
        <p:nvGrpSpPr>
          <p:cNvPr id="5" name="组合 32"/>
          <p:cNvGrpSpPr>
            <a:grpSpLocks/>
          </p:cNvGrpSpPr>
          <p:nvPr/>
        </p:nvGrpSpPr>
        <p:grpSpPr bwMode="auto">
          <a:xfrm>
            <a:off x="2939250" y="2570392"/>
            <a:ext cx="2053070" cy="1961988"/>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srgbClr val="00B0F0"/>
                  </a:solidFill>
                  <a:latin typeface="Arial"/>
                  <a:ea typeface="微软雅黑"/>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grpSp>
        </p:grpSp>
        <p:sp>
          <p:nvSpPr>
            <p:cNvPr id="31757" name="矩形 34"/>
            <p:cNvSpPr>
              <a:spLocks noChangeArrowheads="1"/>
            </p:cNvSpPr>
            <p:nvPr/>
          </p:nvSpPr>
          <p:spPr bwMode="auto">
            <a:xfrm>
              <a:off x="3792217" y="1695706"/>
              <a:ext cx="2713479" cy="1265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09361" fontAlgn="base">
                <a:lnSpc>
                  <a:spcPct val="130000"/>
                </a:lnSpc>
                <a:spcBef>
                  <a:spcPct val="0"/>
                </a:spcBef>
                <a:spcAft>
                  <a:spcPct val="0"/>
                </a:spcAft>
              </a:pPr>
              <a:r>
                <a:rPr lang="zh-CN" altLang="en-US" sz="2634" b="1">
                  <a:solidFill>
                    <a:srgbClr val="F8F8F8"/>
                  </a:solidFill>
                  <a:latin typeface="微软雅黑" pitchFamily="34" charset="-122"/>
                  <a:ea typeface="微软雅黑" pitchFamily="34" charset="-122"/>
                </a:rPr>
                <a:t>② </a:t>
              </a:r>
              <a:endParaRPr lang="en-US" altLang="zh-CN" sz="2634" b="1">
                <a:solidFill>
                  <a:srgbClr val="F8F8F8"/>
                </a:solidFill>
                <a:latin typeface="微软雅黑" pitchFamily="34" charset="-122"/>
                <a:ea typeface="微软雅黑" pitchFamily="34" charset="-122"/>
              </a:endParaRPr>
            </a:p>
            <a:p>
              <a:pPr algn="ctr" defTabSz="909361" fontAlgn="base">
                <a:lnSpc>
                  <a:spcPct val="130000"/>
                </a:lnSpc>
                <a:spcBef>
                  <a:spcPct val="0"/>
                </a:spcBef>
                <a:spcAft>
                  <a:spcPct val="0"/>
                </a:spcAft>
              </a:pPr>
              <a:r>
                <a:rPr lang="zh-CN" altLang="en-US" sz="1693" b="1">
                  <a:solidFill>
                    <a:srgbClr val="F8F8F8"/>
                  </a:solidFill>
                  <a:latin typeface="微软雅黑" pitchFamily="34" charset="-122"/>
                  <a:ea typeface="微软雅黑" pitchFamily="34" charset="-122"/>
                </a:rPr>
                <a:t>您的标题</a:t>
              </a:r>
              <a:endParaRPr lang="zh-CN" altLang="en-US" sz="1693" b="1">
                <a:solidFill>
                  <a:srgbClr val="F8F8F8"/>
                </a:solidFill>
                <a:latin typeface="Arial" pitchFamily="34" charset="0"/>
                <a:ea typeface="微软雅黑" pitchFamily="34" charset="-122"/>
              </a:endParaRPr>
            </a:p>
          </p:txBody>
        </p:sp>
      </p:grpSp>
      <p:grpSp>
        <p:nvGrpSpPr>
          <p:cNvPr id="8" name="组合 39"/>
          <p:cNvGrpSpPr>
            <a:grpSpLocks/>
          </p:cNvGrpSpPr>
          <p:nvPr/>
        </p:nvGrpSpPr>
        <p:grpSpPr bwMode="auto">
          <a:xfrm>
            <a:off x="2683923" y="1266879"/>
            <a:ext cx="1696209" cy="1618566"/>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grpSp>
        </p:grpSp>
        <p:sp>
          <p:nvSpPr>
            <p:cNvPr id="31753" name="矩形 63"/>
            <p:cNvSpPr>
              <a:spLocks noChangeArrowheads="1"/>
            </p:cNvSpPr>
            <p:nvPr/>
          </p:nvSpPr>
          <p:spPr bwMode="auto">
            <a:xfrm>
              <a:off x="3792217" y="1512117"/>
              <a:ext cx="2713479" cy="153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09361" fontAlgn="base">
                <a:lnSpc>
                  <a:spcPct val="130000"/>
                </a:lnSpc>
                <a:spcBef>
                  <a:spcPct val="0"/>
                </a:spcBef>
                <a:spcAft>
                  <a:spcPct val="0"/>
                </a:spcAft>
              </a:pPr>
              <a:r>
                <a:rPr lang="zh-CN" altLang="en-US" sz="2634" b="1">
                  <a:solidFill>
                    <a:srgbClr val="F8F8F8"/>
                  </a:solidFill>
                  <a:latin typeface="微软雅黑" pitchFamily="34" charset="-122"/>
                  <a:ea typeface="微软雅黑" pitchFamily="34" charset="-122"/>
                </a:rPr>
                <a:t>③ </a:t>
              </a:r>
              <a:endParaRPr lang="en-US" altLang="zh-CN" sz="2634" b="1">
                <a:solidFill>
                  <a:srgbClr val="F8F8F8"/>
                </a:solidFill>
                <a:latin typeface="微软雅黑" pitchFamily="34" charset="-122"/>
                <a:ea typeface="微软雅黑" pitchFamily="34" charset="-122"/>
              </a:endParaRPr>
            </a:p>
            <a:p>
              <a:pPr algn="ctr" defTabSz="909361" fontAlgn="base">
                <a:lnSpc>
                  <a:spcPct val="130000"/>
                </a:lnSpc>
                <a:spcBef>
                  <a:spcPct val="0"/>
                </a:spcBef>
                <a:spcAft>
                  <a:spcPct val="0"/>
                </a:spcAft>
              </a:pPr>
              <a:r>
                <a:rPr lang="zh-CN" altLang="en-US" sz="1693" b="1">
                  <a:solidFill>
                    <a:srgbClr val="F8F8F8"/>
                  </a:solidFill>
                  <a:latin typeface="微软雅黑" pitchFamily="34" charset="-122"/>
                  <a:ea typeface="微软雅黑" pitchFamily="34" charset="-122"/>
                </a:rPr>
                <a:t>您的标题</a:t>
              </a:r>
              <a:endParaRPr lang="zh-CN" altLang="en-US" sz="1693" b="1">
                <a:solidFill>
                  <a:srgbClr val="F8F8F8"/>
                </a:solidFill>
                <a:latin typeface="Arial" pitchFamily="34" charset="0"/>
                <a:ea typeface="微软雅黑" pitchFamily="34" charset="-122"/>
              </a:endParaRPr>
            </a:p>
          </p:txBody>
        </p:sp>
      </p:grpSp>
      <p:sp>
        <p:nvSpPr>
          <p:cNvPr id="69" name="矩形 68"/>
          <p:cNvSpPr/>
          <p:nvPr/>
        </p:nvSpPr>
        <p:spPr>
          <a:xfrm>
            <a:off x="4999786" y="3830604"/>
            <a:ext cx="3165460" cy="1146276"/>
          </a:xfrm>
          <a:prstGeom prst="rect">
            <a:avLst/>
          </a:prstGeom>
        </p:spPr>
        <p:txBody>
          <a:bodyPr>
            <a:spAutoFit/>
          </a:bodyPr>
          <a:lstStyle/>
          <a:p>
            <a:pPr defTabSz="910314">
              <a:lnSpc>
                <a:spcPct val="130000"/>
              </a:lnSpc>
              <a:defRPr/>
            </a:pPr>
            <a:r>
              <a:rPr lang="zh-CN" altLang="en-US" sz="1693" dirty="0">
                <a:solidFill>
                  <a:srgbClr val="00B0F0"/>
                </a:solidFill>
                <a:latin typeface="微软雅黑" pitchFamily="34" charset="-122"/>
                <a:ea typeface="微软雅黑" pitchFamily="34" charset="-122"/>
              </a:rPr>
              <a:t>单击填加标题</a:t>
            </a:r>
            <a:endParaRPr lang="en-US" altLang="zh-CN" sz="1693" dirty="0">
              <a:solidFill>
                <a:srgbClr val="00B0F0"/>
              </a:solidFill>
              <a:latin typeface="微软雅黑" pitchFamily="34" charset="-122"/>
              <a:ea typeface="微软雅黑" pitchFamily="34" charset="-122"/>
            </a:endParaRPr>
          </a:p>
          <a:p>
            <a:pPr defTabSz="910314">
              <a:lnSpc>
                <a:spcPct val="130000"/>
              </a:lnSpc>
              <a:defRPr/>
            </a:pPr>
            <a:r>
              <a:rPr lang="zh-CN" altLang="en-US" sz="1129" dirty="0">
                <a:solidFill>
                  <a:prstClr val="black">
                    <a:lumMod val="85000"/>
                    <a:lumOff val="15000"/>
                  </a:prstClr>
                </a:solidFill>
                <a:latin typeface="微软雅黑" pitchFamily="34" charset="-122"/>
                <a:ea typeface="微软雅黑" pitchFamily="34" charset="-122"/>
              </a:rPr>
              <a:t>这里输入文字这里输入文字这里输入文字这里输入文字这里输入文字这里输入文字</a:t>
            </a:r>
          </a:p>
          <a:p>
            <a:pPr defTabSz="910314">
              <a:lnSpc>
                <a:spcPct val="130000"/>
              </a:lnSpc>
              <a:defRPr/>
            </a:pPr>
            <a:endParaRPr lang="zh-CN" altLang="en-US" sz="1317" dirty="0">
              <a:solidFill>
                <a:prstClr val="black">
                  <a:lumMod val="85000"/>
                  <a:lumOff val="15000"/>
                </a:prstClr>
              </a:solidFill>
              <a:latin typeface="微软雅黑" pitchFamily="34" charset="-122"/>
              <a:ea typeface="微软雅黑" pitchFamily="34" charset="-122"/>
            </a:endParaRPr>
          </a:p>
        </p:txBody>
      </p:sp>
      <p:sp>
        <p:nvSpPr>
          <p:cNvPr id="70" name="矩形 69"/>
          <p:cNvSpPr/>
          <p:nvPr/>
        </p:nvSpPr>
        <p:spPr>
          <a:xfrm>
            <a:off x="6607900" y="1501303"/>
            <a:ext cx="2302425" cy="1372171"/>
          </a:xfrm>
          <a:prstGeom prst="rect">
            <a:avLst/>
          </a:prstGeom>
        </p:spPr>
        <p:txBody>
          <a:bodyPr>
            <a:spAutoFit/>
          </a:bodyPr>
          <a:lstStyle/>
          <a:p>
            <a:pPr defTabSz="910314">
              <a:lnSpc>
                <a:spcPct val="130000"/>
              </a:lnSpc>
              <a:defRPr/>
            </a:pPr>
            <a:r>
              <a:rPr lang="zh-CN" altLang="en-US" sz="1693" dirty="0">
                <a:solidFill>
                  <a:srgbClr val="FF6600"/>
                </a:solidFill>
                <a:latin typeface="微软雅黑" pitchFamily="34" charset="-122"/>
                <a:ea typeface="微软雅黑" pitchFamily="34" charset="-122"/>
              </a:rPr>
              <a:t>单击填加标题</a:t>
            </a:r>
            <a:endParaRPr lang="en-US" altLang="zh-CN" sz="1693" dirty="0">
              <a:solidFill>
                <a:srgbClr val="FF6600"/>
              </a:solidFill>
              <a:latin typeface="微软雅黑" pitchFamily="34" charset="-122"/>
              <a:ea typeface="微软雅黑" pitchFamily="34" charset="-122"/>
            </a:endParaRPr>
          </a:p>
          <a:p>
            <a:pPr defTabSz="910314">
              <a:lnSpc>
                <a:spcPct val="130000"/>
              </a:lnSpc>
              <a:defRPr/>
            </a:pPr>
            <a:r>
              <a:rPr lang="zh-CN" altLang="en-US" sz="1129" dirty="0">
                <a:solidFill>
                  <a:prstClr val="black">
                    <a:lumMod val="85000"/>
                    <a:lumOff val="15000"/>
                  </a:prstClr>
                </a:solidFill>
                <a:latin typeface="微软雅黑" pitchFamily="34" charset="-122"/>
                <a:ea typeface="微软雅黑" pitchFamily="34" charset="-122"/>
              </a:rPr>
              <a:t>这里输入文字这里输入文字这里输入文字这里输入文字这里输入文字这里输入文字</a:t>
            </a:r>
          </a:p>
          <a:p>
            <a:pPr defTabSz="910314">
              <a:lnSpc>
                <a:spcPct val="130000"/>
              </a:lnSpc>
              <a:defRPr/>
            </a:pPr>
            <a:endParaRPr lang="zh-CN" altLang="en-US" sz="1317" dirty="0">
              <a:solidFill>
                <a:prstClr val="black">
                  <a:lumMod val="85000"/>
                  <a:lumOff val="15000"/>
                </a:prstClr>
              </a:solidFill>
              <a:latin typeface="微软雅黑" pitchFamily="34" charset="-122"/>
              <a:ea typeface="微软雅黑" pitchFamily="34" charset="-122"/>
            </a:endParaRPr>
          </a:p>
        </p:txBody>
      </p:sp>
      <p:sp>
        <p:nvSpPr>
          <p:cNvPr id="71" name="矩形 70"/>
          <p:cNvSpPr/>
          <p:nvPr/>
        </p:nvSpPr>
        <p:spPr>
          <a:xfrm>
            <a:off x="511402" y="2261312"/>
            <a:ext cx="2303918" cy="1372171"/>
          </a:xfrm>
          <a:prstGeom prst="rect">
            <a:avLst/>
          </a:prstGeom>
        </p:spPr>
        <p:txBody>
          <a:bodyPr>
            <a:spAutoFit/>
          </a:bodyPr>
          <a:lstStyle/>
          <a:p>
            <a:pPr defTabSz="910314">
              <a:lnSpc>
                <a:spcPct val="130000"/>
              </a:lnSpc>
              <a:defRPr/>
            </a:pPr>
            <a:r>
              <a:rPr lang="zh-CN" altLang="en-US" sz="1693" dirty="0">
                <a:solidFill>
                  <a:srgbClr val="FF0000"/>
                </a:solidFill>
                <a:latin typeface="微软雅黑" pitchFamily="34" charset="-122"/>
                <a:ea typeface="微软雅黑" pitchFamily="34" charset="-122"/>
              </a:rPr>
              <a:t>单击填加标题</a:t>
            </a:r>
            <a:endParaRPr lang="en-US" altLang="zh-CN" sz="1693" dirty="0">
              <a:solidFill>
                <a:srgbClr val="FF0000"/>
              </a:solidFill>
              <a:latin typeface="微软雅黑" pitchFamily="34" charset="-122"/>
              <a:ea typeface="微软雅黑" pitchFamily="34" charset="-122"/>
            </a:endParaRPr>
          </a:p>
          <a:p>
            <a:pPr defTabSz="910314">
              <a:lnSpc>
                <a:spcPct val="130000"/>
              </a:lnSpc>
              <a:defRPr/>
            </a:pPr>
            <a:r>
              <a:rPr lang="zh-CN" altLang="en-US" sz="1129" dirty="0">
                <a:solidFill>
                  <a:prstClr val="black">
                    <a:lumMod val="85000"/>
                    <a:lumOff val="15000"/>
                  </a:prstClr>
                </a:solidFill>
                <a:latin typeface="微软雅黑" pitchFamily="34" charset="-122"/>
                <a:ea typeface="微软雅黑" pitchFamily="34" charset="-122"/>
              </a:rPr>
              <a:t>这里输入文字这里输入文字这里输入文字这里输入文字这里输入文字这里输入文字</a:t>
            </a:r>
          </a:p>
          <a:p>
            <a:pPr defTabSz="910314">
              <a:lnSpc>
                <a:spcPct val="130000"/>
              </a:lnSpc>
              <a:defRPr/>
            </a:pPr>
            <a:endParaRPr lang="zh-CN" altLang="en-US" sz="1317" dirty="0">
              <a:solidFill>
                <a:prstClr val="black">
                  <a:lumMod val="85000"/>
                  <a:lumOff val="15000"/>
                </a:prstClr>
              </a:solidFill>
              <a:latin typeface="微软雅黑" pitchFamily="34" charset="-122"/>
              <a:ea typeface="微软雅黑" pitchFamily="34" charset="-122"/>
            </a:endParaRPr>
          </a:p>
        </p:txBody>
      </p:sp>
      <p:sp>
        <p:nvSpPr>
          <p:cNvPr id="26"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7" name="组合 26"/>
          <p:cNvGrpSpPr/>
          <p:nvPr/>
        </p:nvGrpSpPr>
        <p:grpSpPr>
          <a:xfrm>
            <a:off x="331635" y="679277"/>
            <a:ext cx="8682581" cy="63818"/>
            <a:chOff x="288133" y="483063"/>
            <a:chExt cx="8772740" cy="64666"/>
          </a:xfrm>
        </p:grpSpPr>
        <p:sp>
          <p:nvSpPr>
            <p:cNvPr id="28" name="任意多边形 27"/>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0" name="直接连接符 29"/>
            <p:cNvCxnSpPr>
              <a:stCxn id="28"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3" name="组合 32"/>
          <p:cNvGrpSpPr/>
          <p:nvPr/>
        </p:nvGrpSpPr>
        <p:grpSpPr>
          <a:xfrm>
            <a:off x="1" y="305046"/>
            <a:ext cx="603004" cy="332759"/>
            <a:chOff x="0" y="252065"/>
            <a:chExt cx="641111" cy="392113"/>
          </a:xfrm>
        </p:grpSpPr>
        <p:sp>
          <p:nvSpPr>
            <p:cNvPr id="3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7" name="五边形 36"/>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00109841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down)">
                                      <p:cBhvr>
                                        <p:cTn id="12" dur="500"/>
                                        <p:tgtEl>
                                          <p:spTgt spid="27"/>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6"/>
                                        </p:tgtEl>
                                        <p:attrNameLst>
                                          <p:attrName>ppt_y</p:attrName>
                                        </p:attrNameLst>
                                      </p:cBhvr>
                                      <p:tavLst>
                                        <p:tav tm="0">
                                          <p:val>
                                            <p:strVal val="#ppt_y"/>
                                          </p:val>
                                        </p:tav>
                                        <p:tav tm="100000">
                                          <p:val>
                                            <p:strVal val="#ppt_y"/>
                                          </p:val>
                                        </p:tav>
                                      </p:tavLst>
                                    </p:anim>
                                    <p:anim calcmode="lin" valueType="num">
                                      <p:cBhvr>
                                        <p:cTn id="1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26"/>
                                        </p:tgtEl>
                                      </p:cBhvr>
                                    </p:animEffect>
                                  </p:childTnLst>
                                </p:cTn>
                              </p:par>
                            </p:childTnLst>
                          </p:cTn>
                        </p:par>
                        <p:par>
                          <p:cTn id="21" fill="hold">
                            <p:stCondLst>
                              <p:cond delay="1450"/>
                            </p:stCondLst>
                            <p:childTnLst>
                              <p:par>
                                <p:cTn id="22" presetID="23" presetClass="entr" presetSubtype="36"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ppt_w</p:attrName>
                                        </p:attrNameLst>
                                      </p:cBhvr>
                                      <p:tavLst>
                                        <p:tav tm="0">
                                          <p:val>
                                            <p:strVal val="(6*min(max(#ppt_w*#ppt_h,.3),1)-7.4)/-.7*#ppt_w"/>
                                          </p:val>
                                        </p:tav>
                                        <p:tav tm="100000">
                                          <p:val>
                                            <p:strVal val="#ppt_w"/>
                                          </p:val>
                                        </p:tav>
                                      </p:tavLst>
                                    </p:anim>
                                    <p:anim calcmode="lin" valueType="num">
                                      <p:cBhvr>
                                        <p:cTn id="25" dur="500" fill="hold"/>
                                        <p:tgtEl>
                                          <p:spTgt spid="2"/>
                                        </p:tgtEl>
                                        <p:attrNameLst>
                                          <p:attrName>ppt_h</p:attrName>
                                        </p:attrNameLst>
                                      </p:cBhvr>
                                      <p:tavLst>
                                        <p:tav tm="0">
                                          <p:val>
                                            <p:strVal val="(6*min(max(#ppt_w*#ppt_h,.3),1)-7.4)/-.7*#ppt_h"/>
                                          </p:val>
                                        </p:tav>
                                        <p:tav tm="100000">
                                          <p:val>
                                            <p:strVal val="#ppt_h"/>
                                          </p:val>
                                        </p:tav>
                                      </p:tavLst>
                                    </p:anim>
                                    <p:anim calcmode="lin" valueType="num">
                                      <p:cBhvr>
                                        <p:cTn id="26" dur="500" fill="hold"/>
                                        <p:tgtEl>
                                          <p:spTgt spid="2"/>
                                        </p:tgtEl>
                                        <p:attrNameLst>
                                          <p:attrName>ppt_x</p:attrName>
                                        </p:attrNameLst>
                                      </p:cBhvr>
                                      <p:tavLst>
                                        <p:tav tm="0">
                                          <p:val>
                                            <p:fltVal val="0.5"/>
                                          </p:val>
                                        </p:tav>
                                        <p:tav tm="100000">
                                          <p:val>
                                            <p:strVal val="#ppt_x"/>
                                          </p:val>
                                        </p:tav>
                                      </p:tavLst>
                                    </p:anim>
                                    <p:anim calcmode="lin" valueType="num">
                                      <p:cBhvr>
                                        <p:cTn id="27" dur="50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28" fill="hold" nodeType="afterGroup">
                            <p:stCondLst>
                              <p:cond delay="1950"/>
                            </p:stCondLst>
                            <p:childTnLst>
                              <p:par>
                                <p:cTn id="29" presetID="23" presetClass="entr" presetSubtype="36"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strVal val="(6*min(max(#ppt_w*#ppt_h,.3),1)-7.4)/-.7*#ppt_w"/>
                                          </p:val>
                                        </p:tav>
                                        <p:tav tm="100000">
                                          <p:val>
                                            <p:strVal val="#ppt_w"/>
                                          </p:val>
                                        </p:tav>
                                      </p:tavLst>
                                    </p:anim>
                                    <p:anim calcmode="lin" valueType="num">
                                      <p:cBhvr>
                                        <p:cTn id="32" dur="500" fill="hold"/>
                                        <p:tgtEl>
                                          <p:spTgt spid="5"/>
                                        </p:tgtEl>
                                        <p:attrNameLst>
                                          <p:attrName>ppt_h</p:attrName>
                                        </p:attrNameLst>
                                      </p:cBhvr>
                                      <p:tavLst>
                                        <p:tav tm="0">
                                          <p:val>
                                            <p:strVal val="(6*min(max(#ppt_w*#ppt_h,.3),1)-7.4)/-.7*#ppt_h"/>
                                          </p:val>
                                        </p:tav>
                                        <p:tav tm="100000">
                                          <p:val>
                                            <p:strVal val="#ppt_h"/>
                                          </p:val>
                                        </p:tav>
                                      </p:tavLst>
                                    </p:anim>
                                    <p:anim calcmode="lin" valueType="num">
                                      <p:cBhvr>
                                        <p:cTn id="33" dur="500" fill="hold"/>
                                        <p:tgtEl>
                                          <p:spTgt spid="5"/>
                                        </p:tgtEl>
                                        <p:attrNameLst>
                                          <p:attrName>ppt_x</p:attrName>
                                        </p:attrNameLst>
                                      </p:cBhvr>
                                      <p:tavLst>
                                        <p:tav tm="0">
                                          <p:val>
                                            <p:fltVal val="0.5"/>
                                          </p:val>
                                        </p:tav>
                                        <p:tav tm="100000">
                                          <p:val>
                                            <p:strVal val="#ppt_x"/>
                                          </p:val>
                                        </p:tav>
                                      </p:tavLst>
                                    </p:anim>
                                    <p:anim calcmode="lin" valueType="num">
                                      <p:cBhvr>
                                        <p:cTn id="34"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35" fill="hold" nodeType="afterGroup">
                            <p:stCondLst>
                              <p:cond delay="2450"/>
                            </p:stCondLst>
                            <p:childTnLst>
                              <p:par>
                                <p:cTn id="36" presetID="23" presetClass="entr" presetSubtype="36"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strVal val="(6*min(max(#ppt_w*#ppt_h,.3),1)-7.4)/-.7*#ppt_w"/>
                                          </p:val>
                                        </p:tav>
                                        <p:tav tm="100000">
                                          <p:val>
                                            <p:strVal val="#ppt_w"/>
                                          </p:val>
                                        </p:tav>
                                      </p:tavLst>
                                    </p:anim>
                                    <p:anim calcmode="lin" valueType="num">
                                      <p:cBhvr>
                                        <p:cTn id="39" dur="500" fill="hold"/>
                                        <p:tgtEl>
                                          <p:spTgt spid="8"/>
                                        </p:tgtEl>
                                        <p:attrNameLst>
                                          <p:attrName>ppt_h</p:attrName>
                                        </p:attrNameLst>
                                      </p:cBhvr>
                                      <p:tavLst>
                                        <p:tav tm="0">
                                          <p:val>
                                            <p:strVal val="(6*min(max(#ppt_w*#ppt_h,.3),1)-7.4)/-.7*#ppt_h"/>
                                          </p:val>
                                        </p:tav>
                                        <p:tav tm="100000">
                                          <p:val>
                                            <p:strVal val="#ppt_h"/>
                                          </p:val>
                                        </p:tav>
                                      </p:tavLst>
                                    </p:anim>
                                    <p:anim calcmode="lin" valueType="num">
                                      <p:cBhvr>
                                        <p:cTn id="40" dur="500" fill="hold"/>
                                        <p:tgtEl>
                                          <p:spTgt spid="8"/>
                                        </p:tgtEl>
                                        <p:attrNameLst>
                                          <p:attrName>ppt_x</p:attrName>
                                        </p:attrNameLst>
                                      </p:cBhvr>
                                      <p:tavLst>
                                        <p:tav tm="0">
                                          <p:val>
                                            <p:fltVal val="0.5"/>
                                          </p:val>
                                        </p:tav>
                                        <p:tav tm="100000">
                                          <p:val>
                                            <p:strVal val="#ppt_x"/>
                                          </p:val>
                                        </p:tav>
                                      </p:tavLst>
                                    </p:anim>
                                    <p:anim calcmode="lin" valueType="num">
                                      <p:cBhvr>
                                        <p:cTn id="41"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42" fill="hold" nodeType="afterGroup">
                            <p:stCondLst>
                              <p:cond delay="2950"/>
                            </p:stCondLst>
                            <p:childTnLst>
                              <p:par>
                                <p:cTn id="43" presetID="2" presetClass="entr" presetSubtype="6" decel="100000" fill="hold" grpId="0" nodeType="afterEffect">
                                  <p:stCondLst>
                                    <p:cond delay="0"/>
                                  </p:stCondLst>
                                  <p:childTnLst>
                                    <p:set>
                                      <p:cBhvr>
                                        <p:cTn id="44" dur="1" fill="hold">
                                          <p:stCondLst>
                                            <p:cond delay="0"/>
                                          </p:stCondLst>
                                        </p:cTn>
                                        <p:tgtEl>
                                          <p:spTgt spid="69"/>
                                        </p:tgtEl>
                                        <p:attrNameLst>
                                          <p:attrName>style.visibility</p:attrName>
                                        </p:attrNameLst>
                                      </p:cBhvr>
                                      <p:to>
                                        <p:strVal val="visible"/>
                                      </p:to>
                                    </p:set>
                                    <p:anim calcmode="lin" valueType="num">
                                      <p:cBhvr additive="base">
                                        <p:cTn id="45" dur="500" fill="hold"/>
                                        <p:tgtEl>
                                          <p:spTgt spid="69"/>
                                        </p:tgtEl>
                                        <p:attrNameLst>
                                          <p:attrName>ppt_x</p:attrName>
                                        </p:attrNameLst>
                                      </p:cBhvr>
                                      <p:tavLst>
                                        <p:tav tm="0">
                                          <p:val>
                                            <p:strVal val="1+#ppt_w/2"/>
                                          </p:val>
                                        </p:tav>
                                        <p:tav tm="100000">
                                          <p:val>
                                            <p:strVal val="#ppt_x"/>
                                          </p:val>
                                        </p:tav>
                                      </p:tavLst>
                                    </p:anim>
                                    <p:anim calcmode="lin" valueType="num">
                                      <p:cBhvr additive="base">
                                        <p:cTn id="46" dur="500" fill="hold"/>
                                        <p:tgtEl>
                                          <p:spTgt spid="69"/>
                                        </p:tgtEl>
                                        <p:attrNameLst>
                                          <p:attrName>ppt_y</p:attrName>
                                        </p:attrNameLst>
                                      </p:cBhvr>
                                      <p:tavLst>
                                        <p:tav tm="0">
                                          <p:val>
                                            <p:strVal val="1+#ppt_h/2"/>
                                          </p:val>
                                        </p:tav>
                                        <p:tav tm="100000">
                                          <p:val>
                                            <p:strVal val="#ppt_y"/>
                                          </p:val>
                                        </p:tav>
                                      </p:tavLst>
                                    </p:anim>
                                  </p:childTnLst>
                                </p:cTn>
                              </p:par>
                              <p:par>
                                <p:cTn id="47" presetID="2" presetClass="entr" presetSubtype="2" decel="100000" fill="hold" grpId="0" nodeType="with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1+#ppt_w/2"/>
                                          </p:val>
                                        </p:tav>
                                        <p:tav tm="100000">
                                          <p:val>
                                            <p:strVal val="#ppt_x"/>
                                          </p:val>
                                        </p:tav>
                                      </p:tavLst>
                                    </p:anim>
                                    <p:anim calcmode="lin" valueType="num">
                                      <p:cBhvr additive="base">
                                        <p:cTn id="50" dur="500" fill="hold"/>
                                        <p:tgtEl>
                                          <p:spTgt spid="70"/>
                                        </p:tgtEl>
                                        <p:attrNameLst>
                                          <p:attrName>ppt_y</p:attrName>
                                        </p:attrNameLst>
                                      </p:cBhvr>
                                      <p:tavLst>
                                        <p:tav tm="0">
                                          <p:val>
                                            <p:strVal val="#ppt_y"/>
                                          </p:val>
                                        </p:tav>
                                        <p:tav tm="100000">
                                          <p:val>
                                            <p:strVal val="#ppt_y"/>
                                          </p:val>
                                        </p:tav>
                                      </p:tavLst>
                                    </p:anim>
                                  </p:childTnLst>
                                </p:cTn>
                              </p:par>
                              <p:par>
                                <p:cTn id="51" presetID="2" presetClass="entr" presetSubtype="8" decel="100000" fill="hold" grpId="0" nodeType="withEffect">
                                  <p:stCondLst>
                                    <p:cond delay="0"/>
                                  </p:stCondLst>
                                  <p:childTnLst>
                                    <p:set>
                                      <p:cBhvr>
                                        <p:cTn id="52" dur="1" fill="hold">
                                          <p:stCondLst>
                                            <p:cond delay="0"/>
                                          </p:stCondLst>
                                        </p:cTn>
                                        <p:tgtEl>
                                          <p:spTgt spid="71"/>
                                        </p:tgtEl>
                                        <p:attrNameLst>
                                          <p:attrName>style.visibility</p:attrName>
                                        </p:attrNameLst>
                                      </p:cBhvr>
                                      <p:to>
                                        <p:strVal val="visible"/>
                                      </p:to>
                                    </p:set>
                                    <p:anim calcmode="lin" valueType="num">
                                      <p:cBhvr additive="base">
                                        <p:cTn id="53" dur="500" fill="hold"/>
                                        <p:tgtEl>
                                          <p:spTgt spid="71"/>
                                        </p:tgtEl>
                                        <p:attrNameLst>
                                          <p:attrName>ppt_x</p:attrName>
                                        </p:attrNameLst>
                                      </p:cBhvr>
                                      <p:tavLst>
                                        <p:tav tm="0">
                                          <p:val>
                                            <p:strVal val="0-#ppt_w/2"/>
                                          </p:val>
                                        </p:tav>
                                        <p:tav tm="100000">
                                          <p:val>
                                            <p:strVal val="#ppt_x"/>
                                          </p:val>
                                        </p:tav>
                                      </p:tavLst>
                                    </p:anim>
                                    <p:anim calcmode="lin" valueType="num">
                                      <p:cBhvr additive="base">
                                        <p:cTn id="54"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26"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5"/>
          <p:cNvSpPr>
            <a:spLocks noChangeArrowheads="1"/>
          </p:cNvSpPr>
          <p:nvPr/>
        </p:nvSpPr>
        <p:spPr bwMode="auto">
          <a:xfrm>
            <a:off x="2151618" y="1075622"/>
            <a:ext cx="1469251" cy="1481197"/>
          </a:xfrm>
          <a:custGeom>
            <a:avLst/>
            <a:gdLst>
              <a:gd name="T0" fmla="*/ 771771 w 455"/>
              <a:gd name="T1" fmla="*/ 1576036 h 459"/>
              <a:gd name="T2" fmla="*/ 1560693 w 455"/>
              <a:gd name="T3" fmla="*/ 789735 h 459"/>
              <a:gd name="T4" fmla="*/ 771771 w 455"/>
              <a:gd name="T5" fmla="*/ 0 h 459"/>
              <a:gd name="T6" fmla="*/ 0 w 455"/>
              <a:gd name="T7" fmla="*/ 635222 h 459"/>
              <a:gd name="T8" fmla="*/ 17150 w 455"/>
              <a:gd name="T9" fmla="*/ 1576036 h 459"/>
              <a:gd name="T10" fmla="*/ 771771 w 455"/>
              <a:gd name="T11" fmla="*/ 1576036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solidFill>
            <a:srgbClr val="FF780A"/>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9" name="Freeform 6"/>
          <p:cNvSpPr>
            <a:spLocks noChangeArrowheads="1"/>
          </p:cNvSpPr>
          <p:nvPr/>
        </p:nvSpPr>
        <p:spPr bwMode="auto">
          <a:xfrm>
            <a:off x="4124058" y="1109965"/>
            <a:ext cx="1472238" cy="1482689"/>
          </a:xfrm>
          <a:custGeom>
            <a:avLst/>
            <a:gdLst>
              <a:gd name="T0" fmla="*/ 775662 w 456"/>
              <a:gd name="T1" fmla="*/ 1576036 h 459"/>
              <a:gd name="T2" fmla="*/ 1565053 w 456"/>
              <a:gd name="T3" fmla="*/ 786301 h 459"/>
              <a:gd name="T4" fmla="*/ 775662 w 456"/>
              <a:gd name="T5" fmla="*/ 0 h 459"/>
              <a:gd name="T6" fmla="*/ 0 w 456"/>
              <a:gd name="T7" fmla="*/ 635222 h 459"/>
              <a:gd name="T8" fmla="*/ 17161 w 456"/>
              <a:gd name="T9" fmla="*/ 1576036 h 459"/>
              <a:gd name="T10" fmla="*/ 775662 w 456"/>
              <a:gd name="T11" fmla="*/ 1576036 h 459"/>
              <a:gd name="T12" fmla="*/ 0 60000 65536"/>
              <a:gd name="T13" fmla="*/ 0 60000 65536"/>
              <a:gd name="T14" fmla="*/ 0 60000 65536"/>
              <a:gd name="T15" fmla="*/ 0 60000 65536"/>
              <a:gd name="T16" fmla="*/ 0 60000 65536"/>
              <a:gd name="T17" fmla="*/ 0 60000 65536"/>
              <a:gd name="T18" fmla="*/ 0 w 456"/>
              <a:gd name="T19" fmla="*/ 0 h 459"/>
              <a:gd name="T20" fmla="*/ 456 w 456"/>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6" h="459">
                <a:moveTo>
                  <a:pt x="226" y="459"/>
                </a:moveTo>
                <a:cubicBezTo>
                  <a:pt x="353" y="459"/>
                  <a:pt x="456" y="356"/>
                  <a:pt x="456" y="229"/>
                </a:cubicBezTo>
                <a:cubicBezTo>
                  <a:pt x="456" y="102"/>
                  <a:pt x="353" y="0"/>
                  <a:pt x="226" y="0"/>
                </a:cubicBezTo>
                <a:cubicBezTo>
                  <a:pt x="114" y="0"/>
                  <a:pt x="21" y="79"/>
                  <a:pt x="0" y="185"/>
                </a:cubicBezTo>
                <a:cubicBezTo>
                  <a:pt x="5" y="459"/>
                  <a:pt x="5" y="459"/>
                  <a:pt x="5" y="459"/>
                </a:cubicBezTo>
                <a:lnTo>
                  <a:pt x="226" y="459"/>
                </a:lnTo>
                <a:close/>
              </a:path>
            </a:pathLst>
          </a:custGeom>
          <a:solidFill>
            <a:srgbClr val="01BFFF"/>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 name="Freeform 7"/>
          <p:cNvSpPr>
            <a:spLocks noChangeArrowheads="1"/>
          </p:cNvSpPr>
          <p:nvPr/>
        </p:nvSpPr>
        <p:spPr bwMode="auto">
          <a:xfrm>
            <a:off x="6184593" y="1092047"/>
            <a:ext cx="1472238" cy="1484183"/>
          </a:xfrm>
          <a:custGeom>
            <a:avLst/>
            <a:gdLst>
              <a:gd name="T0" fmla="*/ 775662 w 456"/>
              <a:gd name="T1" fmla="*/ 1578942 h 460"/>
              <a:gd name="T2" fmla="*/ 1565053 w 456"/>
              <a:gd name="T3" fmla="*/ 789471 h 460"/>
              <a:gd name="T4" fmla="*/ 775662 w 456"/>
              <a:gd name="T5" fmla="*/ 0 h 460"/>
              <a:gd name="T6" fmla="*/ 0 w 456"/>
              <a:gd name="T7" fmla="*/ 638442 h 460"/>
              <a:gd name="T8" fmla="*/ 17161 w 456"/>
              <a:gd name="T9" fmla="*/ 1578942 h 460"/>
              <a:gd name="T10" fmla="*/ 775662 w 456"/>
              <a:gd name="T11" fmla="*/ 1578942 h 460"/>
              <a:gd name="T12" fmla="*/ 0 60000 65536"/>
              <a:gd name="T13" fmla="*/ 0 60000 65536"/>
              <a:gd name="T14" fmla="*/ 0 60000 65536"/>
              <a:gd name="T15" fmla="*/ 0 60000 65536"/>
              <a:gd name="T16" fmla="*/ 0 60000 65536"/>
              <a:gd name="T17" fmla="*/ 0 60000 65536"/>
              <a:gd name="T18" fmla="*/ 0 w 456"/>
              <a:gd name="T19" fmla="*/ 0 h 460"/>
              <a:gd name="T20" fmla="*/ 456 w 456"/>
              <a:gd name="T21" fmla="*/ 460 h 460"/>
            </a:gdLst>
            <a:ahLst/>
            <a:cxnLst>
              <a:cxn ang="T12">
                <a:pos x="T0" y="T1"/>
              </a:cxn>
              <a:cxn ang="T13">
                <a:pos x="T2" y="T3"/>
              </a:cxn>
              <a:cxn ang="T14">
                <a:pos x="T4" y="T5"/>
              </a:cxn>
              <a:cxn ang="T15">
                <a:pos x="T6" y="T7"/>
              </a:cxn>
              <a:cxn ang="T16">
                <a:pos x="T8" y="T9"/>
              </a:cxn>
              <a:cxn ang="T17">
                <a:pos x="T10" y="T11"/>
              </a:cxn>
            </a:cxnLst>
            <a:rect l="T18" t="T19" r="T20" b="T21"/>
            <a:pathLst>
              <a:path w="456" h="460">
                <a:moveTo>
                  <a:pt x="226" y="460"/>
                </a:moveTo>
                <a:cubicBezTo>
                  <a:pt x="353" y="460"/>
                  <a:pt x="456" y="357"/>
                  <a:pt x="456" y="230"/>
                </a:cubicBezTo>
                <a:cubicBezTo>
                  <a:pt x="456" y="103"/>
                  <a:pt x="353" y="0"/>
                  <a:pt x="226" y="0"/>
                </a:cubicBezTo>
                <a:cubicBezTo>
                  <a:pt x="114" y="0"/>
                  <a:pt x="21" y="80"/>
                  <a:pt x="0" y="186"/>
                </a:cubicBezTo>
                <a:cubicBezTo>
                  <a:pt x="5" y="460"/>
                  <a:pt x="5" y="460"/>
                  <a:pt x="5" y="460"/>
                </a:cubicBezTo>
                <a:lnTo>
                  <a:pt x="226" y="460"/>
                </a:lnTo>
                <a:close/>
              </a:path>
            </a:pathLst>
          </a:custGeom>
          <a:solidFill>
            <a:srgbClr val="FF3B77"/>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 name="Freeform 378"/>
          <p:cNvSpPr>
            <a:spLocks noChangeArrowheads="1"/>
          </p:cNvSpPr>
          <p:nvPr/>
        </p:nvSpPr>
        <p:spPr bwMode="auto">
          <a:xfrm>
            <a:off x="1273650" y="2770338"/>
            <a:ext cx="822721" cy="209040"/>
          </a:xfrm>
          <a:custGeom>
            <a:avLst/>
            <a:gdLst>
              <a:gd name="T0" fmla="*/ 874802 w 255"/>
              <a:gd name="T1" fmla="*/ 112831 h 65"/>
              <a:gd name="T2" fmla="*/ 819912 w 255"/>
              <a:gd name="T3" fmla="*/ 0 h 65"/>
              <a:gd name="T4" fmla="*/ 58320 w 255"/>
              <a:gd name="T5" fmla="*/ 0 h 65"/>
              <a:gd name="T6" fmla="*/ 0 w 255"/>
              <a:gd name="T7" fmla="*/ 112831 h 65"/>
              <a:gd name="T8" fmla="*/ 0 w 255"/>
              <a:gd name="T9" fmla="*/ 112831 h 65"/>
              <a:gd name="T10" fmla="*/ 58320 w 255"/>
              <a:gd name="T11" fmla="*/ 222243 h 65"/>
              <a:gd name="T12" fmla="*/ 819912 w 255"/>
              <a:gd name="T13" fmla="*/ 222243 h 65"/>
              <a:gd name="T14" fmla="*/ 874802 w 255"/>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255"/>
              <a:gd name="T25" fmla="*/ 0 h 65"/>
              <a:gd name="T26" fmla="*/ 255 w 255"/>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5" h="65">
                <a:moveTo>
                  <a:pt x="255" y="33"/>
                </a:moveTo>
                <a:cubicBezTo>
                  <a:pt x="255" y="15"/>
                  <a:pt x="248" y="0"/>
                  <a:pt x="239" y="0"/>
                </a:cubicBezTo>
                <a:cubicBezTo>
                  <a:pt x="17" y="0"/>
                  <a:pt x="17" y="0"/>
                  <a:pt x="17" y="0"/>
                </a:cubicBezTo>
                <a:cubicBezTo>
                  <a:pt x="7" y="0"/>
                  <a:pt x="0" y="15"/>
                  <a:pt x="0" y="33"/>
                </a:cubicBezTo>
                <a:cubicBezTo>
                  <a:pt x="0" y="33"/>
                  <a:pt x="0" y="33"/>
                  <a:pt x="0" y="33"/>
                </a:cubicBezTo>
                <a:cubicBezTo>
                  <a:pt x="0" y="50"/>
                  <a:pt x="7" y="65"/>
                  <a:pt x="17" y="65"/>
                </a:cubicBezTo>
                <a:cubicBezTo>
                  <a:pt x="239" y="65"/>
                  <a:pt x="239" y="65"/>
                  <a:pt x="239" y="65"/>
                </a:cubicBezTo>
                <a:cubicBezTo>
                  <a:pt x="248" y="65"/>
                  <a:pt x="255" y="50"/>
                  <a:pt x="255" y="33"/>
                </a:cubicBezTo>
                <a:close/>
              </a:path>
            </a:pathLst>
          </a:custGeom>
          <a:solidFill>
            <a:srgbClr val="FF780A"/>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 name="Freeform 379"/>
          <p:cNvSpPr>
            <a:spLocks noChangeArrowheads="1"/>
          </p:cNvSpPr>
          <p:nvPr/>
        </p:nvSpPr>
        <p:spPr bwMode="auto">
          <a:xfrm>
            <a:off x="2118769" y="2770338"/>
            <a:ext cx="827201" cy="209040"/>
          </a:xfrm>
          <a:custGeom>
            <a:avLst/>
            <a:gdLst>
              <a:gd name="T0" fmla="*/ 879162 w 256"/>
              <a:gd name="T1" fmla="*/ 112831 h 65"/>
              <a:gd name="T2" fmla="*/ 820780 w 256"/>
              <a:gd name="T3" fmla="*/ 0 h 65"/>
              <a:gd name="T4" fmla="*/ 58382 w 256"/>
              <a:gd name="T5" fmla="*/ 0 h 65"/>
              <a:gd name="T6" fmla="*/ 0 w 256"/>
              <a:gd name="T7" fmla="*/ 112831 h 65"/>
              <a:gd name="T8" fmla="*/ 0 w 256"/>
              <a:gd name="T9" fmla="*/ 112831 h 65"/>
              <a:gd name="T10" fmla="*/ 58382 w 256"/>
              <a:gd name="T11" fmla="*/ 222243 h 65"/>
              <a:gd name="T12" fmla="*/ 820780 w 256"/>
              <a:gd name="T13" fmla="*/ 222243 h 65"/>
              <a:gd name="T14" fmla="*/ 879162 w 256"/>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256"/>
              <a:gd name="T25" fmla="*/ 0 h 65"/>
              <a:gd name="T26" fmla="*/ 256 w 256"/>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6" h="65">
                <a:moveTo>
                  <a:pt x="256" y="33"/>
                </a:moveTo>
                <a:cubicBezTo>
                  <a:pt x="256" y="15"/>
                  <a:pt x="248" y="0"/>
                  <a:pt x="239" y="0"/>
                </a:cubicBezTo>
                <a:cubicBezTo>
                  <a:pt x="17" y="0"/>
                  <a:pt x="17" y="0"/>
                  <a:pt x="17" y="0"/>
                </a:cubicBezTo>
                <a:cubicBezTo>
                  <a:pt x="8" y="0"/>
                  <a:pt x="0" y="15"/>
                  <a:pt x="0" y="33"/>
                </a:cubicBezTo>
                <a:cubicBezTo>
                  <a:pt x="0" y="33"/>
                  <a:pt x="0" y="33"/>
                  <a:pt x="0" y="33"/>
                </a:cubicBezTo>
                <a:cubicBezTo>
                  <a:pt x="0" y="50"/>
                  <a:pt x="8" y="65"/>
                  <a:pt x="17" y="65"/>
                </a:cubicBezTo>
                <a:cubicBezTo>
                  <a:pt x="239" y="65"/>
                  <a:pt x="239" y="65"/>
                  <a:pt x="239" y="65"/>
                </a:cubicBezTo>
                <a:cubicBezTo>
                  <a:pt x="248" y="65"/>
                  <a:pt x="256" y="50"/>
                  <a:pt x="256" y="33"/>
                </a:cubicBezTo>
                <a:close/>
              </a:path>
            </a:pathLst>
          </a:custGeom>
          <a:solidFill>
            <a:srgbClr val="FF780A"/>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 name="Freeform 380"/>
          <p:cNvSpPr>
            <a:spLocks noChangeArrowheads="1"/>
          </p:cNvSpPr>
          <p:nvPr/>
        </p:nvSpPr>
        <p:spPr bwMode="auto">
          <a:xfrm>
            <a:off x="2842942" y="2770338"/>
            <a:ext cx="1333376" cy="209040"/>
          </a:xfrm>
          <a:custGeom>
            <a:avLst/>
            <a:gdLst>
              <a:gd name="T0" fmla="*/ 1418283 w 413"/>
              <a:gd name="T1" fmla="*/ 112831 h 65"/>
              <a:gd name="T2" fmla="*/ 1359903 w 413"/>
              <a:gd name="T3" fmla="*/ 0 h 65"/>
              <a:gd name="T4" fmla="*/ 58380 w 413"/>
              <a:gd name="T5" fmla="*/ 0 h 65"/>
              <a:gd name="T6" fmla="*/ 0 w 413"/>
              <a:gd name="T7" fmla="*/ 112831 h 65"/>
              <a:gd name="T8" fmla="*/ 0 w 413"/>
              <a:gd name="T9" fmla="*/ 112831 h 65"/>
              <a:gd name="T10" fmla="*/ 58380 w 413"/>
              <a:gd name="T11" fmla="*/ 222243 h 65"/>
              <a:gd name="T12" fmla="*/ 1359903 w 413"/>
              <a:gd name="T13" fmla="*/ 222243 h 65"/>
              <a:gd name="T14" fmla="*/ 1418283 w 413"/>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413"/>
              <a:gd name="T25" fmla="*/ 0 h 65"/>
              <a:gd name="T26" fmla="*/ 413 w 413"/>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3" h="65">
                <a:moveTo>
                  <a:pt x="413" y="33"/>
                </a:moveTo>
                <a:cubicBezTo>
                  <a:pt x="413" y="15"/>
                  <a:pt x="405" y="0"/>
                  <a:pt x="396" y="0"/>
                </a:cubicBezTo>
                <a:cubicBezTo>
                  <a:pt x="17" y="0"/>
                  <a:pt x="17" y="0"/>
                  <a:pt x="17" y="0"/>
                </a:cubicBezTo>
                <a:cubicBezTo>
                  <a:pt x="8" y="0"/>
                  <a:pt x="0" y="15"/>
                  <a:pt x="0" y="33"/>
                </a:cubicBezTo>
                <a:cubicBezTo>
                  <a:pt x="0" y="33"/>
                  <a:pt x="0" y="33"/>
                  <a:pt x="0" y="33"/>
                </a:cubicBezTo>
                <a:cubicBezTo>
                  <a:pt x="0" y="50"/>
                  <a:pt x="8" y="65"/>
                  <a:pt x="17" y="65"/>
                </a:cubicBezTo>
                <a:cubicBezTo>
                  <a:pt x="396" y="65"/>
                  <a:pt x="396" y="65"/>
                  <a:pt x="396" y="65"/>
                </a:cubicBezTo>
                <a:cubicBezTo>
                  <a:pt x="405" y="65"/>
                  <a:pt x="413" y="50"/>
                  <a:pt x="413" y="33"/>
                </a:cubicBezTo>
                <a:close/>
              </a:path>
            </a:pathLst>
          </a:custGeom>
          <a:solidFill>
            <a:srgbClr val="01BFFF"/>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 name="Freeform 381"/>
          <p:cNvSpPr>
            <a:spLocks noChangeArrowheads="1"/>
          </p:cNvSpPr>
          <p:nvPr/>
        </p:nvSpPr>
        <p:spPr bwMode="auto">
          <a:xfrm>
            <a:off x="3828416" y="2770338"/>
            <a:ext cx="1331882" cy="209040"/>
          </a:xfrm>
          <a:custGeom>
            <a:avLst/>
            <a:gdLst>
              <a:gd name="T0" fmla="*/ 1416831 w 413"/>
              <a:gd name="T1" fmla="*/ 112831 h 65"/>
              <a:gd name="T2" fmla="*/ 1358511 w 413"/>
              <a:gd name="T3" fmla="*/ 0 h 65"/>
              <a:gd name="T4" fmla="*/ 58320 w 413"/>
              <a:gd name="T5" fmla="*/ 0 h 65"/>
              <a:gd name="T6" fmla="*/ 0 w 413"/>
              <a:gd name="T7" fmla="*/ 112831 h 65"/>
              <a:gd name="T8" fmla="*/ 0 w 413"/>
              <a:gd name="T9" fmla="*/ 112831 h 65"/>
              <a:gd name="T10" fmla="*/ 58320 w 413"/>
              <a:gd name="T11" fmla="*/ 222243 h 65"/>
              <a:gd name="T12" fmla="*/ 1358511 w 413"/>
              <a:gd name="T13" fmla="*/ 222243 h 65"/>
              <a:gd name="T14" fmla="*/ 1416831 w 413"/>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413"/>
              <a:gd name="T25" fmla="*/ 0 h 65"/>
              <a:gd name="T26" fmla="*/ 413 w 413"/>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3" h="65">
                <a:moveTo>
                  <a:pt x="413" y="33"/>
                </a:moveTo>
                <a:cubicBezTo>
                  <a:pt x="413" y="15"/>
                  <a:pt x="405" y="0"/>
                  <a:pt x="396" y="0"/>
                </a:cubicBezTo>
                <a:cubicBezTo>
                  <a:pt x="17" y="0"/>
                  <a:pt x="17" y="0"/>
                  <a:pt x="17" y="0"/>
                </a:cubicBezTo>
                <a:cubicBezTo>
                  <a:pt x="7" y="0"/>
                  <a:pt x="0" y="15"/>
                  <a:pt x="0" y="33"/>
                </a:cubicBezTo>
                <a:cubicBezTo>
                  <a:pt x="0" y="33"/>
                  <a:pt x="0" y="33"/>
                  <a:pt x="0" y="33"/>
                </a:cubicBezTo>
                <a:cubicBezTo>
                  <a:pt x="0" y="50"/>
                  <a:pt x="7" y="65"/>
                  <a:pt x="17" y="65"/>
                </a:cubicBezTo>
                <a:cubicBezTo>
                  <a:pt x="396" y="65"/>
                  <a:pt x="396" y="65"/>
                  <a:pt x="396" y="65"/>
                </a:cubicBezTo>
                <a:cubicBezTo>
                  <a:pt x="405" y="65"/>
                  <a:pt x="413" y="50"/>
                  <a:pt x="413" y="33"/>
                </a:cubicBezTo>
                <a:close/>
              </a:path>
            </a:pathLst>
          </a:custGeom>
          <a:solidFill>
            <a:srgbClr val="01BFFF"/>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 name="Freeform 382"/>
          <p:cNvSpPr>
            <a:spLocks noChangeArrowheads="1"/>
          </p:cNvSpPr>
          <p:nvPr/>
        </p:nvSpPr>
        <p:spPr bwMode="auto">
          <a:xfrm>
            <a:off x="5034874" y="2770338"/>
            <a:ext cx="2529382" cy="209040"/>
          </a:xfrm>
          <a:custGeom>
            <a:avLst/>
            <a:gdLst>
              <a:gd name="T0" fmla="*/ 2689798 w 514"/>
              <a:gd name="T1" fmla="*/ 112831 h 65"/>
              <a:gd name="T2" fmla="*/ 2600835 w 514"/>
              <a:gd name="T3" fmla="*/ 0 h 65"/>
              <a:gd name="T4" fmla="*/ 88962 w 514"/>
              <a:gd name="T5" fmla="*/ 0 h 65"/>
              <a:gd name="T6" fmla="*/ 0 w 514"/>
              <a:gd name="T7" fmla="*/ 112831 h 65"/>
              <a:gd name="T8" fmla="*/ 0 w 514"/>
              <a:gd name="T9" fmla="*/ 112831 h 65"/>
              <a:gd name="T10" fmla="*/ 88962 w 514"/>
              <a:gd name="T11" fmla="*/ 222243 h 65"/>
              <a:gd name="T12" fmla="*/ 2600835 w 514"/>
              <a:gd name="T13" fmla="*/ 222243 h 65"/>
              <a:gd name="T14" fmla="*/ 2689798 w 514"/>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514"/>
              <a:gd name="T25" fmla="*/ 0 h 65"/>
              <a:gd name="T26" fmla="*/ 514 w 514"/>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14" h="65">
                <a:moveTo>
                  <a:pt x="514" y="33"/>
                </a:moveTo>
                <a:cubicBezTo>
                  <a:pt x="514" y="15"/>
                  <a:pt x="506" y="0"/>
                  <a:pt x="497" y="0"/>
                </a:cubicBezTo>
                <a:cubicBezTo>
                  <a:pt x="17" y="0"/>
                  <a:pt x="17" y="0"/>
                  <a:pt x="17" y="0"/>
                </a:cubicBezTo>
                <a:cubicBezTo>
                  <a:pt x="7" y="0"/>
                  <a:pt x="0" y="15"/>
                  <a:pt x="0" y="33"/>
                </a:cubicBezTo>
                <a:cubicBezTo>
                  <a:pt x="0" y="33"/>
                  <a:pt x="0" y="33"/>
                  <a:pt x="0" y="33"/>
                </a:cubicBezTo>
                <a:cubicBezTo>
                  <a:pt x="0" y="50"/>
                  <a:pt x="7" y="65"/>
                  <a:pt x="17" y="65"/>
                </a:cubicBezTo>
                <a:cubicBezTo>
                  <a:pt x="497" y="65"/>
                  <a:pt x="497" y="65"/>
                  <a:pt x="497" y="65"/>
                </a:cubicBezTo>
                <a:cubicBezTo>
                  <a:pt x="506" y="65"/>
                  <a:pt x="514" y="50"/>
                  <a:pt x="514" y="33"/>
                </a:cubicBezTo>
                <a:close/>
              </a:path>
            </a:pathLst>
          </a:custGeom>
          <a:solidFill>
            <a:srgbClr val="FF3B77"/>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 name="Oval 414"/>
          <p:cNvSpPr>
            <a:spLocks noChangeArrowheads="1"/>
          </p:cNvSpPr>
          <p:nvPr/>
        </p:nvSpPr>
        <p:spPr bwMode="auto">
          <a:xfrm>
            <a:off x="6241333" y="2664325"/>
            <a:ext cx="452422" cy="4494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787">
              <a:solidFill>
                <a:srgbClr val="000000"/>
              </a:solidFill>
              <a:latin typeface="Calibri" pitchFamily="34" charset="0"/>
              <a:ea typeface="微软雅黑" pitchFamily="34" charset="-122"/>
              <a:sym typeface="宋体" pitchFamily="2" charset="-122"/>
            </a:endParaRPr>
          </a:p>
        </p:txBody>
      </p:sp>
      <p:sp>
        <p:nvSpPr>
          <p:cNvPr id="42" name="Oval 415"/>
          <p:cNvSpPr>
            <a:spLocks noChangeArrowheads="1"/>
          </p:cNvSpPr>
          <p:nvPr/>
        </p:nvSpPr>
        <p:spPr bwMode="auto">
          <a:xfrm>
            <a:off x="6374223" y="2782283"/>
            <a:ext cx="186642" cy="185150"/>
          </a:xfrm>
          <a:prstGeom prst="ellipse">
            <a:avLst/>
          </a:prstGeom>
          <a:solidFill>
            <a:srgbClr val="FF3B77"/>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129">
              <a:solidFill>
                <a:srgbClr val="000000"/>
              </a:solidFill>
              <a:latin typeface="Calibri" pitchFamily="34" charset="0"/>
              <a:ea typeface="微软雅黑" pitchFamily="34" charset="-122"/>
              <a:sym typeface="宋体" pitchFamily="2" charset="-122"/>
            </a:endParaRPr>
          </a:p>
        </p:txBody>
      </p:sp>
      <p:sp>
        <p:nvSpPr>
          <p:cNvPr id="43" name="Oval 416"/>
          <p:cNvSpPr>
            <a:spLocks noChangeArrowheads="1"/>
          </p:cNvSpPr>
          <p:nvPr/>
        </p:nvSpPr>
        <p:spPr bwMode="auto">
          <a:xfrm>
            <a:off x="4043428" y="2650888"/>
            <a:ext cx="450929" cy="4494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787">
              <a:solidFill>
                <a:srgbClr val="000000"/>
              </a:solidFill>
              <a:latin typeface="Calibri" pitchFamily="34" charset="0"/>
              <a:ea typeface="微软雅黑" pitchFamily="34" charset="-122"/>
              <a:sym typeface="宋体" pitchFamily="2" charset="-122"/>
            </a:endParaRPr>
          </a:p>
        </p:txBody>
      </p:sp>
      <p:sp>
        <p:nvSpPr>
          <p:cNvPr id="44" name="Oval 417"/>
          <p:cNvSpPr>
            <a:spLocks noChangeArrowheads="1"/>
          </p:cNvSpPr>
          <p:nvPr/>
        </p:nvSpPr>
        <p:spPr bwMode="auto">
          <a:xfrm>
            <a:off x="4176319" y="2782283"/>
            <a:ext cx="186642" cy="185150"/>
          </a:xfrm>
          <a:prstGeom prst="ellipse">
            <a:avLst/>
          </a:prstGeom>
          <a:solidFill>
            <a:srgbClr val="01BFFF"/>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129">
              <a:solidFill>
                <a:srgbClr val="000000"/>
              </a:solidFill>
              <a:latin typeface="Calibri" pitchFamily="34" charset="0"/>
              <a:ea typeface="微软雅黑" pitchFamily="34" charset="-122"/>
              <a:sym typeface="宋体" pitchFamily="2" charset="-122"/>
            </a:endParaRPr>
          </a:p>
        </p:txBody>
      </p:sp>
      <p:sp>
        <p:nvSpPr>
          <p:cNvPr id="45" name="Oval 416"/>
          <p:cNvSpPr>
            <a:spLocks noChangeArrowheads="1"/>
          </p:cNvSpPr>
          <p:nvPr/>
        </p:nvSpPr>
        <p:spPr bwMode="auto">
          <a:xfrm>
            <a:off x="1878373" y="2650888"/>
            <a:ext cx="450929" cy="4494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787">
              <a:solidFill>
                <a:srgbClr val="000000"/>
              </a:solidFill>
              <a:latin typeface="Calibri" pitchFamily="34" charset="0"/>
              <a:ea typeface="微软雅黑" pitchFamily="34" charset="-122"/>
              <a:sym typeface="宋体" pitchFamily="2" charset="-122"/>
            </a:endParaRPr>
          </a:p>
        </p:txBody>
      </p:sp>
      <p:sp>
        <p:nvSpPr>
          <p:cNvPr id="47" name="Oval 417"/>
          <p:cNvSpPr>
            <a:spLocks noChangeArrowheads="1"/>
          </p:cNvSpPr>
          <p:nvPr/>
        </p:nvSpPr>
        <p:spPr bwMode="auto">
          <a:xfrm>
            <a:off x="2011263" y="2782283"/>
            <a:ext cx="188136" cy="185150"/>
          </a:xfrm>
          <a:prstGeom prst="ellipse">
            <a:avLst/>
          </a:prstGeom>
          <a:solidFill>
            <a:srgbClr val="FF780A"/>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129">
              <a:solidFill>
                <a:srgbClr val="000000"/>
              </a:solidFill>
              <a:latin typeface="Calibri" pitchFamily="34" charset="0"/>
              <a:ea typeface="微软雅黑" pitchFamily="34" charset="-122"/>
              <a:sym typeface="宋体" pitchFamily="2" charset="-122"/>
            </a:endParaRPr>
          </a:p>
        </p:txBody>
      </p:sp>
      <p:sp>
        <p:nvSpPr>
          <p:cNvPr id="48" name="TextBox 692"/>
          <p:cNvSpPr>
            <a:spLocks noChangeArrowheads="1"/>
          </p:cNvSpPr>
          <p:nvPr/>
        </p:nvSpPr>
        <p:spPr bwMode="auto">
          <a:xfrm>
            <a:off x="2293466" y="1369771"/>
            <a:ext cx="854807"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p>
            <a:pPr defTabSz="909361" fontAlgn="base">
              <a:spcBef>
                <a:spcPct val="0"/>
              </a:spcBef>
              <a:spcAft>
                <a:spcPct val="0"/>
              </a:spcAft>
            </a:pPr>
            <a:r>
              <a:rPr lang="zh-CN" altLang="en-US" sz="1411">
                <a:solidFill>
                  <a:srgbClr val="FFFFFF"/>
                </a:solidFill>
                <a:latin typeface="微软雅黑" pitchFamily="34" charset="-122"/>
                <a:ea typeface="微软雅黑" pitchFamily="34" charset="-122"/>
                <a:sym typeface="Arial" pitchFamily="34" charset="0"/>
              </a:rPr>
              <a:t>添加标题</a:t>
            </a:r>
          </a:p>
        </p:txBody>
      </p:sp>
      <p:sp>
        <p:nvSpPr>
          <p:cNvPr id="49" name="矩形 1"/>
          <p:cNvSpPr>
            <a:spLocks noChangeArrowheads="1"/>
          </p:cNvSpPr>
          <p:nvPr/>
        </p:nvSpPr>
        <p:spPr bwMode="auto">
          <a:xfrm>
            <a:off x="2206863" y="1778892"/>
            <a:ext cx="1351294" cy="5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endParaRPr lang="zh-CN" altLang="en-US" sz="847" dirty="0">
              <a:solidFill>
                <a:srgbClr val="242D3C"/>
              </a:solidFill>
              <a:latin typeface="微软雅黑" pitchFamily="34" charset="-122"/>
              <a:ea typeface="微软雅黑" pitchFamily="34" charset="-122"/>
              <a:sym typeface="微软雅黑" pitchFamily="34" charset="-122"/>
            </a:endParaRPr>
          </a:p>
        </p:txBody>
      </p:sp>
      <p:sp>
        <p:nvSpPr>
          <p:cNvPr id="50" name="TextBox 692"/>
          <p:cNvSpPr>
            <a:spLocks noChangeArrowheads="1"/>
          </p:cNvSpPr>
          <p:nvPr/>
        </p:nvSpPr>
        <p:spPr bwMode="auto">
          <a:xfrm>
            <a:off x="4261427" y="1369771"/>
            <a:ext cx="854807"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p>
            <a:pPr defTabSz="909361" fontAlgn="base">
              <a:spcBef>
                <a:spcPct val="0"/>
              </a:spcBef>
              <a:spcAft>
                <a:spcPct val="0"/>
              </a:spcAft>
            </a:pPr>
            <a:r>
              <a:rPr lang="zh-CN" altLang="en-US" sz="1411">
                <a:solidFill>
                  <a:srgbClr val="FFFFFF"/>
                </a:solidFill>
                <a:latin typeface="微软雅黑" pitchFamily="34" charset="-122"/>
                <a:ea typeface="微软雅黑" pitchFamily="34" charset="-122"/>
                <a:sym typeface="Arial" pitchFamily="34" charset="0"/>
              </a:rPr>
              <a:t>添加标题</a:t>
            </a:r>
          </a:p>
        </p:txBody>
      </p:sp>
      <p:sp>
        <p:nvSpPr>
          <p:cNvPr id="51" name="矩形 1"/>
          <p:cNvSpPr>
            <a:spLocks noChangeArrowheads="1"/>
          </p:cNvSpPr>
          <p:nvPr/>
        </p:nvSpPr>
        <p:spPr bwMode="auto">
          <a:xfrm>
            <a:off x="4176318" y="1778892"/>
            <a:ext cx="1349800" cy="5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endParaRPr lang="zh-CN" altLang="en-US" sz="847" dirty="0">
              <a:solidFill>
                <a:srgbClr val="242D3C"/>
              </a:solidFill>
              <a:latin typeface="微软雅黑" pitchFamily="34" charset="-122"/>
              <a:ea typeface="微软雅黑" pitchFamily="34" charset="-122"/>
              <a:sym typeface="微软雅黑" pitchFamily="34" charset="-122"/>
            </a:endParaRPr>
          </a:p>
        </p:txBody>
      </p:sp>
      <p:sp>
        <p:nvSpPr>
          <p:cNvPr id="52" name="TextBox 692"/>
          <p:cNvSpPr>
            <a:spLocks noChangeArrowheads="1"/>
          </p:cNvSpPr>
          <p:nvPr/>
        </p:nvSpPr>
        <p:spPr bwMode="auto">
          <a:xfrm>
            <a:off x="6327935" y="1369771"/>
            <a:ext cx="854807"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p>
            <a:pPr defTabSz="909361" fontAlgn="base">
              <a:spcBef>
                <a:spcPct val="0"/>
              </a:spcBef>
              <a:spcAft>
                <a:spcPct val="0"/>
              </a:spcAft>
            </a:pPr>
            <a:r>
              <a:rPr lang="zh-CN" altLang="en-US" sz="1411">
                <a:solidFill>
                  <a:srgbClr val="FFFFFF"/>
                </a:solidFill>
                <a:latin typeface="微软雅黑" pitchFamily="34" charset="-122"/>
                <a:ea typeface="微软雅黑" pitchFamily="34" charset="-122"/>
                <a:sym typeface="Arial" pitchFamily="34" charset="0"/>
              </a:rPr>
              <a:t>添加标题</a:t>
            </a:r>
          </a:p>
        </p:txBody>
      </p:sp>
      <p:sp>
        <p:nvSpPr>
          <p:cNvPr id="53" name="矩形 1"/>
          <p:cNvSpPr>
            <a:spLocks noChangeArrowheads="1"/>
          </p:cNvSpPr>
          <p:nvPr/>
        </p:nvSpPr>
        <p:spPr bwMode="auto">
          <a:xfrm>
            <a:off x="6242826" y="1778892"/>
            <a:ext cx="1349800" cy="5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endParaRPr lang="zh-CN" altLang="en-US" sz="847" dirty="0">
              <a:solidFill>
                <a:srgbClr val="242D3C"/>
              </a:solidFill>
              <a:latin typeface="微软雅黑" pitchFamily="34" charset="-122"/>
              <a:ea typeface="微软雅黑" pitchFamily="34" charset="-122"/>
              <a:sym typeface="微软雅黑" pitchFamily="34" charset="-122"/>
            </a:endParaRPr>
          </a:p>
        </p:txBody>
      </p:sp>
      <p:sp>
        <p:nvSpPr>
          <p:cNvPr id="54" name="TextBox 692"/>
          <p:cNvSpPr>
            <a:spLocks noChangeArrowheads="1"/>
          </p:cNvSpPr>
          <p:nvPr/>
        </p:nvSpPr>
        <p:spPr bwMode="auto">
          <a:xfrm>
            <a:off x="1379663" y="3346692"/>
            <a:ext cx="1720429" cy="542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p>
            <a:pPr defTabSz="909361" fontAlgn="base">
              <a:spcBef>
                <a:spcPct val="0"/>
              </a:spcBef>
              <a:spcAft>
                <a:spcPct val="0"/>
              </a:spcAft>
            </a:pPr>
            <a:r>
              <a:rPr lang="zh-CN" altLang="en-US" sz="3104" b="1">
                <a:solidFill>
                  <a:srgbClr val="284848"/>
                </a:solidFill>
                <a:latin typeface="微软雅黑" pitchFamily="34" charset="-122"/>
                <a:ea typeface="微软雅黑" pitchFamily="34" charset="-122"/>
                <a:sym typeface="Arial" pitchFamily="34" charset="0"/>
              </a:rPr>
              <a:t>添加标题</a:t>
            </a:r>
          </a:p>
        </p:txBody>
      </p:sp>
      <p:sp>
        <p:nvSpPr>
          <p:cNvPr id="55" name="矩形 1"/>
          <p:cNvSpPr>
            <a:spLocks noChangeArrowheads="1"/>
          </p:cNvSpPr>
          <p:nvPr/>
        </p:nvSpPr>
        <p:spPr bwMode="auto">
          <a:xfrm>
            <a:off x="3487980" y="3430307"/>
            <a:ext cx="4076277" cy="499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defTabSz="909361" fontAlgn="base">
              <a:spcBef>
                <a:spcPct val="0"/>
              </a:spcBef>
              <a:spcAft>
                <a:spcPct val="0"/>
              </a:spcAft>
            </a:pPr>
            <a:r>
              <a:rPr lang="zh-CN" altLang="en-US" sz="941" dirty="0">
                <a:solidFill>
                  <a:prstClr val="black"/>
                </a:solidFill>
                <a:latin typeface="微软雅黑" pitchFamily="34" charset="-122"/>
                <a:ea typeface="微软雅黑" pitchFamily="34" charset="-122"/>
                <a:sym typeface="微软雅黑" pitchFamily="34" charset="-122"/>
              </a:rPr>
              <a:t>请在这里输入您要的内容请在这里输入您要的内容请在这里输入您要的内容</a:t>
            </a:r>
            <a:endParaRPr lang="en-US" altLang="zh-CN" sz="941" dirty="0">
              <a:solidFill>
                <a:prstClr val="black"/>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941" dirty="0">
                <a:solidFill>
                  <a:prstClr val="black"/>
                </a:solidFill>
                <a:latin typeface="微软雅黑" pitchFamily="34" charset="-122"/>
                <a:ea typeface="微软雅黑" pitchFamily="34" charset="-122"/>
                <a:sym typeface="微软雅黑" pitchFamily="34" charset="-122"/>
              </a:rPr>
              <a:t>请在这里输入您要的内容请在这里输入您要的内容请在这里输入您要的内容</a:t>
            </a:r>
            <a:endParaRPr lang="en-US" altLang="zh-CN" sz="941" dirty="0">
              <a:solidFill>
                <a:prstClr val="black"/>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941" dirty="0">
                <a:solidFill>
                  <a:prstClr val="black"/>
                </a:solidFill>
                <a:latin typeface="微软雅黑" pitchFamily="34" charset="-122"/>
                <a:ea typeface="微软雅黑" pitchFamily="34" charset="-122"/>
                <a:sym typeface="微软雅黑" pitchFamily="34" charset="-122"/>
              </a:rPr>
              <a:t>请在这里输入您要的内容请在这里输入您要的内容请在这里输入您要的内容</a:t>
            </a:r>
            <a:endParaRPr lang="en-US" altLang="zh-CN" sz="941" dirty="0">
              <a:solidFill>
                <a:prstClr val="black"/>
              </a:solidFill>
              <a:latin typeface="微软雅黑" pitchFamily="34" charset="-122"/>
              <a:ea typeface="微软雅黑" pitchFamily="34" charset="-122"/>
              <a:sym typeface="微软雅黑" pitchFamily="34" charset="-122"/>
            </a:endParaRPr>
          </a:p>
        </p:txBody>
      </p:sp>
      <p:sp>
        <p:nvSpPr>
          <p:cNvPr id="56" name="直接连接符 31"/>
          <p:cNvSpPr>
            <a:spLocks noChangeShapeType="1"/>
          </p:cNvSpPr>
          <p:nvPr/>
        </p:nvSpPr>
        <p:spPr bwMode="auto">
          <a:xfrm>
            <a:off x="2280028" y="1731112"/>
            <a:ext cx="1196006" cy="0"/>
          </a:xfrm>
          <a:prstGeom prst="line">
            <a:avLst/>
          </a:prstGeom>
          <a:noFill/>
          <a:ln w="9525">
            <a:solidFill>
              <a:schemeClr val="bg1"/>
            </a:solidFill>
            <a:miter lim="800000"/>
            <a:headEnd/>
            <a:tailEnd/>
          </a:ln>
          <a:extLst>
            <a:ext uri="{909E8E84-426E-40DD-AFC4-6F175D3DCCD1}">
              <a14:hiddenFill xmlns:a14="http://schemas.microsoft.com/office/drawing/2010/main">
                <a:noFill/>
              </a14:hiddenFill>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7" name="直接连接符 32"/>
          <p:cNvSpPr>
            <a:spLocks noChangeShapeType="1"/>
          </p:cNvSpPr>
          <p:nvPr/>
        </p:nvSpPr>
        <p:spPr bwMode="auto">
          <a:xfrm>
            <a:off x="4242016" y="1731112"/>
            <a:ext cx="1194513" cy="0"/>
          </a:xfrm>
          <a:prstGeom prst="line">
            <a:avLst/>
          </a:prstGeom>
          <a:noFill/>
          <a:ln w="9525">
            <a:solidFill>
              <a:schemeClr val="bg1"/>
            </a:solidFill>
            <a:miter lim="800000"/>
            <a:headEnd/>
            <a:tailEnd/>
          </a:ln>
          <a:extLst>
            <a:ext uri="{909E8E84-426E-40DD-AFC4-6F175D3DCCD1}">
              <a14:hiddenFill xmlns:a14="http://schemas.microsoft.com/office/drawing/2010/main">
                <a:noFill/>
              </a14:hiddenFill>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8" name="直接连接符 33"/>
          <p:cNvSpPr>
            <a:spLocks noChangeShapeType="1"/>
          </p:cNvSpPr>
          <p:nvPr/>
        </p:nvSpPr>
        <p:spPr bwMode="auto">
          <a:xfrm>
            <a:off x="6295086" y="1731112"/>
            <a:ext cx="1196007" cy="0"/>
          </a:xfrm>
          <a:prstGeom prst="line">
            <a:avLst/>
          </a:prstGeom>
          <a:noFill/>
          <a:ln w="9525">
            <a:solidFill>
              <a:schemeClr val="bg1"/>
            </a:solidFill>
            <a:miter lim="800000"/>
            <a:headEnd/>
            <a:tailEnd/>
          </a:ln>
          <a:extLst>
            <a:ext uri="{909E8E84-426E-40DD-AFC4-6F175D3DCCD1}">
              <a14:hiddenFill xmlns:a14="http://schemas.microsoft.com/office/drawing/2010/main">
                <a:noFill/>
              </a14:hiddenFill>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7"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8" name="组合 27"/>
          <p:cNvGrpSpPr/>
          <p:nvPr/>
        </p:nvGrpSpPr>
        <p:grpSpPr>
          <a:xfrm>
            <a:off x="331635" y="679277"/>
            <a:ext cx="8682581" cy="63818"/>
            <a:chOff x="288133" y="483063"/>
            <a:chExt cx="8772740" cy="64666"/>
          </a:xfrm>
        </p:grpSpPr>
        <p:sp>
          <p:nvSpPr>
            <p:cNvPr id="29" name="任意多边形 28"/>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0" name="直接连接符 29"/>
            <p:cNvCxnSpPr>
              <a:stCxn id="29"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a:off x="1" y="305046"/>
            <a:ext cx="603004" cy="332759"/>
            <a:chOff x="0" y="252065"/>
            <a:chExt cx="641111" cy="392113"/>
          </a:xfrm>
        </p:grpSpPr>
        <p:sp>
          <p:nvSpPr>
            <p:cNvPr id="32"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3"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4" name="五边形 33"/>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122408285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down)">
                                      <p:cBhvr>
                                        <p:cTn id="12" dur="500"/>
                                        <p:tgtEl>
                                          <p:spTgt spid="28"/>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7"/>
                                        </p:tgtEl>
                                        <p:attrNameLst>
                                          <p:attrName>ppt_y</p:attrName>
                                        </p:attrNameLst>
                                      </p:cBhvr>
                                      <p:tavLst>
                                        <p:tav tm="0">
                                          <p:val>
                                            <p:strVal val="#ppt_y"/>
                                          </p:val>
                                        </p:tav>
                                        <p:tav tm="100000">
                                          <p:val>
                                            <p:strVal val="#ppt_y"/>
                                          </p:val>
                                        </p:tav>
                                      </p:tavLst>
                                    </p:anim>
                                    <p:anim calcmode="lin" valueType="num">
                                      <p:cBhvr>
                                        <p:cTn id="18"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7"/>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27"/>
                                        </p:tgtEl>
                                      </p:cBhvr>
                                    </p:animEffect>
                                  </p:childTnLst>
                                </p:cTn>
                              </p:par>
                            </p:childTnLst>
                          </p:cTn>
                        </p:par>
                        <p:par>
                          <p:cTn id="21" fill="hold">
                            <p:stCondLst>
                              <p:cond delay="1450"/>
                            </p:stCondLst>
                            <p:childTnLst>
                              <p:par>
                                <p:cTn id="22" presetID="22" presetClass="entr" presetSubtype="8"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500"/>
                                        <p:tgtEl>
                                          <p:spTgt spid="36"/>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left)">
                                      <p:cBhvr>
                                        <p:cTn id="27" dur="500"/>
                                        <p:tgtEl>
                                          <p:spTgt spid="37"/>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wipe(left)">
                                      <p:cBhvr>
                                        <p:cTn id="30" dur="500"/>
                                        <p:tgtEl>
                                          <p:spTgt spid="38"/>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left)">
                                      <p:cBhvr>
                                        <p:cTn id="33" dur="500"/>
                                        <p:tgtEl>
                                          <p:spTgt spid="39"/>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1950"/>
                            </p:stCondLst>
                            <p:childTnLst>
                              <p:par>
                                <p:cTn id="38" presetID="53" presetClass="entr" presetSubtype="16" fill="hold" grpId="0" nodeType="after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p:cTn id="40" dur="500" fill="hold"/>
                                        <p:tgtEl>
                                          <p:spTgt spid="45"/>
                                        </p:tgtEl>
                                        <p:attrNameLst>
                                          <p:attrName>ppt_w</p:attrName>
                                        </p:attrNameLst>
                                      </p:cBhvr>
                                      <p:tavLst>
                                        <p:tav tm="0">
                                          <p:val>
                                            <p:fltVal val="0"/>
                                          </p:val>
                                        </p:tav>
                                        <p:tav tm="100000">
                                          <p:val>
                                            <p:strVal val="#ppt_w"/>
                                          </p:val>
                                        </p:tav>
                                      </p:tavLst>
                                    </p:anim>
                                    <p:anim calcmode="lin" valueType="num">
                                      <p:cBhvr>
                                        <p:cTn id="41" dur="500" fill="hold"/>
                                        <p:tgtEl>
                                          <p:spTgt spid="45"/>
                                        </p:tgtEl>
                                        <p:attrNameLst>
                                          <p:attrName>ppt_h</p:attrName>
                                        </p:attrNameLst>
                                      </p:cBhvr>
                                      <p:tavLst>
                                        <p:tav tm="0">
                                          <p:val>
                                            <p:fltVal val="0"/>
                                          </p:val>
                                        </p:tav>
                                        <p:tav tm="100000">
                                          <p:val>
                                            <p:strVal val="#ppt_h"/>
                                          </p:val>
                                        </p:tav>
                                      </p:tavLst>
                                    </p:anim>
                                    <p:animEffect transition="in" filter="fade">
                                      <p:cBhvr>
                                        <p:cTn id="42" dur="500"/>
                                        <p:tgtEl>
                                          <p:spTgt spid="45"/>
                                        </p:tgtEl>
                                      </p:cBhvr>
                                    </p:animEffect>
                                  </p:childTnLst>
                                </p:cTn>
                              </p:par>
                            </p:childTnLst>
                          </p:cTn>
                        </p:par>
                        <p:par>
                          <p:cTn id="43" fill="hold" nodeType="afterGroup">
                            <p:stCondLst>
                              <p:cond delay="2450"/>
                            </p:stCondLst>
                            <p:childTnLst>
                              <p:par>
                                <p:cTn id="44" presetID="53" presetClass="entr" presetSubtype="16"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childTnLst>
                          </p:cTn>
                        </p:par>
                        <p:par>
                          <p:cTn id="49" fill="hold" nodeType="afterGroup">
                            <p:stCondLst>
                              <p:cond delay="2950"/>
                            </p:stCondLst>
                            <p:childTnLst>
                              <p:par>
                                <p:cTn id="50" presetID="14" presetClass="entr" presetSubtype="10"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randombar(horizontal)">
                                      <p:cBhvr>
                                        <p:cTn id="52" dur="500"/>
                                        <p:tgtEl>
                                          <p:spTgt spid="18"/>
                                        </p:tgtEl>
                                      </p:cBhvr>
                                    </p:animEffect>
                                  </p:childTnLst>
                                </p:cTn>
                              </p:par>
                            </p:childTnLst>
                          </p:cTn>
                        </p:par>
                        <p:par>
                          <p:cTn id="53" fill="hold" nodeType="afterGroup">
                            <p:stCondLst>
                              <p:cond delay="3450"/>
                            </p:stCondLst>
                            <p:childTnLst>
                              <p:par>
                                <p:cTn id="54" presetID="22" presetClass="entr" presetSubtype="8" fill="hold" grpId="0" nodeType="afterEffect">
                                  <p:stCondLst>
                                    <p:cond delay="0"/>
                                  </p:stCondLst>
                                  <p:childTnLst>
                                    <p:set>
                                      <p:cBhvr>
                                        <p:cTn id="55" dur="1" fill="hold">
                                          <p:stCondLst>
                                            <p:cond delay="0"/>
                                          </p:stCondLst>
                                        </p:cTn>
                                        <p:tgtEl>
                                          <p:spTgt spid="56"/>
                                        </p:tgtEl>
                                        <p:attrNameLst>
                                          <p:attrName>style.visibility</p:attrName>
                                        </p:attrNameLst>
                                      </p:cBhvr>
                                      <p:to>
                                        <p:strVal val="visible"/>
                                      </p:to>
                                    </p:set>
                                    <p:animEffect transition="in" filter="wipe(left)">
                                      <p:cBhvr>
                                        <p:cTn id="56" dur="500"/>
                                        <p:tgtEl>
                                          <p:spTgt spid="56"/>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500"/>
                                        <p:tgtEl>
                                          <p:spTgt spid="49"/>
                                        </p:tgtEl>
                                      </p:cBhvr>
                                    </p:animEffect>
                                  </p:childTnLst>
                                </p:cTn>
                              </p:par>
                            </p:childTnLst>
                          </p:cTn>
                        </p:par>
                        <p:par>
                          <p:cTn id="63" fill="hold" nodeType="afterGroup">
                            <p:stCondLst>
                              <p:cond delay="3950"/>
                            </p:stCondLst>
                            <p:childTnLst>
                              <p:par>
                                <p:cTn id="64" presetID="53" presetClass="entr" presetSubtype="16" fill="hold" grpId="0" nodeType="afterEffect">
                                  <p:stCondLst>
                                    <p:cond delay="0"/>
                                  </p:stCondLst>
                                  <p:childTnLst>
                                    <p:set>
                                      <p:cBhvr>
                                        <p:cTn id="65" dur="1" fill="hold">
                                          <p:stCondLst>
                                            <p:cond delay="0"/>
                                          </p:stCondLst>
                                        </p:cTn>
                                        <p:tgtEl>
                                          <p:spTgt spid="43"/>
                                        </p:tgtEl>
                                        <p:attrNameLst>
                                          <p:attrName>style.visibility</p:attrName>
                                        </p:attrNameLst>
                                      </p:cBhvr>
                                      <p:to>
                                        <p:strVal val="visible"/>
                                      </p:to>
                                    </p:set>
                                    <p:anim calcmode="lin" valueType="num">
                                      <p:cBhvr>
                                        <p:cTn id="66" dur="500" fill="hold"/>
                                        <p:tgtEl>
                                          <p:spTgt spid="43"/>
                                        </p:tgtEl>
                                        <p:attrNameLst>
                                          <p:attrName>ppt_w</p:attrName>
                                        </p:attrNameLst>
                                      </p:cBhvr>
                                      <p:tavLst>
                                        <p:tav tm="0">
                                          <p:val>
                                            <p:fltVal val="0"/>
                                          </p:val>
                                        </p:tav>
                                        <p:tav tm="100000">
                                          <p:val>
                                            <p:strVal val="#ppt_w"/>
                                          </p:val>
                                        </p:tav>
                                      </p:tavLst>
                                    </p:anim>
                                    <p:anim calcmode="lin" valueType="num">
                                      <p:cBhvr>
                                        <p:cTn id="67" dur="500" fill="hold"/>
                                        <p:tgtEl>
                                          <p:spTgt spid="43"/>
                                        </p:tgtEl>
                                        <p:attrNameLst>
                                          <p:attrName>ppt_h</p:attrName>
                                        </p:attrNameLst>
                                      </p:cBhvr>
                                      <p:tavLst>
                                        <p:tav tm="0">
                                          <p:val>
                                            <p:fltVal val="0"/>
                                          </p:val>
                                        </p:tav>
                                        <p:tav tm="100000">
                                          <p:val>
                                            <p:strVal val="#ppt_h"/>
                                          </p:val>
                                        </p:tav>
                                      </p:tavLst>
                                    </p:anim>
                                    <p:animEffect transition="in" filter="fade">
                                      <p:cBhvr>
                                        <p:cTn id="68" dur="500"/>
                                        <p:tgtEl>
                                          <p:spTgt spid="43"/>
                                        </p:tgtEl>
                                      </p:cBhvr>
                                    </p:animEffect>
                                  </p:childTnLst>
                                </p:cTn>
                              </p:par>
                            </p:childTnLst>
                          </p:cTn>
                        </p:par>
                        <p:par>
                          <p:cTn id="69" fill="hold" nodeType="afterGroup">
                            <p:stCondLst>
                              <p:cond delay="4450"/>
                            </p:stCondLst>
                            <p:childTnLst>
                              <p:par>
                                <p:cTn id="70" presetID="53" presetClass="entr" presetSubtype="16" fill="hold" grpId="0" nodeType="afterEffect">
                                  <p:stCondLst>
                                    <p:cond delay="0"/>
                                  </p:stCondLst>
                                  <p:childTnLst>
                                    <p:set>
                                      <p:cBhvr>
                                        <p:cTn id="71" dur="1" fill="hold">
                                          <p:stCondLst>
                                            <p:cond delay="0"/>
                                          </p:stCondLst>
                                        </p:cTn>
                                        <p:tgtEl>
                                          <p:spTgt spid="44"/>
                                        </p:tgtEl>
                                        <p:attrNameLst>
                                          <p:attrName>style.visibility</p:attrName>
                                        </p:attrNameLst>
                                      </p:cBhvr>
                                      <p:to>
                                        <p:strVal val="visible"/>
                                      </p:to>
                                    </p:set>
                                    <p:anim calcmode="lin" valueType="num">
                                      <p:cBhvr>
                                        <p:cTn id="72" dur="500" fill="hold"/>
                                        <p:tgtEl>
                                          <p:spTgt spid="44"/>
                                        </p:tgtEl>
                                        <p:attrNameLst>
                                          <p:attrName>ppt_w</p:attrName>
                                        </p:attrNameLst>
                                      </p:cBhvr>
                                      <p:tavLst>
                                        <p:tav tm="0">
                                          <p:val>
                                            <p:fltVal val="0"/>
                                          </p:val>
                                        </p:tav>
                                        <p:tav tm="100000">
                                          <p:val>
                                            <p:strVal val="#ppt_w"/>
                                          </p:val>
                                        </p:tav>
                                      </p:tavLst>
                                    </p:anim>
                                    <p:anim calcmode="lin" valueType="num">
                                      <p:cBhvr>
                                        <p:cTn id="73" dur="500" fill="hold"/>
                                        <p:tgtEl>
                                          <p:spTgt spid="44"/>
                                        </p:tgtEl>
                                        <p:attrNameLst>
                                          <p:attrName>ppt_h</p:attrName>
                                        </p:attrNameLst>
                                      </p:cBhvr>
                                      <p:tavLst>
                                        <p:tav tm="0">
                                          <p:val>
                                            <p:fltVal val="0"/>
                                          </p:val>
                                        </p:tav>
                                        <p:tav tm="100000">
                                          <p:val>
                                            <p:strVal val="#ppt_h"/>
                                          </p:val>
                                        </p:tav>
                                      </p:tavLst>
                                    </p:anim>
                                    <p:animEffect transition="in" filter="fade">
                                      <p:cBhvr>
                                        <p:cTn id="74" dur="500"/>
                                        <p:tgtEl>
                                          <p:spTgt spid="44"/>
                                        </p:tgtEl>
                                      </p:cBhvr>
                                    </p:animEffect>
                                  </p:childTnLst>
                                </p:cTn>
                              </p:par>
                            </p:childTnLst>
                          </p:cTn>
                        </p:par>
                        <p:par>
                          <p:cTn id="75" fill="hold" nodeType="afterGroup">
                            <p:stCondLst>
                              <p:cond delay="4950"/>
                            </p:stCondLst>
                            <p:childTnLst>
                              <p:par>
                                <p:cTn id="76" presetID="14" presetClass="entr" presetSubtype="10"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randombar(horizontal)">
                                      <p:cBhvr>
                                        <p:cTn id="78" dur="500"/>
                                        <p:tgtEl>
                                          <p:spTgt spid="19"/>
                                        </p:tgtEl>
                                      </p:cBhvr>
                                    </p:animEffect>
                                  </p:childTnLst>
                                </p:cTn>
                              </p:par>
                            </p:childTnLst>
                          </p:cTn>
                        </p:par>
                        <p:par>
                          <p:cTn id="79" fill="hold" nodeType="afterGroup">
                            <p:stCondLst>
                              <p:cond delay="5450"/>
                            </p:stCondLst>
                            <p:childTnLst>
                              <p:par>
                                <p:cTn id="80" presetID="22" presetClass="entr" presetSubtype="8" fill="hold" grpId="0" nodeType="afterEffect">
                                  <p:stCondLst>
                                    <p:cond delay="0"/>
                                  </p:stCondLst>
                                  <p:childTnLst>
                                    <p:set>
                                      <p:cBhvr>
                                        <p:cTn id="81" dur="1" fill="hold">
                                          <p:stCondLst>
                                            <p:cond delay="0"/>
                                          </p:stCondLst>
                                        </p:cTn>
                                        <p:tgtEl>
                                          <p:spTgt spid="57"/>
                                        </p:tgtEl>
                                        <p:attrNameLst>
                                          <p:attrName>style.visibility</p:attrName>
                                        </p:attrNameLst>
                                      </p:cBhvr>
                                      <p:to>
                                        <p:strVal val="visible"/>
                                      </p:to>
                                    </p:set>
                                    <p:animEffect transition="in" filter="wipe(left)">
                                      <p:cBhvr>
                                        <p:cTn id="82" dur="500"/>
                                        <p:tgtEl>
                                          <p:spTgt spid="5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50"/>
                                        </p:tgtEl>
                                        <p:attrNameLst>
                                          <p:attrName>style.visibility</p:attrName>
                                        </p:attrNameLst>
                                      </p:cBhvr>
                                      <p:to>
                                        <p:strVal val="visible"/>
                                      </p:to>
                                    </p:set>
                                    <p:animEffect transition="in" filter="wipe(left)">
                                      <p:cBhvr>
                                        <p:cTn id="85" dur="500"/>
                                        <p:tgtEl>
                                          <p:spTgt spid="5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left)">
                                      <p:cBhvr>
                                        <p:cTn id="88" dur="500"/>
                                        <p:tgtEl>
                                          <p:spTgt spid="51"/>
                                        </p:tgtEl>
                                      </p:cBhvr>
                                    </p:animEffect>
                                  </p:childTnLst>
                                </p:cTn>
                              </p:par>
                            </p:childTnLst>
                          </p:cTn>
                        </p:par>
                        <p:par>
                          <p:cTn id="89" fill="hold" nodeType="afterGroup">
                            <p:stCondLst>
                              <p:cond delay="5950"/>
                            </p:stCondLst>
                            <p:childTnLst>
                              <p:par>
                                <p:cTn id="90" presetID="53" presetClass="entr" presetSubtype="16" fill="hold" grpId="0" nodeType="after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p:cTn id="92" dur="500" fill="hold"/>
                                        <p:tgtEl>
                                          <p:spTgt spid="41"/>
                                        </p:tgtEl>
                                        <p:attrNameLst>
                                          <p:attrName>ppt_w</p:attrName>
                                        </p:attrNameLst>
                                      </p:cBhvr>
                                      <p:tavLst>
                                        <p:tav tm="0">
                                          <p:val>
                                            <p:fltVal val="0"/>
                                          </p:val>
                                        </p:tav>
                                        <p:tav tm="100000">
                                          <p:val>
                                            <p:strVal val="#ppt_w"/>
                                          </p:val>
                                        </p:tav>
                                      </p:tavLst>
                                    </p:anim>
                                    <p:anim calcmode="lin" valueType="num">
                                      <p:cBhvr>
                                        <p:cTn id="93" dur="500" fill="hold"/>
                                        <p:tgtEl>
                                          <p:spTgt spid="41"/>
                                        </p:tgtEl>
                                        <p:attrNameLst>
                                          <p:attrName>ppt_h</p:attrName>
                                        </p:attrNameLst>
                                      </p:cBhvr>
                                      <p:tavLst>
                                        <p:tav tm="0">
                                          <p:val>
                                            <p:fltVal val="0"/>
                                          </p:val>
                                        </p:tav>
                                        <p:tav tm="100000">
                                          <p:val>
                                            <p:strVal val="#ppt_h"/>
                                          </p:val>
                                        </p:tav>
                                      </p:tavLst>
                                    </p:anim>
                                    <p:animEffect transition="in" filter="fade">
                                      <p:cBhvr>
                                        <p:cTn id="94" dur="500"/>
                                        <p:tgtEl>
                                          <p:spTgt spid="41"/>
                                        </p:tgtEl>
                                      </p:cBhvr>
                                    </p:animEffect>
                                  </p:childTnLst>
                                </p:cTn>
                              </p:par>
                            </p:childTnLst>
                          </p:cTn>
                        </p:par>
                        <p:par>
                          <p:cTn id="95" fill="hold" nodeType="afterGroup">
                            <p:stCondLst>
                              <p:cond delay="6450"/>
                            </p:stCondLst>
                            <p:childTnLst>
                              <p:par>
                                <p:cTn id="96" presetID="53" presetClass="entr" presetSubtype="16"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p:cTn id="98" dur="500" fill="hold"/>
                                        <p:tgtEl>
                                          <p:spTgt spid="42"/>
                                        </p:tgtEl>
                                        <p:attrNameLst>
                                          <p:attrName>ppt_w</p:attrName>
                                        </p:attrNameLst>
                                      </p:cBhvr>
                                      <p:tavLst>
                                        <p:tav tm="0">
                                          <p:val>
                                            <p:fltVal val="0"/>
                                          </p:val>
                                        </p:tav>
                                        <p:tav tm="100000">
                                          <p:val>
                                            <p:strVal val="#ppt_w"/>
                                          </p:val>
                                        </p:tav>
                                      </p:tavLst>
                                    </p:anim>
                                    <p:anim calcmode="lin" valueType="num">
                                      <p:cBhvr>
                                        <p:cTn id="99" dur="500" fill="hold"/>
                                        <p:tgtEl>
                                          <p:spTgt spid="42"/>
                                        </p:tgtEl>
                                        <p:attrNameLst>
                                          <p:attrName>ppt_h</p:attrName>
                                        </p:attrNameLst>
                                      </p:cBhvr>
                                      <p:tavLst>
                                        <p:tav tm="0">
                                          <p:val>
                                            <p:fltVal val="0"/>
                                          </p:val>
                                        </p:tav>
                                        <p:tav tm="100000">
                                          <p:val>
                                            <p:strVal val="#ppt_h"/>
                                          </p:val>
                                        </p:tav>
                                      </p:tavLst>
                                    </p:anim>
                                    <p:animEffect transition="in" filter="fade">
                                      <p:cBhvr>
                                        <p:cTn id="100" dur="500"/>
                                        <p:tgtEl>
                                          <p:spTgt spid="42"/>
                                        </p:tgtEl>
                                      </p:cBhvr>
                                    </p:animEffect>
                                  </p:childTnLst>
                                </p:cTn>
                              </p:par>
                            </p:childTnLst>
                          </p:cTn>
                        </p:par>
                        <p:par>
                          <p:cTn id="101" fill="hold" nodeType="afterGroup">
                            <p:stCondLst>
                              <p:cond delay="6950"/>
                            </p:stCondLst>
                            <p:childTnLst>
                              <p:par>
                                <p:cTn id="102" presetID="14" presetClass="entr" presetSubtype="10" fill="hold" grpId="0" nodeType="afterEffect">
                                  <p:stCondLst>
                                    <p:cond delay="0"/>
                                  </p:stCondLst>
                                  <p:childTnLst>
                                    <p:set>
                                      <p:cBhvr>
                                        <p:cTn id="103" dur="1" fill="hold">
                                          <p:stCondLst>
                                            <p:cond delay="0"/>
                                          </p:stCondLst>
                                        </p:cTn>
                                        <p:tgtEl>
                                          <p:spTgt spid="35"/>
                                        </p:tgtEl>
                                        <p:attrNameLst>
                                          <p:attrName>style.visibility</p:attrName>
                                        </p:attrNameLst>
                                      </p:cBhvr>
                                      <p:to>
                                        <p:strVal val="visible"/>
                                      </p:to>
                                    </p:set>
                                    <p:animEffect transition="in" filter="randombar(horizontal)">
                                      <p:cBhvr>
                                        <p:cTn id="104" dur="500"/>
                                        <p:tgtEl>
                                          <p:spTgt spid="35"/>
                                        </p:tgtEl>
                                      </p:cBhvr>
                                    </p:animEffect>
                                  </p:childTnLst>
                                </p:cTn>
                              </p:par>
                            </p:childTnLst>
                          </p:cTn>
                        </p:par>
                        <p:par>
                          <p:cTn id="105" fill="hold" nodeType="afterGroup">
                            <p:stCondLst>
                              <p:cond delay="7450"/>
                            </p:stCondLst>
                            <p:childTnLst>
                              <p:par>
                                <p:cTn id="106" presetID="22" presetClass="entr" presetSubtype="8" fill="hold" grpId="0" nodeType="after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wipe(left)">
                                      <p:cBhvr>
                                        <p:cTn id="108" dur="500"/>
                                        <p:tgtEl>
                                          <p:spTgt spid="58"/>
                                        </p:tgtEl>
                                      </p:cBhvr>
                                    </p:animEffect>
                                  </p:childTnLst>
                                </p:cTn>
                              </p:par>
                            </p:childTnLst>
                          </p:cTn>
                        </p:par>
                        <p:par>
                          <p:cTn id="109" fill="hold" nodeType="afterGroup">
                            <p:stCondLst>
                              <p:cond delay="7950"/>
                            </p:stCondLst>
                            <p:childTnLst>
                              <p:par>
                                <p:cTn id="110" presetID="22" presetClass="entr" presetSubtype="8" fill="hold" grpId="0" nodeType="afterEffect">
                                  <p:stCondLst>
                                    <p:cond delay="0"/>
                                  </p:stCondLst>
                                  <p:childTnLst>
                                    <p:set>
                                      <p:cBhvr>
                                        <p:cTn id="111" dur="1" fill="hold">
                                          <p:stCondLst>
                                            <p:cond delay="0"/>
                                          </p:stCondLst>
                                        </p:cTn>
                                        <p:tgtEl>
                                          <p:spTgt spid="53"/>
                                        </p:tgtEl>
                                        <p:attrNameLst>
                                          <p:attrName>style.visibility</p:attrName>
                                        </p:attrNameLst>
                                      </p:cBhvr>
                                      <p:to>
                                        <p:strVal val="visible"/>
                                      </p:to>
                                    </p:set>
                                    <p:animEffect transition="in" filter="wipe(left)">
                                      <p:cBhvr>
                                        <p:cTn id="112" dur="500"/>
                                        <p:tgtEl>
                                          <p:spTgt spid="53"/>
                                        </p:tgtEl>
                                      </p:cBhvr>
                                    </p:animEffect>
                                  </p:childTnLst>
                                </p:cTn>
                              </p:par>
                            </p:childTnLst>
                          </p:cTn>
                        </p:par>
                        <p:par>
                          <p:cTn id="113" fill="hold" nodeType="afterGroup">
                            <p:stCondLst>
                              <p:cond delay="8450"/>
                            </p:stCondLst>
                            <p:childTnLst>
                              <p:par>
                                <p:cTn id="114" presetID="22" presetClass="entr" presetSubtype="8" fill="hold" grpId="0" nodeType="afterEffect">
                                  <p:stCondLst>
                                    <p:cond delay="0"/>
                                  </p:stCondLst>
                                  <p:childTnLst>
                                    <p:set>
                                      <p:cBhvr>
                                        <p:cTn id="115" dur="1" fill="hold">
                                          <p:stCondLst>
                                            <p:cond delay="0"/>
                                          </p:stCondLst>
                                        </p:cTn>
                                        <p:tgtEl>
                                          <p:spTgt spid="52"/>
                                        </p:tgtEl>
                                        <p:attrNameLst>
                                          <p:attrName>style.visibility</p:attrName>
                                        </p:attrNameLst>
                                      </p:cBhvr>
                                      <p:to>
                                        <p:strVal val="visible"/>
                                      </p:to>
                                    </p:set>
                                    <p:animEffect transition="in" filter="wipe(left)">
                                      <p:cBhvr>
                                        <p:cTn id="116" dur="500"/>
                                        <p:tgtEl>
                                          <p:spTgt spid="52"/>
                                        </p:tgtEl>
                                      </p:cBhvr>
                                    </p:animEffect>
                                  </p:childTnLst>
                                </p:cTn>
                              </p:par>
                            </p:childTnLst>
                          </p:cTn>
                        </p:par>
                        <p:par>
                          <p:cTn id="117" fill="hold" nodeType="afterGroup">
                            <p:stCondLst>
                              <p:cond delay="8950"/>
                            </p:stCondLst>
                            <p:childTnLst>
                              <p:par>
                                <p:cTn id="118" presetID="53" presetClass="entr" presetSubtype="16" fill="hold" grpId="0" nodeType="afterEffect">
                                  <p:stCondLst>
                                    <p:cond delay="0"/>
                                  </p:stCondLst>
                                  <p:childTnLst>
                                    <p:set>
                                      <p:cBhvr>
                                        <p:cTn id="119" dur="1" fill="hold">
                                          <p:stCondLst>
                                            <p:cond delay="0"/>
                                          </p:stCondLst>
                                        </p:cTn>
                                        <p:tgtEl>
                                          <p:spTgt spid="54"/>
                                        </p:tgtEl>
                                        <p:attrNameLst>
                                          <p:attrName>style.visibility</p:attrName>
                                        </p:attrNameLst>
                                      </p:cBhvr>
                                      <p:to>
                                        <p:strVal val="visible"/>
                                      </p:to>
                                    </p:set>
                                    <p:anim calcmode="lin" valueType="num">
                                      <p:cBhvr>
                                        <p:cTn id="120" dur="500" fill="hold"/>
                                        <p:tgtEl>
                                          <p:spTgt spid="54"/>
                                        </p:tgtEl>
                                        <p:attrNameLst>
                                          <p:attrName>ppt_w</p:attrName>
                                        </p:attrNameLst>
                                      </p:cBhvr>
                                      <p:tavLst>
                                        <p:tav tm="0">
                                          <p:val>
                                            <p:fltVal val="0"/>
                                          </p:val>
                                        </p:tav>
                                        <p:tav tm="100000">
                                          <p:val>
                                            <p:strVal val="#ppt_w"/>
                                          </p:val>
                                        </p:tav>
                                      </p:tavLst>
                                    </p:anim>
                                    <p:anim calcmode="lin" valueType="num">
                                      <p:cBhvr>
                                        <p:cTn id="121" dur="500" fill="hold"/>
                                        <p:tgtEl>
                                          <p:spTgt spid="54"/>
                                        </p:tgtEl>
                                        <p:attrNameLst>
                                          <p:attrName>ppt_h</p:attrName>
                                        </p:attrNameLst>
                                      </p:cBhvr>
                                      <p:tavLst>
                                        <p:tav tm="0">
                                          <p:val>
                                            <p:fltVal val="0"/>
                                          </p:val>
                                        </p:tav>
                                        <p:tav tm="100000">
                                          <p:val>
                                            <p:strVal val="#ppt_h"/>
                                          </p:val>
                                        </p:tav>
                                      </p:tavLst>
                                    </p:anim>
                                    <p:animEffect transition="in" filter="fade">
                                      <p:cBhvr>
                                        <p:cTn id="122" dur="500"/>
                                        <p:tgtEl>
                                          <p:spTgt spid="54"/>
                                        </p:tgtEl>
                                      </p:cBhvr>
                                    </p:animEffect>
                                  </p:childTnLst>
                                </p:cTn>
                              </p:par>
                            </p:childTnLst>
                          </p:cTn>
                        </p:par>
                        <p:par>
                          <p:cTn id="123" fill="hold" nodeType="afterGroup">
                            <p:stCondLst>
                              <p:cond delay="9450"/>
                            </p:stCondLst>
                            <p:childTnLst>
                              <p:par>
                                <p:cTn id="124" presetID="41" presetClass="entr" presetSubtype="0" fill="hold" grpId="0" nodeType="afterEffect">
                                  <p:stCondLst>
                                    <p:cond delay="0"/>
                                  </p:stCondLst>
                                  <p:iterate type="lt">
                                    <p:tmPct val="10000"/>
                                  </p:iterate>
                                  <p:childTnLst>
                                    <p:set>
                                      <p:cBhvr>
                                        <p:cTn id="125" dur="1" fill="hold">
                                          <p:stCondLst>
                                            <p:cond delay="0"/>
                                          </p:stCondLst>
                                        </p:cTn>
                                        <p:tgtEl>
                                          <p:spTgt spid="55"/>
                                        </p:tgtEl>
                                        <p:attrNameLst>
                                          <p:attrName>style.visibility</p:attrName>
                                        </p:attrNameLst>
                                      </p:cBhvr>
                                      <p:to>
                                        <p:strVal val="visible"/>
                                      </p:to>
                                    </p:set>
                                    <p:anim calcmode="lin" valueType="num">
                                      <p:cBhvr>
                                        <p:cTn id="126"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27" dur="500" fill="hold"/>
                                        <p:tgtEl>
                                          <p:spTgt spid="55"/>
                                        </p:tgtEl>
                                        <p:attrNameLst>
                                          <p:attrName>ppt_y</p:attrName>
                                        </p:attrNameLst>
                                      </p:cBhvr>
                                      <p:tavLst>
                                        <p:tav tm="0">
                                          <p:val>
                                            <p:strVal val="#ppt_y"/>
                                          </p:val>
                                        </p:tav>
                                        <p:tav tm="100000">
                                          <p:val>
                                            <p:strVal val="#ppt_y"/>
                                          </p:val>
                                        </p:tav>
                                      </p:tavLst>
                                    </p:anim>
                                    <p:anim calcmode="lin" valueType="num">
                                      <p:cBhvr>
                                        <p:cTn id="128"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29" dur="50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30" dur="50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7" grpId="0" animBg="1"/>
      <p:bldP spid="48" grpId="0"/>
      <p:bldP spid="49" grpId="0"/>
      <p:bldP spid="50" grpId="0"/>
      <p:bldP spid="51" grpId="0"/>
      <p:bldP spid="52" grpId="0"/>
      <p:bldP spid="53" grpId="0"/>
      <p:bldP spid="54" grpId="0"/>
      <p:bldP spid="55" grpId="0"/>
      <p:bldP spid="56" grpId="0" animBg="1"/>
      <p:bldP spid="57" grpId="0" animBg="1"/>
      <p:bldP spid="58" grpId="0" animBg="1"/>
      <p:bldP spid="27" grpId="0" bldLvl="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2"/>
          <p:cNvSpPr>
            <a:spLocks/>
          </p:cNvSpPr>
          <p:nvPr/>
        </p:nvSpPr>
        <p:spPr bwMode="auto">
          <a:xfrm>
            <a:off x="252342" y="880022"/>
            <a:ext cx="5116996" cy="4382371"/>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78848" tIns="39425" rIns="78848" bIns="39425" anchor="ctr"/>
          <a:lstStyle/>
          <a:p>
            <a:pPr algn="ctr" defTabSz="910314" fontAlgn="base">
              <a:spcBef>
                <a:spcPct val="0"/>
              </a:spcBef>
              <a:spcAft>
                <a:spcPct val="0"/>
              </a:spcAft>
              <a:defRPr/>
            </a:pPr>
            <a:endParaRPr lang="zh-CN" altLang="en-US" sz="1599" b="1" kern="0">
              <a:solidFill>
                <a:srgbClr val="000000"/>
              </a:solidFill>
              <a:latin typeface="微软雅黑" panose="020B0503020204020204" pitchFamily="34" charset="-122"/>
              <a:ea typeface="微软雅黑" panose="020B0503020204020204" pitchFamily="34" charset="-122"/>
            </a:endParaRPr>
          </a:p>
        </p:txBody>
      </p:sp>
      <p:sp>
        <p:nvSpPr>
          <p:cNvPr id="30" name="圆角矩形 29"/>
          <p:cNvSpPr/>
          <p:nvPr/>
        </p:nvSpPr>
        <p:spPr>
          <a:xfrm>
            <a:off x="1691731" y="3567677"/>
            <a:ext cx="1996330" cy="368806"/>
          </a:xfrm>
          <a:prstGeom prst="round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solidFill>
                  <a:prstClr val="white"/>
                </a:solidFill>
                <a:latin typeface="微软雅黑" panose="020B0503020204020204" pitchFamily="34" charset="-122"/>
                <a:ea typeface="微软雅黑"/>
              </a:rPr>
              <a:t>2012</a:t>
            </a:r>
            <a:r>
              <a:rPr lang="zh-CN" altLang="en-US" sz="1599" dirty="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4</a:t>
            </a:r>
            <a:r>
              <a:rPr lang="zh-CN" altLang="en-US" sz="1599" dirty="0">
                <a:solidFill>
                  <a:prstClr val="white"/>
                </a:solidFill>
                <a:latin typeface="微软雅黑" panose="020B0503020204020204" pitchFamily="34" charset="-122"/>
                <a:ea typeface="微软雅黑"/>
              </a:rPr>
              <a:t>月</a:t>
            </a:r>
          </a:p>
        </p:txBody>
      </p:sp>
      <p:sp>
        <p:nvSpPr>
          <p:cNvPr id="31" name="圆角矩形 30"/>
          <p:cNvSpPr/>
          <p:nvPr/>
        </p:nvSpPr>
        <p:spPr>
          <a:xfrm>
            <a:off x="2529382" y="2770338"/>
            <a:ext cx="1996331" cy="370299"/>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solidFill>
                  <a:prstClr val="white"/>
                </a:solidFill>
                <a:latin typeface="微软雅黑" panose="020B0503020204020204" pitchFamily="34" charset="-122"/>
                <a:ea typeface="微软雅黑"/>
              </a:rPr>
              <a:t>2013</a:t>
            </a:r>
            <a:r>
              <a:rPr lang="zh-CN" altLang="en-US" sz="1599" dirty="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5</a:t>
            </a:r>
            <a:r>
              <a:rPr lang="zh-CN" altLang="en-US" sz="1599" dirty="0">
                <a:solidFill>
                  <a:prstClr val="white"/>
                </a:solidFill>
                <a:latin typeface="微软雅黑" panose="020B0503020204020204" pitchFamily="34" charset="-122"/>
                <a:ea typeface="微软雅黑"/>
              </a:rPr>
              <a:t>月</a:t>
            </a:r>
          </a:p>
        </p:txBody>
      </p:sp>
      <p:sp>
        <p:nvSpPr>
          <p:cNvPr id="32" name="圆角矩形 31"/>
          <p:cNvSpPr/>
          <p:nvPr/>
        </p:nvSpPr>
        <p:spPr>
          <a:xfrm>
            <a:off x="3152023" y="2002864"/>
            <a:ext cx="1996330" cy="37029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smtClean="0">
                <a:solidFill>
                  <a:prstClr val="white"/>
                </a:solidFill>
                <a:latin typeface="微软雅黑" panose="020B0503020204020204" pitchFamily="34" charset="-122"/>
                <a:ea typeface="微软雅黑"/>
              </a:rPr>
              <a:t>2016</a:t>
            </a:r>
            <a:r>
              <a:rPr lang="zh-CN" altLang="en-US" sz="1599" dirty="0" smtClean="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6</a:t>
            </a:r>
            <a:r>
              <a:rPr lang="zh-CN" altLang="en-US" sz="1599" dirty="0">
                <a:solidFill>
                  <a:prstClr val="white"/>
                </a:solidFill>
                <a:latin typeface="微软雅黑" panose="020B0503020204020204" pitchFamily="34" charset="-122"/>
                <a:ea typeface="微软雅黑"/>
              </a:rPr>
              <a:t>月</a:t>
            </a:r>
          </a:p>
        </p:txBody>
      </p:sp>
      <p:sp>
        <p:nvSpPr>
          <p:cNvPr id="33" name="圆角矩形 32"/>
          <p:cNvSpPr/>
          <p:nvPr/>
        </p:nvSpPr>
        <p:spPr>
          <a:xfrm>
            <a:off x="3852306" y="1277197"/>
            <a:ext cx="1996331" cy="370299"/>
          </a:xfrm>
          <a:prstGeom prst="round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smtClean="0">
                <a:solidFill>
                  <a:prstClr val="white"/>
                </a:solidFill>
                <a:latin typeface="微软雅黑" panose="020B0503020204020204" pitchFamily="34" charset="-122"/>
                <a:ea typeface="微软雅黑"/>
              </a:rPr>
              <a:t>2019</a:t>
            </a:r>
            <a:r>
              <a:rPr lang="zh-CN" altLang="en-US" sz="1599" dirty="0" smtClean="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12</a:t>
            </a:r>
            <a:r>
              <a:rPr lang="zh-CN" altLang="en-US" sz="1599" dirty="0">
                <a:solidFill>
                  <a:prstClr val="white"/>
                </a:solidFill>
                <a:latin typeface="微软雅黑" panose="020B0503020204020204" pitchFamily="34" charset="-122"/>
                <a:ea typeface="微软雅黑"/>
              </a:rPr>
              <a:t>月</a:t>
            </a:r>
          </a:p>
        </p:txBody>
      </p:sp>
      <p:sp>
        <p:nvSpPr>
          <p:cNvPr id="34" name="圆角矩形 33"/>
          <p:cNvSpPr/>
          <p:nvPr/>
        </p:nvSpPr>
        <p:spPr>
          <a:xfrm>
            <a:off x="898871" y="4296329"/>
            <a:ext cx="1996331" cy="370299"/>
          </a:xfrm>
          <a:prstGeom prst="round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solidFill>
                  <a:prstClr val="white"/>
                </a:solidFill>
                <a:latin typeface="微软雅黑" panose="020B0503020204020204" pitchFamily="34" charset="-122"/>
                <a:ea typeface="微软雅黑"/>
              </a:rPr>
              <a:t>2011</a:t>
            </a:r>
            <a:r>
              <a:rPr lang="zh-CN" altLang="en-US" sz="1599" dirty="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3</a:t>
            </a:r>
            <a:r>
              <a:rPr lang="zh-CN" altLang="en-US" sz="1599" dirty="0">
                <a:solidFill>
                  <a:prstClr val="white"/>
                </a:solidFill>
                <a:latin typeface="微软雅黑" panose="020B0503020204020204" pitchFamily="34" charset="-122"/>
                <a:ea typeface="微软雅黑"/>
              </a:rPr>
              <a:t>月</a:t>
            </a:r>
          </a:p>
        </p:txBody>
      </p:sp>
      <p:sp>
        <p:nvSpPr>
          <p:cNvPr id="35" name="矩形 34"/>
          <p:cNvSpPr/>
          <p:nvPr/>
        </p:nvSpPr>
        <p:spPr>
          <a:xfrm>
            <a:off x="3852306" y="4272439"/>
            <a:ext cx="1979906" cy="513841"/>
          </a:xfrm>
          <a:prstGeom prst="rect">
            <a:avLst/>
          </a:prstGeom>
          <a:ln>
            <a:solidFill>
              <a:schemeClr val="accent4"/>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36" name="矩形 35"/>
          <p:cNvSpPr/>
          <p:nvPr/>
        </p:nvSpPr>
        <p:spPr>
          <a:xfrm>
            <a:off x="4379386" y="3490033"/>
            <a:ext cx="1979906" cy="513841"/>
          </a:xfrm>
          <a:prstGeom prst="rect">
            <a:avLst/>
          </a:prstGeom>
          <a:ln>
            <a:solidFill>
              <a:schemeClr val="accent3"/>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37" name="矩形 36"/>
          <p:cNvSpPr/>
          <p:nvPr/>
        </p:nvSpPr>
        <p:spPr>
          <a:xfrm>
            <a:off x="4891533" y="2707626"/>
            <a:ext cx="1979906" cy="513841"/>
          </a:xfrm>
          <a:prstGeom prst="rect">
            <a:avLst/>
          </a:prstGeom>
          <a:ln>
            <a:solidFill>
              <a:schemeClr val="accent2"/>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38" name="矩形 37"/>
          <p:cNvSpPr/>
          <p:nvPr/>
        </p:nvSpPr>
        <p:spPr>
          <a:xfrm>
            <a:off x="5369338" y="1925220"/>
            <a:ext cx="1981400" cy="513841"/>
          </a:xfrm>
          <a:prstGeom prst="rect">
            <a:avLst/>
          </a:prstGeom>
          <a:ln>
            <a:solidFill>
              <a:schemeClr val="accent1"/>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39" name="矩形 38"/>
          <p:cNvSpPr/>
          <p:nvPr/>
        </p:nvSpPr>
        <p:spPr>
          <a:xfrm>
            <a:off x="6120389" y="1214485"/>
            <a:ext cx="1979906" cy="513841"/>
          </a:xfrm>
          <a:prstGeom prst="rect">
            <a:avLst/>
          </a:prstGeom>
          <a:ln>
            <a:solidFill>
              <a:schemeClr val="bg2"/>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13"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4" name="组合 13"/>
          <p:cNvGrpSpPr/>
          <p:nvPr/>
        </p:nvGrpSpPr>
        <p:grpSpPr>
          <a:xfrm>
            <a:off x="331635" y="679277"/>
            <a:ext cx="8682581" cy="63818"/>
            <a:chOff x="288133" y="483063"/>
            <a:chExt cx="8772740" cy="64666"/>
          </a:xfrm>
        </p:grpSpPr>
        <p:sp>
          <p:nvSpPr>
            <p:cNvPr id="15" name="任意多边形 14"/>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6" name="直接连接符 15"/>
            <p:cNvCxnSpPr>
              <a:stCxn id="15"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a:off x="1" y="305046"/>
            <a:ext cx="603004" cy="332759"/>
            <a:chOff x="0" y="252065"/>
            <a:chExt cx="641111" cy="392113"/>
          </a:xfrm>
        </p:grpSpPr>
        <p:sp>
          <p:nvSpPr>
            <p:cNvPr id="18"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9"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0" name="五边形 19"/>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14830494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3"/>
                                        </p:tgtEl>
                                        <p:attrNameLst>
                                          <p:attrName>ppt_y</p:attrName>
                                        </p:attrNameLst>
                                      </p:cBhvr>
                                      <p:tavLst>
                                        <p:tav tm="0">
                                          <p:val>
                                            <p:strVal val="#ppt_y"/>
                                          </p:val>
                                        </p:tav>
                                        <p:tav tm="100000">
                                          <p:val>
                                            <p:strVal val="#ppt_y"/>
                                          </p:val>
                                        </p:tav>
                                      </p:tavLst>
                                    </p:anim>
                                    <p:anim calcmode="lin" valueType="num">
                                      <p:cBhvr>
                                        <p:cTn id="18"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3"/>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3"/>
                                        </p:tgtEl>
                                      </p:cBhvr>
                                    </p:animEffect>
                                  </p:childTnLst>
                                </p:cTn>
                              </p:par>
                            </p:childTnLst>
                          </p:cTn>
                        </p:par>
                        <p:par>
                          <p:cTn id="21" fill="hold">
                            <p:stCondLst>
                              <p:cond delay="1450"/>
                            </p:stCondLst>
                            <p:childTnLst>
                              <p:par>
                                <p:cTn id="22" presetID="22" presetClass="entr" presetSubtype="4"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down)">
                                      <p:cBhvr>
                                        <p:cTn id="24" dur="500"/>
                                        <p:tgtEl>
                                          <p:spTgt spid="29"/>
                                        </p:tgtEl>
                                      </p:cBhvr>
                                    </p:animEffect>
                                  </p:childTnLst>
                                </p:cTn>
                              </p:par>
                              <p:par>
                                <p:cTn id="25" presetID="2" presetClass="entr" presetSubtype="8" fill="hold" grpId="0" nodeType="withEffect">
                                  <p:stCondLst>
                                    <p:cond delay="3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30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1+#ppt_w/2"/>
                                          </p:val>
                                        </p:tav>
                                        <p:tav tm="100000">
                                          <p:val>
                                            <p:strVal val="#ppt_x"/>
                                          </p:val>
                                        </p:tav>
                                      </p:tavLst>
                                    </p:anim>
                                    <p:anim calcmode="lin" valueType="num">
                                      <p:cBhvr additive="base">
                                        <p:cTn id="32" dur="500" fill="hold"/>
                                        <p:tgtEl>
                                          <p:spTgt spid="3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50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fill="hold"/>
                                        <p:tgtEl>
                                          <p:spTgt spid="36"/>
                                        </p:tgtEl>
                                        <p:attrNameLst>
                                          <p:attrName>ppt_x</p:attrName>
                                        </p:attrNameLst>
                                      </p:cBhvr>
                                      <p:tavLst>
                                        <p:tav tm="0">
                                          <p:val>
                                            <p:strVal val="1+#ppt_w/2"/>
                                          </p:val>
                                        </p:tav>
                                        <p:tav tm="100000">
                                          <p:val>
                                            <p:strVal val="#ppt_x"/>
                                          </p:val>
                                        </p:tav>
                                      </p:tavLst>
                                    </p:anim>
                                    <p:anim calcmode="lin" valueType="num">
                                      <p:cBhvr additive="base">
                                        <p:cTn id="40" dur="500" fill="hold"/>
                                        <p:tgtEl>
                                          <p:spTgt spid="3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70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fill="hold"/>
                                        <p:tgtEl>
                                          <p:spTgt spid="31"/>
                                        </p:tgtEl>
                                        <p:attrNameLst>
                                          <p:attrName>ppt_x</p:attrName>
                                        </p:attrNameLst>
                                      </p:cBhvr>
                                      <p:tavLst>
                                        <p:tav tm="0">
                                          <p:val>
                                            <p:strVal val="0-#ppt_w/2"/>
                                          </p:val>
                                        </p:tav>
                                        <p:tav tm="100000">
                                          <p:val>
                                            <p:strVal val="#ppt_x"/>
                                          </p:val>
                                        </p:tav>
                                      </p:tavLst>
                                    </p:anim>
                                    <p:anim calcmode="lin" valueType="num">
                                      <p:cBhvr additive="base">
                                        <p:cTn id="44" dur="500" fill="hold"/>
                                        <p:tgtEl>
                                          <p:spTgt spid="3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70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1+#ppt_w/2"/>
                                          </p:val>
                                        </p:tav>
                                        <p:tav tm="100000">
                                          <p:val>
                                            <p:strVal val="#ppt_x"/>
                                          </p:val>
                                        </p:tav>
                                      </p:tavLst>
                                    </p:anim>
                                    <p:anim calcmode="lin" valueType="num">
                                      <p:cBhvr additive="base">
                                        <p:cTn id="48" dur="500" fill="hold"/>
                                        <p:tgtEl>
                                          <p:spTgt spid="3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90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0-#ppt_w/2"/>
                                          </p:val>
                                        </p:tav>
                                        <p:tav tm="100000">
                                          <p:val>
                                            <p:strVal val="#ppt_x"/>
                                          </p:val>
                                        </p:tav>
                                      </p:tavLst>
                                    </p:anim>
                                    <p:anim calcmode="lin" valueType="num">
                                      <p:cBhvr additive="base">
                                        <p:cTn id="52" dur="500" fill="hold"/>
                                        <p:tgtEl>
                                          <p:spTgt spid="32"/>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90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500" fill="hold"/>
                                        <p:tgtEl>
                                          <p:spTgt spid="38"/>
                                        </p:tgtEl>
                                        <p:attrNameLst>
                                          <p:attrName>ppt_x</p:attrName>
                                        </p:attrNameLst>
                                      </p:cBhvr>
                                      <p:tavLst>
                                        <p:tav tm="0">
                                          <p:val>
                                            <p:strVal val="1+#ppt_w/2"/>
                                          </p:val>
                                        </p:tav>
                                        <p:tav tm="100000">
                                          <p:val>
                                            <p:strVal val="#ppt_x"/>
                                          </p:val>
                                        </p:tav>
                                      </p:tavLst>
                                    </p:anim>
                                    <p:anim calcmode="lin" valueType="num">
                                      <p:cBhvr additive="base">
                                        <p:cTn id="56" dur="500" fill="hold"/>
                                        <p:tgtEl>
                                          <p:spTgt spid="38"/>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120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500" fill="hold"/>
                                        <p:tgtEl>
                                          <p:spTgt spid="33"/>
                                        </p:tgtEl>
                                        <p:attrNameLst>
                                          <p:attrName>ppt_x</p:attrName>
                                        </p:attrNameLst>
                                      </p:cBhvr>
                                      <p:tavLst>
                                        <p:tav tm="0">
                                          <p:val>
                                            <p:strVal val="0-#ppt_w/2"/>
                                          </p:val>
                                        </p:tav>
                                        <p:tav tm="100000">
                                          <p:val>
                                            <p:strVal val="#ppt_x"/>
                                          </p:val>
                                        </p:tav>
                                      </p:tavLst>
                                    </p:anim>
                                    <p:anim calcmode="lin" valueType="num">
                                      <p:cBhvr additive="base">
                                        <p:cTn id="60" dur="500" fill="hold"/>
                                        <p:tgtEl>
                                          <p:spTgt spid="33"/>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120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500" fill="hold"/>
                                        <p:tgtEl>
                                          <p:spTgt spid="39"/>
                                        </p:tgtEl>
                                        <p:attrNameLst>
                                          <p:attrName>ppt_x</p:attrName>
                                        </p:attrNameLst>
                                      </p:cBhvr>
                                      <p:tavLst>
                                        <p:tav tm="0">
                                          <p:val>
                                            <p:strVal val="1+#ppt_w/2"/>
                                          </p:val>
                                        </p:tav>
                                        <p:tav tm="100000">
                                          <p:val>
                                            <p:strVal val="#ppt_x"/>
                                          </p:val>
                                        </p:tav>
                                      </p:tavLst>
                                    </p:anim>
                                    <p:anim calcmode="lin" valueType="num">
                                      <p:cBhvr additive="base">
                                        <p:cTn id="64"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13"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ChangeArrowheads="1"/>
          </p:cNvSpPr>
          <p:nvPr/>
        </p:nvSpPr>
        <p:spPr bwMode="auto">
          <a:xfrm>
            <a:off x="1063118" y="853144"/>
            <a:ext cx="7504530" cy="339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defTabSz="909361" fontAlgn="base">
              <a:spcBef>
                <a:spcPct val="0"/>
              </a:spcBef>
              <a:spcAft>
                <a:spcPct val="0"/>
              </a:spcAft>
            </a:pPr>
            <a:endParaRPr lang="zh-CN" altLang="zh-CN" sz="1787">
              <a:solidFill>
                <a:prstClr val="white"/>
              </a:solidFill>
              <a:latin typeface="Arial" pitchFamily="34" charset="0"/>
              <a:ea typeface="微软雅黑" pitchFamily="34" charset="-122"/>
            </a:endParaRPr>
          </a:p>
        </p:txBody>
      </p:sp>
      <p:sp>
        <p:nvSpPr>
          <p:cNvPr id="4" name="Arc 8"/>
          <p:cNvSpPr>
            <a:spLocks/>
          </p:cNvSpPr>
          <p:nvPr/>
        </p:nvSpPr>
        <p:spPr bwMode="auto">
          <a:xfrm>
            <a:off x="3101257" y="1387689"/>
            <a:ext cx="1494634" cy="2860860"/>
          </a:xfrm>
          <a:custGeom>
            <a:avLst/>
            <a:gdLst>
              <a:gd name="T0" fmla="*/ 0 w 22625"/>
              <a:gd name="T1" fmla="*/ 141 h 43200"/>
              <a:gd name="T2" fmla="*/ 1219927 w 22625"/>
              <a:gd name="T3" fmla="*/ 586855 h 43200"/>
              <a:gd name="T4" fmla="*/ 22616 w 22625"/>
              <a:gd name="T5" fmla="*/ 1520825 h 43200"/>
              <a:gd name="T6" fmla="*/ 0 60000 65536"/>
              <a:gd name="T7" fmla="*/ 0 60000 65536"/>
              <a:gd name="T8" fmla="*/ 0 60000 65536"/>
              <a:gd name="T9" fmla="*/ 0 w 22625"/>
              <a:gd name="T10" fmla="*/ 0 h 43200"/>
              <a:gd name="T11" fmla="*/ 22625 w 22625"/>
              <a:gd name="T12" fmla="*/ 43200 h 43200"/>
            </a:gdLst>
            <a:ahLst/>
            <a:cxnLst>
              <a:cxn ang="T6">
                <a:pos x="T0" y="T1"/>
              </a:cxn>
              <a:cxn ang="T7">
                <a:pos x="T2" y="T3"/>
              </a:cxn>
              <a:cxn ang="T8">
                <a:pos x="T4" y="T5"/>
              </a:cxn>
            </a:cxnLst>
            <a:rect l="T9" t="T10" r="T11" b="T12"/>
            <a:pathLst>
              <a:path w="22625" h="43200" fill="none" extrusionOk="0">
                <a:moveTo>
                  <a:pt x="22625" y="43175"/>
                </a:moveTo>
                <a:cubicBezTo>
                  <a:pt x="22283" y="43191"/>
                  <a:pt x="21941" y="43199"/>
                  <a:pt x="21600" y="43200"/>
                </a:cubicBezTo>
                <a:cubicBezTo>
                  <a:pt x="9670" y="43200"/>
                  <a:pt x="0" y="33529"/>
                  <a:pt x="0" y="21600"/>
                </a:cubicBezTo>
                <a:cubicBezTo>
                  <a:pt x="-1" y="9737"/>
                  <a:pt x="9566" y="95"/>
                  <a:pt x="21428" y="0"/>
                </a:cubicBezTo>
              </a:path>
              <a:path w="22625" h="43200" stroke="0" extrusionOk="0">
                <a:moveTo>
                  <a:pt x="22625" y="43175"/>
                </a:moveTo>
                <a:cubicBezTo>
                  <a:pt x="22283" y="43191"/>
                  <a:pt x="21941" y="43199"/>
                  <a:pt x="21600" y="43200"/>
                </a:cubicBezTo>
                <a:cubicBezTo>
                  <a:pt x="9670" y="43200"/>
                  <a:pt x="0" y="33529"/>
                  <a:pt x="0" y="21600"/>
                </a:cubicBezTo>
                <a:cubicBezTo>
                  <a:pt x="-1" y="9737"/>
                  <a:pt x="9566" y="95"/>
                  <a:pt x="21428" y="0"/>
                </a:cubicBezTo>
                <a:lnTo>
                  <a:pt x="21600" y="21600"/>
                </a:lnTo>
                <a:close/>
              </a:path>
            </a:pathLst>
          </a:custGeom>
          <a:solidFill>
            <a:schemeClr val="bg2"/>
          </a:solidFill>
          <a:ln>
            <a:noFill/>
          </a:ln>
          <a:extLst>
            <a:ext uri="{91240B29-F687-4F45-9708-019B960494DF}">
              <a14:hiddenLine xmlns:a14="http://schemas.microsoft.com/office/drawing/2010/main" w="3175" cap="flat" cmpd="sng">
                <a:solidFill>
                  <a:srgbClr val="000000"/>
                </a:solidFill>
                <a:bevel/>
                <a:headEnd/>
                <a:tailEnd/>
              </a14:hiddenLine>
            </a:ext>
          </a:extLst>
        </p:spPr>
        <p:txBody>
          <a:bodyPr anchor="ct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 name="Arc 9"/>
          <p:cNvSpPr>
            <a:spLocks/>
          </p:cNvSpPr>
          <p:nvPr/>
        </p:nvSpPr>
        <p:spPr bwMode="auto">
          <a:xfrm>
            <a:off x="4507796" y="1387689"/>
            <a:ext cx="1148226" cy="1430430"/>
          </a:xfrm>
          <a:custGeom>
            <a:avLst/>
            <a:gdLst>
              <a:gd name="G0" fmla="+- 322 0 0"/>
              <a:gd name="G1" fmla="+- 21600 0 0"/>
              <a:gd name="G2" fmla="+- 21600 0 0"/>
              <a:gd name="T0" fmla="*/ 0 w 17369"/>
              <a:gd name="T1" fmla="*/ 2 h 21600"/>
              <a:gd name="T2" fmla="*/ 17369 w 17369"/>
              <a:gd name="T3" fmla="*/ 8335 h 21600"/>
              <a:gd name="T4" fmla="*/ 322 w 17369"/>
              <a:gd name="T5" fmla="*/ 21600 h 21600"/>
            </a:gdLst>
            <a:ahLst/>
            <a:cxnLst>
              <a:cxn ang="0">
                <a:pos x="T0" y="T1"/>
              </a:cxn>
              <a:cxn ang="0">
                <a:pos x="T2" y="T3"/>
              </a:cxn>
              <a:cxn ang="0">
                <a:pos x="T4" y="T5"/>
              </a:cxn>
            </a:cxnLst>
            <a:rect l="0" t="0" r="r" b="b"/>
            <a:pathLst>
              <a:path w="17369" h="21600" fill="none" extrusionOk="0">
                <a:moveTo>
                  <a:pt x="0" y="2"/>
                </a:moveTo>
                <a:cubicBezTo>
                  <a:pt x="107" y="0"/>
                  <a:pt x="214" y="-1"/>
                  <a:pt x="322" y="0"/>
                </a:cubicBezTo>
                <a:cubicBezTo>
                  <a:pt x="6985" y="0"/>
                  <a:pt x="13276" y="3075"/>
                  <a:pt x="17368" y="8335"/>
                </a:cubicBezTo>
              </a:path>
              <a:path w="17369" h="21600" stroke="0" extrusionOk="0">
                <a:moveTo>
                  <a:pt x="0" y="2"/>
                </a:moveTo>
                <a:cubicBezTo>
                  <a:pt x="107" y="0"/>
                  <a:pt x="214" y="-1"/>
                  <a:pt x="322" y="0"/>
                </a:cubicBezTo>
                <a:cubicBezTo>
                  <a:pt x="6985" y="0"/>
                  <a:pt x="13276" y="3075"/>
                  <a:pt x="17368" y="8335"/>
                </a:cubicBezTo>
                <a:lnTo>
                  <a:pt x="322" y="21600"/>
                </a:lnTo>
                <a:close/>
              </a:path>
            </a:pathLst>
          </a:custGeom>
          <a:solidFill>
            <a:schemeClr val="accent4"/>
          </a:solidFill>
          <a:ln w="3175" cap="flat" cmpd="sng">
            <a:noFill/>
            <a:bevel/>
            <a:headEnd/>
            <a:tailEnd/>
          </a:ln>
        </p:spPr>
        <p:txBody>
          <a:bodyPr anchor="ctr"/>
          <a:lstStyle/>
          <a:p>
            <a:pPr defTabSz="910314">
              <a:defRPr/>
            </a:pPr>
            <a:endParaRPr lang="zh-CN" altLang="en-US" sz="1787">
              <a:solidFill>
                <a:srgbClr val="F8F8F8"/>
              </a:solidFill>
              <a:latin typeface="Arial"/>
              <a:ea typeface="微软雅黑"/>
            </a:endParaRPr>
          </a:p>
        </p:txBody>
      </p:sp>
      <p:sp>
        <p:nvSpPr>
          <p:cNvPr id="6" name="Arc 10"/>
          <p:cNvSpPr>
            <a:spLocks/>
          </p:cNvSpPr>
          <p:nvPr/>
        </p:nvSpPr>
        <p:spPr bwMode="auto">
          <a:xfrm rot="5400000">
            <a:off x="4207674" y="2247739"/>
            <a:ext cx="2088905" cy="1428936"/>
          </a:xfrm>
          <a:custGeom>
            <a:avLst/>
            <a:gdLst>
              <a:gd name="T0" fmla="*/ 0 w 31543"/>
              <a:gd name="T1" fmla="*/ 335358 h 21600"/>
              <a:gd name="T2" fmla="*/ 2220913 w 31543"/>
              <a:gd name="T3" fmla="*/ 680140 h 21600"/>
              <a:gd name="T4" fmla="*/ 953127 w 31543"/>
              <a:gd name="T5" fmla="*/ 1519237 h 21600"/>
              <a:gd name="T6" fmla="*/ 0 60000 65536"/>
              <a:gd name="T7" fmla="*/ 0 60000 65536"/>
              <a:gd name="T8" fmla="*/ 0 60000 65536"/>
              <a:gd name="T9" fmla="*/ 0 w 31543"/>
              <a:gd name="T10" fmla="*/ 0 h 21600"/>
              <a:gd name="T11" fmla="*/ 31543 w 31543"/>
              <a:gd name="T12" fmla="*/ 21600 h 21600"/>
            </a:gdLst>
            <a:ahLst/>
            <a:cxnLst>
              <a:cxn ang="T6">
                <a:pos x="T0" y="T1"/>
              </a:cxn>
              <a:cxn ang="T7">
                <a:pos x="T2" y="T3"/>
              </a:cxn>
              <a:cxn ang="T8">
                <a:pos x="T4" y="T5"/>
              </a:cxn>
            </a:cxnLst>
            <a:rect l="T9" t="T10" r="T11" b="T12"/>
            <a:pathLst>
              <a:path w="31543" h="21600" fill="none" extrusionOk="0">
                <a:moveTo>
                  <a:pt x="0" y="4768"/>
                </a:moveTo>
                <a:cubicBezTo>
                  <a:pt x="3837" y="1682"/>
                  <a:pt x="8613" y="-1"/>
                  <a:pt x="13537" y="0"/>
                </a:cubicBezTo>
                <a:cubicBezTo>
                  <a:pt x="20780" y="0"/>
                  <a:pt x="27542" y="3631"/>
                  <a:pt x="31543" y="9669"/>
                </a:cubicBezTo>
              </a:path>
              <a:path w="31543" h="21600" stroke="0" extrusionOk="0">
                <a:moveTo>
                  <a:pt x="0" y="4768"/>
                </a:moveTo>
                <a:cubicBezTo>
                  <a:pt x="3837" y="1682"/>
                  <a:pt x="8613" y="-1"/>
                  <a:pt x="13537" y="0"/>
                </a:cubicBezTo>
                <a:cubicBezTo>
                  <a:pt x="20780" y="0"/>
                  <a:pt x="27542" y="3631"/>
                  <a:pt x="31543" y="9669"/>
                </a:cubicBezTo>
                <a:lnTo>
                  <a:pt x="13537" y="21600"/>
                </a:lnTo>
                <a:close/>
              </a:path>
            </a:pathLst>
          </a:custGeom>
          <a:solidFill>
            <a:schemeClr val="accent1"/>
          </a:solidFill>
          <a:ln>
            <a:noFill/>
          </a:ln>
          <a:extLst>
            <a:ext uri="{91240B29-F687-4F45-9708-019B960494DF}">
              <a14:hiddenLine xmlns:a14="http://schemas.microsoft.com/office/drawing/2010/main" w="3175" cap="flat" cmpd="sng">
                <a:solidFill>
                  <a:srgbClr val="000000"/>
                </a:solidFill>
                <a:bevel/>
                <a:headEnd/>
                <a:tailEnd/>
              </a14:hiddenLine>
            </a:ext>
          </a:extLst>
        </p:spPr>
        <p:txBody>
          <a:bodyPr anchor="ct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7" name="Arc 11"/>
          <p:cNvSpPr>
            <a:spLocks/>
          </p:cNvSpPr>
          <p:nvPr/>
        </p:nvSpPr>
        <p:spPr bwMode="auto">
          <a:xfrm rot="9670427">
            <a:off x="4362960" y="2782284"/>
            <a:ext cx="771955" cy="1428937"/>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3"/>
          </a:solidFill>
          <a:ln w="3175" cap="flat" cmpd="sng">
            <a:noFill/>
            <a:bevel/>
            <a:headEnd/>
            <a:tailEnd/>
          </a:ln>
        </p:spPr>
        <p:txBody>
          <a:bodyPr anchor="ctr"/>
          <a:lstStyle/>
          <a:p>
            <a:pPr defTabSz="910314">
              <a:defRPr/>
            </a:pPr>
            <a:endParaRPr lang="zh-CN" altLang="en-US" sz="1787">
              <a:solidFill>
                <a:srgbClr val="F8F8F8"/>
              </a:solidFill>
              <a:latin typeface="Arial"/>
              <a:ea typeface="微软雅黑"/>
            </a:endParaRPr>
          </a:p>
        </p:txBody>
      </p:sp>
      <p:sp>
        <p:nvSpPr>
          <p:cNvPr id="30727" name="Oval 12"/>
          <p:cNvSpPr>
            <a:spLocks noChangeArrowheads="1"/>
          </p:cNvSpPr>
          <p:nvPr/>
        </p:nvSpPr>
        <p:spPr bwMode="auto">
          <a:xfrm>
            <a:off x="4044922" y="2340314"/>
            <a:ext cx="973528" cy="973528"/>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defTabSz="909361" fontAlgn="base">
              <a:spcBef>
                <a:spcPct val="0"/>
              </a:spcBef>
              <a:spcAft>
                <a:spcPct val="0"/>
              </a:spcAft>
            </a:pPr>
            <a:endParaRPr lang="zh-CN" altLang="en-US" sz="1787">
              <a:solidFill>
                <a:prstClr val="black"/>
              </a:solidFill>
              <a:latin typeface="Arial" pitchFamily="34" charset="0"/>
              <a:ea typeface="微软雅黑" pitchFamily="34" charset="-122"/>
            </a:endParaRPr>
          </a:p>
        </p:txBody>
      </p:sp>
      <p:sp>
        <p:nvSpPr>
          <p:cNvPr id="9" name="Text Box 13"/>
          <p:cNvSpPr txBox="1">
            <a:spLocks noChangeArrowheads="1"/>
          </p:cNvSpPr>
          <p:nvPr/>
        </p:nvSpPr>
        <p:spPr bwMode="auto">
          <a:xfrm>
            <a:off x="3132612" y="2600120"/>
            <a:ext cx="845118"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eaLnBrk="0" fontAlgn="base" hangingPunct="0">
              <a:spcBef>
                <a:spcPct val="50000"/>
              </a:spcBef>
              <a:spcAft>
                <a:spcPct val="0"/>
              </a:spcAft>
            </a:pPr>
            <a:r>
              <a:rPr lang="en-US" altLang="zh-CN" sz="1787">
                <a:solidFill>
                  <a:srgbClr val="F8F8F8"/>
                </a:solidFill>
                <a:latin typeface="微软雅黑" pitchFamily="34" charset="-122"/>
              </a:rPr>
              <a:t>50%</a:t>
            </a:r>
          </a:p>
        </p:txBody>
      </p:sp>
      <p:sp>
        <p:nvSpPr>
          <p:cNvPr id="10" name="Text Box 14"/>
          <p:cNvSpPr txBox="1">
            <a:spLocks noChangeArrowheads="1"/>
          </p:cNvSpPr>
          <p:nvPr/>
        </p:nvSpPr>
        <p:spPr bwMode="auto">
          <a:xfrm>
            <a:off x="5018450" y="2768846"/>
            <a:ext cx="833173"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eaLnBrk="0" fontAlgn="base" hangingPunct="0">
              <a:spcBef>
                <a:spcPct val="50000"/>
              </a:spcBef>
              <a:spcAft>
                <a:spcPct val="0"/>
              </a:spcAft>
            </a:pPr>
            <a:r>
              <a:rPr lang="en-US" altLang="zh-CN" sz="1787">
                <a:solidFill>
                  <a:srgbClr val="F8F8F8"/>
                </a:solidFill>
                <a:latin typeface="微软雅黑" pitchFamily="34" charset="-122"/>
              </a:rPr>
              <a:t>24%</a:t>
            </a:r>
          </a:p>
        </p:txBody>
      </p:sp>
      <p:sp>
        <p:nvSpPr>
          <p:cNvPr id="11" name="Text Box 15"/>
          <p:cNvSpPr txBox="1">
            <a:spLocks noChangeArrowheads="1"/>
          </p:cNvSpPr>
          <p:nvPr/>
        </p:nvSpPr>
        <p:spPr bwMode="auto">
          <a:xfrm>
            <a:off x="4561549" y="1775906"/>
            <a:ext cx="656982"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eaLnBrk="0" fontAlgn="base" hangingPunct="0">
              <a:spcBef>
                <a:spcPct val="50000"/>
              </a:spcBef>
              <a:spcAft>
                <a:spcPct val="0"/>
              </a:spcAft>
            </a:pPr>
            <a:r>
              <a:rPr lang="en-US" altLang="zh-CN" sz="1787">
                <a:solidFill>
                  <a:srgbClr val="F8F8F8"/>
                </a:solidFill>
                <a:latin typeface="微软雅黑" pitchFamily="34" charset="-122"/>
              </a:rPr>
              <a:t>16%</a:t>
            </a:r>
          </a:p>
        </p:txBody>
      </p:sp>
      <p:sp>
        <p:nvSpPr>
          <p:cNvPr id="12" name="Text Box 16"/>
          <p:cNvSpPr txBox="1">
            <a:spLocks noChangeArrowheads="1"/>
          </p:cNvSpPr>
          <p:nvPr/>
        </p:nvSpPr>
        <p:spPr bwMode="auto">
          <a:xfrm>
            <a:off x="4560055" y="3621429"/>
            <a:ext cx="656982"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eaLnBrk="0" fontAlgn="base" hangingPunct="0">
              <a:spcBef>
                <a:spcPct val="50000"/>
              </a:spcBef>
              <a:spcAft>
                <a:spcPct val="0"/>
              </a:spcAft>
            </a:pPr>
            <a:r>
              <a:rPr lang="en-US" altLang="zh-CN" sz="1787">
                <a:solidFill>
                  <a:srgbClr val="F8F8F8"/>
                </a:solidFill>
                <a:latin typeface="微软雅黑" pitchFamily="34" charset="-122"/>
              </a:rPr>
              <a:t>10%</a:t>
            </a:r>
          </a:p>
        </p:txBody>
      </p:sp>
      <p:grpSp>
        <p:nvGrpSpPr>
          <p:cNvPr id="2" name="Group 17"/>
          <p:cNvGrpSpPr>
            <a:grpSpLocks/>
          </p:cNvGrpSpPr>
          <p:nvPr/>
        </p:nvGrpSpPr>
        <p:grpSpPr bwMode="auto">
          <a:xfrm>
            <a:off x="5597789" y="1118924"/>
            <a:ext cx="2584628" cy="907830"/>
            <a:chOff x="0" y="0"/>
            <a:chExt cx="4325" cy="1520"/>
          </a:xfrm>
        </p:grpSpPr>
        <p:sp>
          <p:nvSpPr>
            <p:cNvPr id="14" name="AutoShape 18"/>
            <p:cNvSpPr>
              <a:spLocks noChangeArrowheads="1"/>
            </p:cNvSpPr>
            <p:nvPr/>
          </p:nvSpPr>
          <p:spPr bwMode="auto">
            <a:xfrm>
              <a:off x="949" y="0"/>
              <a:ext cx="3376" cy="1520"/>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15" name="AutoShape 19"/>
            <p:cNvSpPr>
              <a:spLocks noChangeArrowheads="1"/>
            </p:cNvSpPr>
            <p:nvPr/>
          </p:nvSpPr>
          <p:spPr bwMode="auto">
            <a:xfrm>
              <a:off x="155" y="418"/>
              <a:ext cx="1509" cy="715"/>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16" name="Arc 20"/>
            <p:cNvSpPr>
              <a:spLocks/>
            </p:cNvSpPr>
            <p:nvPr/>
          </p:nvSpPr>
          <p:spPr bwMode="auto">
            <a:xfrm>
              <a:off x="1142" y="480"/>
              <a:ext cx="430" cy="548"/>
            </a:xfrm>
            <a:custGeom>
              <a:avLst/>
              <a:gdLst>
                <a:gd name="G0" fmla="+- 0 0 0"/>
                <a:gd name="G1" fmla="+- 21600 0 0"/>
                <a:gd name="G2" fmla="+- 21600 0 0"/>
                <a:gd name="T0" fmla="*/ 0 w 17047"/>
                <a:gd name="T1" fmla="*/ 0 h 21600"/>
                <a:gd name="T2" fmla="*/ 17047 w 17047"/>
                <a:gd name="T3" fmla="*/ 8335 h 21600"/>
                <a:gd name="T4" fmla="*/ 0 w 17047"/>
                <a:gd name="T5" fmla="*/ 21600 h 21600"/>
              </a:gdLst>
              <a:ahLst/>
              <a:cxnLst>
                <a:cxn ang="0">
                  <a:pos x="T0" y="T1"/>
                </a:cxn>
                <a:cxn ang="0">
                  <a:pos x="T2" y="T3"/>
                </a:cxn>
                <a:cxn ang="0">
                  <a:pos x="T4" y="T5"/>
                </a:cxn>
              </a:cxnLst>
              <a:rect l="0" t="0" r="r" b="b"/>
              <a:pathLst>
                <a:path w="17047" h="21600" fill="none" extrusionOk="0">
                  <a:moveTo>
                    <a:pt x="-1" y="0"/>
                  </a:moveTo>
                  <a:cubicBezTo>
                    <a:pt x="6663" y="0"/>
                    <a:pt x="12954" y="3075"/>
                    <a:pt x="17046" y="8335"/>
                  </a:cubicBezTo>
                </a:path>
                <a:path w="17047" h="21600" stroke="0" extrusionOk="0">
                  <a:moveTo>
                    <a:pt x="-1" y="0"/>
                  </a:moveTo>
                  <a:cubicBezTo>
                    <a:pt x="6663" y="0"/>
                    <a:pt x="12954" y="3075"/>
                    <a:pt x="17046" y="8335"/>
                  </a:cubicBezTo>
                  <a:lnTo>
                    <a:pt x="0" y="21600"/>
                  </a:lnTo>
                  <a:close/>
                </a:path>
              </a:pathLst>
            </a:custGeom>
            <a:solidFill>
              <a:schemeClr val="accent4"/>
            </a:solidFill>
            <a:ln>
              <a:noFill/>
            </a:ln>
            <a:effectLst>
              <a:outerShdw dist="38100" algn="ctr" rotWithShape="0">
                <a:srgbClr val="C0C0C0">
                  <a:alpha val="50000"/>
                </a:srgbClr>
              </a:outerShdw>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17" name="Text Box 21"/>
            <p:cNvSpPr txBox="1">
              <a:spLocks noChangeArrowheads="1"/>
            </p:cNvSpPr>
            <p:nvPr/>
          </p:nvSpPr>
          <p:spPr bwMode="auto">
            <a:xfrm>
              <a:off x="0" y="488"/>
              <a:ext cx="1289" cy="542"/>
            </a:xfrm>
            <a:prstGeom prst="rect">
              <a:avLst/>
            </a:prstGeom>
            <a:noFill/>
            <a:ln>
              <a:noFill/>
            </a:ln>
            <a:effectLst/>
            <a:extLst/>
          </p:spPr>
          <p:txBody>
            <a:bodyPr>
              <a:spAutoFit/>
            </a:bodyPr>
            <a:lstStyle/>
            <a:p>
              <a:pPr algn="ctr" defTabSz="910314" eaLnBrk="0" hangingPunct="0">
                <a:spcBef>
                  <a:spcPct val="50000"/>
                </a:spcBef>
                <a:defRPr/>
              </a:pPr>
              <a:r>
                <a:rPr lang="en-US" sz="1505" dirty="0">
                  <a:solidFill>
                    <a:srgbClr val="262626">
                      <a:lumMod val="75000"/>
                      <a:lumOff val="25000"/>
                    </a:srgbClr>
                  </a:solidFill>
                  <a:latin typeface="微软雅黑" pitchFamily="34" charset="-122"/>
                  <a:ea typeface="微软雅黑" pitchFamily="34" charset="-122"/>
                </a:rPr>
                <a:t>16%</a:t>
              </a:r>
            </a:p>
          </p:txBody>
        </p:sp>
        <p:sp>
          <p:nvSpPr>
            <p:cNvPr id="18" name="Rectangle 22"/>
            <p:cNvSpPr>
              <a:spLocks noChangeArrowheads="1"/>
            </p:cNvSpPr>
            <p:nvPr/>
          </p:nvSpPr>
          <p:spPr bwMode="auto">
            <a:xfrm>
              <a:off x="1682" y="35"/>
              <a:ext cx="2519" cy="591"/>
            </a:xfrm>
            <a:prstGeom prst="rect">
              <a:avLst/>
            </a:prstGeom>
            <a:noFill/>
            <a:ln>
              <a:noFill/>
            </a:ln>
            <a:effectLst/>
            <a:extLst/>
          </p:spPr>
          <p:txBody>
            <a:bodyPr>
              <a:spAutoFit/>
            </a:bodyPr>
            <a:lstStyle/>
            <a:p>
              <a:pPr algn="r" defTabSz="910314" eaLnBrk="0" hangingPunct="0">
                <a:defRPr/>
              </a:pPr>
              <a:r>
                <a:rPr lang="zh-CN" altLang="en-US" sz="1693" b="1" dirty="0">
                  <a:solidFill>
                    <a:srgbClr val="262626">
                      <a:lumMod val="75000"/>
                      <a:lumOff val="25000"/>
                    </a:srgbClr>
                  </a:solidFill>
                  <a:latin typeface="微软雅黑" pitchFamily="34" charset="-122"/>
                  <a:ea typeface="微软雅黑" pitchFamily="34" charset="-122"/>
                </a:rPr>
                <a:t>区域二</a:t>
              </a:r>
            </a:p>
          </p:txBody>
        </p:sp>
        <p:sp>
          <p:nvSpPr>
            <p:cNvPr id="19" name="Text Box 23"/>
            <p:cNvSpPr txBox="1">
              <a:spLocks noChangeArrowheads="1"/>
            </p:cNvSpPr>
            <p:nvPr/>
          </p:nvSpPr>
          <p:spPr bwMode="auto">
            <a:xfrm>
              <a:off x="1589" y="613"/>
              <a:ext cx="2711" cy="833"/>
            </a:xfrm>
            <a:prstGeom prst="rect">
              <a:avLst/>
            </a:prstGeom>
            <a:noFill/>
            <a:ln>
              <a:noFill/>
            </a:ln>
            <a:effectLst/>
            <a:extLst/>
          </p:spPr>
          <p:txBody>
            <a:bodyPr>
              <a:spAutoFit/>
            </a:bodyPr>
            <a:lstStyle/>
            <a:p>
              <a:pPr defTabSz="910314">
                <a:defRPr/>
              </a:pPr>
              <a:r>
                <a:rPr lang="zh-CN" altLang="en-US" sz="1317">
                  <a:solidFill>
                    <a:srgbClr val="262626">
                      <a:lumMod val="75000"/>
                      <a:lumOff val="25000"/>
                    </a:srgbClr>
                  </a:solidFill>
                  <a:latin typeface="微软雅黑" pitchFamily="34" charset="-122"/>
                  <a:ea typeface="微软雅黑" pitchFamily="34" charset="-122"/>
                </a:rPr>
                <a:t>请输入您的文字请输入您的文字</a:t>
              </a:r>
            </a:p>
          </p:txBody>
        </p:sp>
      </p:grpSp>
      <p:grpSp>
        <p:nvGrpSpPr>
          <p:cNvPr id="13" name="Group 24"/>
          <p:cNvGrpSpPr>
            <a:grpSpLocks/>
          </p:cNvGrpSpPr>
          <p:nvPr/>
        </p:nvGrpSpPr>
        <p:grpSpPr bwMode="auto">
          <a:xfrm>
            <a:off x="5588830" y="3628896"/>
            <a:ext cx="2577163" cy="934707"/>
            <a:chOff x="0" y="0"/>
            <a:chExt cx="4315" cy="1565"/>
          </a:xfrm>
        </p:grpSpPr>
        <p:sp>
          <p:nvSpPr>
            <p:cNvPr id="21" name="AutoShape 25"/>
            <p:cNvSpPr>
              <a:spLocks noChangeArrowheads="1"/>
            </p:cNvSpPr>
            <p:nvPr/>
          </p:nvSpPr>
          <p:spPr bwMode="auto">
            <a:xfrm>
              <a:off x="940" y="0"/>
              <a:ext cx="3375" cy="1565"/>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22" name="AutoShape 26"/>
            <p:cNvSpPr>
              <a:spLocks noChangeArrowheads="1"/>
            </p:cNvSpPr>
            <p:nvPr/>
          </p:nvSpPr>
          <p:spPr bwMode="auto">
            <a:xfrm>
              <a:off x="142" y="472"/>
              <a:ext cx="1513" cy="715"/>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23" name="Arc 27"/>
            <p:cNvSpPr>
              <a:spLocks/>
            </p:cNvSpPr>
            <p:nvPr/>
          </p:nvSpPr>
          <p:spPr bwMode="auto">
            <a:xfrm rot="5400000">
              <a:off x="987" y="600"/>
              <a:ext cx="575" cy="400"/>
            </a:xfrm>
            <a:custGeom>
              <a:avLst/>
              <a:gdLst>
                <a:gd name="G0" fmla="+- 13148 0 0"/>
                <a:gd name="G1" fmla="+- 21600 0 0"/>
                <a:gd name="G2" fmla="+- 21600 0 0"/>
                <a:gd name="T0" fmla="*/ 0 w 31154"/>
                <a:gd name="T1" fmla="*/ 4462 h 21600"/>
                <a:gd name="T2" fmla="*/ 31154 w 31154"/>
                <a:gd name="T3" fmla="*/ 9670 h 21600"/>
                <a:gd name="T4" fmla="*/ 13148 w 31154"/>
                <a:gd name="T5" fmla="*/ 21600 h 21600"/>
              </a:gdLst>
              <a:ahLst/>
              <a:cxnLst>
                <a:cxn ang="0">
                  <a:pos x="T0" y="T1"/>
                </a:cxn>
                <a:cxn ang="0">
                  <a:pos x="T2" y="T3"/>
                </a:cxn>
                <a:cxn ang="0">
                  <a:pos x="T4" y="T5"/>
                </a:cxn>
              </a:cxnLst>
              <a:rect l="0" t="0" r="r" b="b"/>
              <a:pathLst>
                <a:path w="31154" h="21600" fill="none" extrusionOk="0">
                  <a:moveTo>
                    <a:pt x="0" y="4462"/>
                  </a:moveTo>
                  <a:cubicBezTo>
                    <a:pt x="3772" y="1568"/>
                    <a:pt x="8393" y="-1"/>
                    <a:pt x="13148" y="0"/>
                  </a:cubicBezTo>
                  <a:cubicBezTo>
                    <a:pt x="20391" y="0"/>
                    <a:pt x="27153" y="3631"/>
                    <a:pt x="31154" y="9669"/>
                  </a:cubicBezTo>
                </a:path>
                <a:path w="31154" h="21600" stroke="0" extrusionOk="0">
                  <a:moveTo>
                    <a:pt x="0" y="4462"/>
                  </a:moveTo>
                  <a:cubicBezTo>
                    <a:pt x="3772" y="1568"/>
                    <a:pt x="8393" y="-1"/>
                    <a:pt x="13148" y="0"/>
                  </a:cubicBezTo>
                  <a:cubicBezTo>
                    <a:pt x="20391" y="0"/>
                    <a:pt x="27153" y="3631"/>
                    <a:pt x="31154" y="9669"/>
                  </a:cubicBezTo>
                  <a:lnTo>
                    <a:pt x="13148" y="21600"/>
                  </a:lnTo>
                  <a:close/>
                </a:path>
              </a:pathLst>
            </a:custGeom>
            <a:solidFill>
              <a:schemeClr val="accent1"/>
            </a:solidFill>
            <a:ln>
              <a:noFill/>
            </a:ln>
            <a:effectLst>
              <a:outerShdw dist="56796" dir="1593903" algn="ctr" rotWithShape="0">
                <a:srgbClr val="C0C0C0">
                  <a:alpha val="50000"/>
                </a:srgbClr>
              </a:outerShdw>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24" name="Text Box 28"/>
            <p:cNvSpPr txBox="1">
              <a:spLocks noChangeArrowheads="1"/>
            </p:cNvSpPr>
            <p:nvPr/>
          </p:nvSpPr>
          <p:spPr bwMode="auto">
            <a:xfrm>
              <a:off x="0" y="535"/>
              <a:ext cx="1290" cy="542"/>
            </a:xfrm>
            <a:prstGeom prst="rect">
              <a:avLst/>
            </a:prstGeom>
            <a:noFill/>
            <a:ln>
              <a:noFill/>
            </a:ln>
            <a:effectLst/>
            <a:extLst/>
          </p:spPr>
          <p:txBody>
            <a:bodyPr>
              <a:spAutoFit/>
            </a:bodyPr>
            <a:lstStyle/>
            <a:p>
              <a:pPr algn="ctr" defTabSz="910314" eaLnBrk="0" hangingPunct="0">
                <a:spcBef>
                  <a:spcPct val="50000"/>
                </a:spcBef>
                <a:defRPr/>
              </a:pPr>
              <a:r>
                <a:rPr lang="en-US" sz="1505">
                  <a:solidFill>
                    <a:srgbClr val="262626">
                      <a:lumMod val="75000"/>
                      <a:lumOff val="25000"/>
                    </a:srgbClr>
                  </a:solidFill>
                  <a:latin typeface="微软雅黑" pitchFamily="34" charset="-122"/>
                  <a:ea typeface="微软雅黑" pitchFamily="34" charset="-122"/>
                </a:rPr>
                <a:t>24%</a:t>
              </a:r>
            </a:p>
          </p:txBody>
        </p:sp>
        <p:sp>
          <p:nvSpPr>
            <p:cNvPr id="26" name="Rectangle 29"/>
            <p:cNvSpPr>
              <a:spLocks noChangeArrowheads="1"/>
            </p:cNvSpPr>
            <p:nvPr/>
          </p:nvSpPr>
          <p:spPr bwMode="auto">
            <a:xfrm>
              <a:off x="1645" y="57"/>
              <a:ext cx="2545" cy="591"/>
            </a:xfrm>
            <a:prstGeom prst="rect">
              <a:avLst/>
            </a:prstGeom>
            <a:noFill/>
            <a:ln>
              <a:noFill/>
            </a:ln>
            <a:effectLst/>
            <a:extLst/>
          </p:spPr>
          <p:txBody>
            <a:bodyPr>
              <a:spAutoFit/>
            </a:bodyPr>
            <a:lstStyle/>
            <a:p>
              <a:pPr algn="r" defTabSz="910314" eaLnBrk="0" hangingPunct="0">
                <a:defRPr/>
              </a:pPr>
              <a:r>
                <a:rPr lang="zh-CN" altLang="en-US" sz="1693" b="1" dirty="0">
                  <a:solidFill>
                    <a:srgbClr val="262626">
                      <a:lumMod val="75000"/>
                      <a:lumOff val="25000"/>
                    </a:srgbClr>
                  </a:solidFill>
                  <a:latin typeface="Arial"/>
                  <a:ea typeface="微软雅黑" pitchFamily="34" charset="-122"/>
                </a:rPr>
                <a:t>区域三</a:t>
              </a:r>
              <a:endParaRPr lang="en-US" sz="1129" b="1" dirty="0">
                <a:solidFill>
                  <a:srgbClr val="262626">
                    <a:lumMod val="75000"/>
                    <a:lumOff val="25000"/>
                  </a:srgbClr>
                </a:solidFill>
                <a:latin typeface="Arial"/>
                <a:ea typeface="微软雅黑"/>
              </a:endParaRPr>
            </a:p>
          </p:txBody>
        </p:sp>
        <p:sp>
          <p:nvSpPr>
            <p:cNvPr id="27" name="Text Box 30"/>
            <p:cNvSpPr txBox="1">
              <a:spLocks noChangeArrowheads="1"/>
            </p:cNvSpPr>
            <p:nvPr/>
          </p:nvSpPr>
          <p:spPr bwMode="auto">
            <a:xfrm>
              <a:off x="1605" y="650"/>
              <a:ext cx="2710" cy="833"/>
            </a:xfrm>
            <a:prstGeom prst="rect">
              <a:avLst/>
            </a:prstGeom>
            <a:noFill/>
            <a:ln>
              <a:noFill/>
            </a:ln>
            <a:effectLst/>
            <a:extLst/>
          </p:spPr>
          <p:txBody>
            <a:bodyPr>
              <a:spAutoFit/>
            </a:bodyPr>
            <a:lstStyle/>
            <a:p>
              <a:pPr defTabSz="910314">
                <a:defRPr/>
              </a:pPr>
              <a:r>
                <a:rPr lang="zh-CN" altLang="en-US" sz="1317">
                  <a:solidFill>
                    <a:srgbClr val="262626">
                      <a:lumMod val="75000"/>
                      <a:lumOff val="25000"/>
                    </a:srgbClr>
                  </a:solidFill>
                  <a:latin typeface="微软雅黑" pitchFamily="34" charset="-122"/>
                  <a:ea typeface="微软雅黑" pitchFamily="34" charset="-122"/>
                </a:rPr>
                <a:t>请输入您的文字请输入您的文字</a:t>
              </a:r>
            </a:p>
          </p:txBody>
        </p:sp>
      </p:grpSp>
      <p:grpSp>
        <p:nvGrpSpPr>
          <p:cNvPr id="20" name="Group 31"/>
          <p:cNvGrpSpPr>
            <a:grpSpLocks/>
          </p:cNvGrpSpPr>
          <p:nvPr/>
        </p:nvGrpSpPr>
        <p:grpSpPr bwMode="auto">
          <a:xfrm>
            <a:off x="836159" y="3630388"/>
            <a:ext cx="2593588" cy="973528"/>
            <a:chOff x="0" y="0"/>
            <a:chExt cx="4343" cy="1630"/>
          </a:xfrm>
        </p:grpSpPr>
        <p:sp>
          <p:nvSpPr>
            <p:cNvPr id="29" name="AutoShape 32"/>
            <p:cNvSpPr>
              <a:spLocks noChangeArrowheads="1"/>
            </p:cNvSpPr>
            <p:nvPr/>
          </p:nvSpPr>
          <p:spPr bwMode="auto">
            <a:xfrm>
              <a:off x="0" y="0"/>
              <a:ext cx="3375" cy="1630"/>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0" name="AutoShape 33"/>
            <p:cNvSpPr>
              <a:spLocks noChangeArrowheads="1"/>
            </p:cNvSpPr>
            <p:nvPr/>
          </p:nvSpPr>
          <p:spPr bwMode="auto">
            <a:xfrm>
              <a:off x="2775" y="450"/>
              <a:ext cx="1568" cy="718"/>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1" name="Arc 34"/>
            <p:cNvSpPr>
              <a:spLocks/>
            </p:cNvSpPr>
            <p:nvPr/>
          </p:nvSpPr>
          <p:spPr bwMode="auto">
            <a:xfrm rot="9670427">
              <a:off x="3800" y="493"/>
              <a:ext cx="325" cy="560"/>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3"/>
            </a:solidFill>
            <a:ln w="9525" cap="flat" cmpd="sng">
              <a:solidFill>
                <a:schemeClr val="bg2"/>
              </a:solidFill>
              <a:miter lim="800000"/>
              <a:headEnd/>
              <a:tailEnd/>
            </a:ln>
            <a:effectLst>
              <a:outerShdw dist="52363" dir="842175" algn="ctr" rotWithShape="0">
                <a:srgbClr val="C0C0C0">
                  <a:alpha val="50000"/>
                </a:srgbClr>
              </a:outerShdw>
            </a:effec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2" name="Text Box 35"/>
            <p:cNvSpPr txBox="1">
              <a:spLocks noChangeArrowheads="1"/>
            </p:cNvSpPr>
            <p:nvPr/>
          </p:nvSpPr>
          <p:spPr bwMode="auto">
            <a:xfrm>
              <a:off x="2820" y="523"/>
              <a:ext cx="980" cy="542"/>
            </a:xfrm>
            <a:prstGeom prst="rect">
              <a:avLst/>
            </a:prstGeom>
            <a:noFill/>
            <a:ln>
              <a:noFill/>
            </a:ln>
            <a:effectLst/>
            <a:extLst/>
          </p:spPr>
          <p:txBody>
            <a:bodyPr>
              <a:spAutoFit/>
            </a:bodyPr>
            <a:lstStyle/>
            <a:p>
              <a:pPr algn="ctr" defTabSz="910314" eaLnBrk="0" hangingPunct="0">
                <a:spcBef>
                  <a:spcPct val="50000"/>
                </a:spcBef>
                <a:defRPr/>
              </a:pPr>
              <a:r>
                <a:rPr lang="en-US" sz="1505" b="1">
                  <a:solidFill>
                    <a:srgbClr val="262626">
                      <a:lumMod val="75000"/>
                      <a:lumOff val="25000"/>
                    </a:srgbClr>
                  </a:solidFill>
                  <a:latin typeface="Arial"/>
                  <a:ea typeface="微软雅黑"/>
                </a:rPr>
                <a:t>10%</a:t>
              </a:r>
            </a:p>
          </p:txBody>
        </p:sp>
        <p:sp>
          <p:nvSpPr>
            <p:cNvPr id="33" name="Rectangle 36"/>
            <p:cNvSpPr>
              <a:spLocks noChangeArrowheads="1"/>
            </p:cNvSpPr>
            <p:nvPr/>
          </p:nvSpPr>
          <p:spPr bwMode="auto">
            <a:xfrm>
              <a:off x="95" y="115"/>
              <a:ext cx="3033" cy="591"/>
            </a:xfrm>
            <a:prstGeom prst="rect">
              <a:avLst/>
            </a:prstGeom>
            <a:noFill/>
            <a:ln>
              <a:noFill/>
            </a:ln>
            <a:effectLst/>
            <a:extLst/>
          </p:spPr>
          <p:txBody>
            <a:bodyPr>
              <a:spAutoFit/>
            </a:bodyPr>
            <a:lstStyle/>
            <a:p>
              <a:pPr defTabSz="910314" eaLnBrk="0" hangingPunct="0">
                <a:defRPr/>
              </a:pPr>
              <a:r>
                <a:rPr lang="zh-CN" altLang="en-US" sz="1693" b="1" dirty="0">
                  <a:solidFill>
                    <a:srgbClr val="262626">
                      <a:lumMod val="75000"/>
                      <a:lumOff val="25000"/>
                    </a:srgbClr>
                  </a:solidFill>
                  <a:latin typeface="微软雅黑" pitchFamily="34" charset="-122"/>
                  <a:ea typeface="微软雅黑" pitchFamily="34" charset="-122"/>
                </a:rPr>
                <a:t>区域四</a:t>
              </a:r>
              <a:endParaRPr lang="en-US" sz="941" b="1" dirty="0">
                <a:solidFill>
                  <a:srgbClr val="262626">
                    <a:lumMod val="75000"/>
                    <a:lumOff val="25000"/>
                  </a:srgbClr>
                </a:solidFill>
                <a:latin typeface="Arial"/>
                <a:ea typeface="微软雅黑"/>
              </a:endParaRPr>
            </a:p>
          </p:txBody>
        </p:sp>
        <p:sp>
          <p:nvSpPr>
            <p:cNvPr id="34" name="Text Box 37"/>
            <p:cNvSpPr txBox="1">
              <a:spLocks noChangeArrowheads="1"/>
            </p:cNvSpPr>
            <p:nvPr/>
          </p:nvSpPr>
          <p:spPr bwMode="auto">
            <a:xfrm>
              <a:off x="113" y="648"/>
              <a:ext cx="2710" cy="833"/>
            </a:xfrm>
            <a:prstGeom prst="rect">
              <a:avLst/>
            </a:prstGeom>
            <a:noFill/>
            <a:ln>
              <a:noFill/>
            </a:ln>
            <a:effectLst/>
            <a:extLst/>
          </p:spPr>
          <p:txBody>
            <a:bodyPr>
              <a:spAutoFit/>
            </a:bodyPr>
            <a:lstStyle/>
            <a:p>
              <a:pPr defTabSz="910314">
                <a:defRPr/>
              </a:pPr>
              <a:r>
                <a:rPr lang="zh-CN" altLang="en-US" sz="1317">
                  <a:solidFill>
                    <a:srgbClr val="262626">
                      <a:lumMod val="75000"/>
                      <a:lumOff val="25000"/>
                    </a:srgbClr>
                  </a:solidFill>
                  <a:latin typeface="微软雅黑" pitchFamily="34" charset="-122"/>
                  <a:ea typeface="微软雅黑" pitchFamily="34" charset="-122"/>
                </a:rPr>
                <a:t>请输入您的文字请输入您的文字</a:t>
              </a:r>
            </a:p>
          </p:txBody>
        </p:sp>
      </p:grpSp>
      <p:grpSp>
        <p:nvGrpSpPr>
          <p:cNvPr id="25" name="Group 38"/>
          <p:cNvGrpSpPr>
            <a:grpSpLocks/>
          </p:cNvGrpSpPr>
          <p:nvPr/>
        </p:nvGrpSpPr>
        <p:grpSpPr bwMode="auto">
          <a:xfrm>
            <a:off x="882448" y="1096527"/>
            <a:ext cx="2599559" cy="928734"/>
            <a:chOff x="0" y="0"/>
            <a:chExt cx="4352" cy="1555"/>
          </a:xfrm>
        </p:grpSpPr>
        <p:sp>
          <p:nvSpPr>
            <p:cNvPr id="36" name="AutoShape 39"/>
            <p:cNvSpPr>
              <a:spLocks noChangeArrowheads="1"/>
            </p:cNvSpPr>
            <p:nvPr/>
          </p:nvSpPr>
          <p:spPr bwMode="auto">
            <a:xfrm>
              <a:off x="0" y="0"/>
              <a:ext cx="3375" cy="1555"/>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7" name="AutoShape 40"/>
            <p:cNvSpPr>
              <a:spLocks noChangeArrowheads="1"/>
            </p:cNvSpPr>
            <p:nvPr/>
          </p:nvSpPr>
          <p:spPr bwMode="auto">
            <a:xfrm>
              <a:off x="2742" y="402"/>
              <a:ext cx="1610" cy="770"/>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8" name="Arc 41"/>
            <p:cNvSpPr>
              <a:spLocks/>
            </p:cNvSpPr>
            <p:nvPr/>
          </p:nvSpPr>
          <p:spPr bwMode="auto">
            <a:xfrm rot="5400000" flipH="1" flipV="1">
              <a:off x="3610" y="610"/>
              <a:ext cx="660" cy="340"/>
            </a:xfrm>
            <a:custGeom>
              <a:avLst/>
              <a:gdLst>
                <a:gd name="G0" fmla="+- 21600 0 0"/>
                <a:gd name="G1" fmla="+- 21600 0 0"/>
                <a:gd name="G2" fmla="+- 21600 0 0"/>
                <a:gd name="T0" fmla="*/ 8 w 43200"/>
                <a:gd name="T1" fmla="*/ 22192 h 22192"/>
                <a:gd name="T2" fmla="*/ 43199 w 43200"/>
                <a:gd name="T3" fmla="*/ 21801 h 22192"/>
                <a:gd name="T4" fmla="*/ 21600 w 43200"/>
                <a:gd name="T5" fmla="*/ 21600 h 22192"/>
              </a:gdLst>
              <a:ahLst/>
              <a:cxnLst>
                <a:cxn ang="0">
                  <a:pos x="T0" y="T1"/>
                </a:cxn>
                <a:cxn ang="0">
                  <a:pos x="T2" y="T3"/>
                </a:cxn>
                <a:cxn ang="0">
                  <a:pos x="T4" y="T5"/>
                </a:cxn>
              </a:cxnLst>
              <a:rect l="0" t="0" r="r" b="b"/>
              <a:pathLst>
                <a:path w="43200" h="22192" fill="none"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path>
                <a:path w="43200" h="22192" stroke="0"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lnTo>
                    <a:pt x="21600" y="21600"/>
                  </a:lnTo>
                  <a:close/>
                </a:path>
              </a:pathLst>
            </a:custGeom>
            <a:solidFill>
              <a:schemeClr val="bg2"/>
            </a:solidFill>
            <a:ln>
              <a:noFill/>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9" name="Text Box 42"/>
            <p:cNvSpPr txBox="1">
              <a:spLocks noChangeArrowheads="1"/>
            </p:cNvSpPr>
            <p:nvPr/>
          </p:nvSpPr>
          <p:spPr bwMode="auto">
            <a:xfrm>
              <a:off x="2742" y="545"/>
              <a:ext cx="1027" cy="542"/>
            </a:xfrm>
            <a:prstGeom prst="rect">
              <a:avLst/>
            </a:prstGeom>
            <a:noFill/>
            <a:ln>
              <a:noFill/>
            </a:ln>
            <a:effectLst/>
            <a:extLst/>
          </p:spPr>
          <p:txBody>
            <a:bodyPr>
              <a:spAutoFit/>
            </a:bodyPr>
            <a:lstStyle/>
            <a:p>
              <a:pPr algn="ctr" defTabSz="910314" eaLnBrk="0" hangingPunct="0">
                <a:spcBef>
                  <a:spcPct val="50000"/>
                </a:spcBef>
                <a:defRPr/>
              </a:pPr>
              <a:r>
                <a:rPr lang="en-US" sz="1505">
                  <a:solidFill>
                    <a:srgbClr val="262626">
                      <a:lumMod val="75000"/>
                      <a:lumOff val="25000"/>
                    </a:srgbClr>
                  </a:solidFill>
                  <a:latin typeface="微软雅黑" pitchFamily="34" charset="-122"/>
                  <a:ea typeface="微软雅黑" pitchFamily="34" charset="-122"/>
                </a:rPr>
                <a:t>50%</a:t>
              </a:r>
            </a:p>
          </p:txBody>
        </p:sp>
        <p:sp>
          <p:nvSpPr>
            <p:cNvPr id="40" name="Rectangle 43"/>
            <p:cNvSpPr>
              <a:spLocks noChangeArrowheads="1"/>
            </p:cNvSpPr>
            <p:nvPr/>
          </p:nvSpPr>
          <p:spPr bwMode="auto">
            <a:xfrm>
              <a:off x="107" y="72"/>
              <a:ext cx="2750" cy="591"/>
            </a:xfrm>
            <a:prstGeom prst="rect">
              <a:avLst/>
            </a:prstGeom>
            <a:noFill/>
            <a:ln>
              <a:noFill/>
            </a:ln>
            <a:effectLst/>
            <a:extLst/>
          </p:spPr>
          <p:txBody>
            <a:bodyPr>
              <a:spAutoFit/>
            </a:bodyPr>
            <a:lstStyle/>
            <a:p>
              <a:pPr defTabSz="910314" eaLnBrk="0" hangingPunct="0">
                <a:defRPr/>
              </a:pPr>
              <a:r>
                <a:rPr lang="zh-CN" altLang="en-US" sz="1693" b="1" dirty="0">
                  <a:solidFill>
                    <a:srgbClr val="262626">
                      <a:lumMod val="75000"/>
                      <a:lumOff val="25000"/>
                    </a:srgbClr>
                  </a:solidFill>
                  <a:latin typeface="微软雅黑" pitchFamily="34" charset="-122"/>
                  <a:ea typeface="微软雅黑" pitchFamily="34" charset="-122"/>
                </a:rPr>
                <a:t>区域一</a:t>
              </a:r>
              <a:endParaRPr lang="en-US" sz="1129" b="1" dirty="0">
                <a:solidFill>
                  <a:srgbClr val="262626">
                    <a:lumMod val="75000"/>
                    <a:lumOff val="25000"/>
                  </a:srgbClr>
                </a:solidFill>
                <a:latin typeface="Arial"/>
                <a:ea typeface="微软雅黑"/>
              </a:endParaRPr>
            </a:p>
          </p:txBody>
        </p:sp>
        <p:sp>
          <p:nvSpPr>
            <p:cNvPr id="41" name="Text Box 44"/>
            <p:cNvSpPr txBox="1">
              <a:spLocks noChangeArrowheads="1"/>
            </p:cNvSpPr>
            <p:nvPr/>
          </p:nvSpPr>
          <p:spPr bwMode="auto">
            <a:xfrm>
              <a:off x="35" y="545"/>
              <a:ext cx="2710" cy="833"/>
            </a:xfrm>
            <a:prstGeom prst="rect">
              <a:avLst/>
            </a:prstGeom>
            <a:noFill/>
            <a:ln>
              <a:noFill/>
            </a:ln>
            <a:effectLst/>
            <a:extLst/>
          </p:spPr>
          <p:txBody>
            <a:bodyPr>
              <a:spAutoFit/>
            </a:bodyPr>
            <a:lstStyle/>
            <a:p>
              <a:pPr defTabSz="910314">
                <a:defRPr/>
              </a:pPr>
              <a:r>
                <a:rPr lang="zh-CN" altLang="en-US" sz="1317">
                  <a:solidFill>
                    <a:srgbClr val="262626">
                      <a:lumMod val="75000"/>
                      <a:lumOff val="25000"/>
                    </a:srgbClr>
                  </a:solidFill>
                  <a:latin typeface="微软雅黑" pitchFamily="34" charset="-122"/>
                  <a:ea typeface="微软雅黑" pitchFamily="34" charset="-122"/>
                </a:rPr>
                <a:t>请输入您的文字请输入您的文字</a:t>
              </a:r>
            </a:p>
          </p:txBody>
        </p:sp>
      </p:grpSp>
      <p:sp>
        <p:nvSpPr>
          <p:cNvPr id="42"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43" name="组合 42"/>
          <p:cNvGrpSpPr/>
          <p:nvPr/>
        </p:nvGrpSpPr>
        <p:grpSpPr>
          <a:xfrm>
            <a:off x="331635" y="679277"/>
            <a:ext cx="8682581" cy="63818"/>
            <a:chOff x="288133" y="483063"/>
            <a:chExt cx="8772740" cy="64666"/>
          </a:xfrm>
        </p:grpSpPr>
        <p:sp>
          <p:nvSpPr>
            <p:cNvPr id="44" name="任意多边形 43"/>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45" name="直接连接符 44"/>
            <p:cNvCxnSpPr>
              <a:stCxn id="44"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46" name="组合 45"/>
          <p:cNvGrpSpPr/>
          <p:nvPr/>
        </p:nvGrpSpPr>
        <p:grpSpPr>
          <a:xfrm>
            <a:off x="1" y="305046"/>
            <a:ext cx="603004" cy="332759"/>
            <a:chOff x="0" y="252065"/>
            <a:chExt cx="641111" cy="392113"/>
          </a:xfrm>
        </p:grpSpPr>
        <p:sp>
          <p:nvSpPr>
            <p:cNvPr id="47"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8"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9" name="五边形 48"/>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13566621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down)">
                                      <p:cBhvr>
                                        <p:cTn id="12" dur="500"/>
                                        <p:tgtEl>
                                          <p:spTgt spid="43"/>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42"/>
                                        </p:tgtEl>
                                      </p:cBhvr>
                                    </p:animEffect>
                                  </p:childTnLst>
                                </p:cTn>
                              </p:par>
                            </p:childTnLst>
                          </p:cTn>
                        </p:par>
                        <p:par>
                          <p:cTn id="21" fill="hold">
                            <p:stCondLst>
                              <p:cond delay="1450"/>
                            </p:stCondLst>
                            <p:childTnLst>
                              <p:par>
                                <p:cTn id="22" presetID="18" presetClass="entr" presetSubtype="12"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strips(downLeft)">
                                      <p:cBhvr>
                                        <p:cTn id="24" dur="500"/>
                                        <p:tgtEl>
                                          <p:spTgt spid="4"/>
                                        </p:tgtEl>
                                      </p:cBhvr>
                                    </p:animEffect>
                                  </p:childTnLst>
                                </p:cTn>
                              </p:par>
                              <p:par>
                                <p:cTn id="25" presetID="18" presetClass="entr" presetSubtype="12"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strips(downLeft)">
                                      <p:cBhvr>
                                        <p:cTn id="27" dur="500"/>
                                        <p:tgtEl>
                                          <p:spTgt spid="5"/>
                                        </p:tgtEl>
                                      </p:cBhvr>
                                    </p:animEffect>
                                  </p:childTnLst>
                                </p:cTn>
                              </p:par>
                              <p:par>
                                <p:cTn id="28" presetID="18" presetClass="entr" presetSubtype="1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strips(downLeft)">
                                      <p:cBhvr>
                                        <p:cTn id="30" dur="500"/>
                                        <p:tgtEl>
                                          <p:spTgt spid="6"/>
                                        </p:tgtEl>
                                      </p:cBhvr>
                                    </p:animEffect>
                                  </p:childTnLst>
                                </p:cTn>
                              </p:par>
                              <p:par>
                                <p:cTn id="31" presetID="18"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strips(downLeft)">
                                      <p:cBhvr>
                                        <p:cTn id="33" dur="500"/>
                                        <p:tgtEl>
                                          <p:spTgt spid="7"/>
                                        </p:tgtEl>
                                      </p:cBhvr>
                                    </p:animEffect>
                                  </p:childTnLst>
                                </p:cTn>
                              </p:par>
                              <p:par>
                                <p:cTn id="34" presetID="18" presetClass="entr" presetSubtype="12" fill="hold" grpId="0" nodeType="withEffect">
                                  <p:stCondLst>
                                    <p:cond delay="0"/>
                                  </p:stCondLst>
                                  <p:childTnLst>
                                    <p:set>
                                      <p:cBhvr>
                                        <p:cTn id="35" dur="1" fill="hold">
                                          <p:stCondLst>
                                            <p:cond delay="0"/>
                                          </p:stCondLst>
                                        </p:cTn>
                                        <p:tgtEl>
                                          <p:spTgt spid="30727"/>
                                        </p:tgtEl>
                                        <p:attrNameLst>
                                          <p:attrName>style.visibility</p:attrName>
                                        </p:attrNameLst>
                                      </p:cBhvr>
                                      <p:to>
                                        <p:strVal val="visible"/>
                                      </p:to>
                                    </p:set>
                                    <p:animEffect transition="in" filter="strips(downLeft)">
                                      <p:cBhvr>
                                        <p:cTn id="36" dur="500"/>
                                        <p:tgtEl>
                                          <p:spTgt spid="30727"/>
                                        </p:tgtEl>
                                      </p:cBhvr>
                                    </p:animEffect>
                                  </p:childTnLst>
                                </p:cTn>
                              </p:par>
                            </p:childTnLst>
                          </p:cTn>
                        </p:par>
                        <p:par>
                          <p:cTn id="37" fill="hold" nodeType="afterGroup">
                            <p:stCondLst>
                              <p:cond delay="195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0"/>
                                        </p:tgtEl>
                                        <p:attrNameLst>
                                          <p:attrName>ppt_y</p:attrName>
                                        </p:attrNameLst>
                                      </p:cBhvr>
                                      <p:tavLst>
                                        <p:tav tm="0">
                                          <p:val>
                                            <p:strVal val="#ppt_y"/>
                                          </p:val>
                                        </p:tav>
                                        <p:tav tm="100000">
                                          <p:val>
                                            <p:strVal val="#ppt_y"/>
                                          </p:val>
                                        </p:tav>
                                      </p:tavLst>
                                    </p:anim>
                                    <p:anim calcmode="lin" valueType="num">
                                      <p:cBhvr>
                                        <p:cTn id="42"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p:tgtEl>
                                          <p:spTgt spid="10"/>
                                        </p:tgtEl>
                                      </p:cBhvr>
                                    </p:animEffect>
                                  </p:childTnLst>
                                </p:cTn>
                              </p:par>
                              <p:par>
                                <p:cTn id="45" presetID="41" presetClass="entr" presetSubtype="0" fill="hold" grpId="0" nodeType="withEffect">
                                  <p:stCondLst>
                                    <p:cond delay="0"/>
                                  </p:stCondLst>
                                  <p:iterate type="lt">
                                    <p:tmPct val="10000"/>
                                  </p:iterate>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12"/>
                                        </p:tgtEl>
                                        <p:attrNameLst>
                                          <p:attrName>ppt_y</p:attrName>
                                        </p:attrNameLst>
                                      </p:cBhvr>
                                      <p:tavLst>
                                        <p:tav tm="0">
                                          <p:val>
                                            <p:strVal val="#ppt_y"/>
                                          </p:val>
                                        </p:tav>
                                        <p:tav tm="100000">
                                          <p:val>
                                            <p:strVal val="#ppt_y"/>
                                          </p:val>
                                        </p:tav>
                                      </p:tavLst>
                                    </p:anim>
                                    <p:anim calcmode="lin" valueType="num">
                                      <p:cBhvr>
                                        <p:cTn id="4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p:tgtEl>
                                          <p:spTgt spid="12"/>
                                        </p:tgtEl>
                                      </p:cBhvr>
                                    </p:animEffect>
                                  </p:childTnLst>
                                </p:cTn>
                              </p:par>
                              <p:par>
                                <p:cTn id="52" presetID="41" presetClass="entr" presetSubtype="0" fill="hold" grpId="0" nodeType="with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1"/>
                                        </p:tgtEl>
                                        <p:attrNameLst>
                                          <p:attrName>ppt_y</p:attrName>
                                        </p:attrNameLst>
                                      </p:cBhvr>
                                      <p:tavLst>
                                        <p:tav tm="0">
                                          <p:val>
                                            <p:strVal val="#ppt_y"/>
                                          </p:val>
                                        </p:tav>
                                        <p:tav tm="100000">
                                          <p:val>
                                            <p:strVal val="#ppt_y"/>
                                          </p:val>
                                        </p:tav>
                                      </p:tavLst>
                                    </p:anim>
                                    <p:anim calcmode="lin" valueType="num">
                                      <p:cBhvr>
                                        <p:cTn id="56"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p:tgtEl>
                                          <p:spTgt spid="11"/>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9"/>
                                        </p:tgtEl>
                                        <p:attrNameLst>
                                          <p:attrName>style.visibility</p:attrName>
                                        </p:attrNameLst>
                                      </p:cBhvr>
                                      <p:to>
                                        <p:strVal val="visible"/>
                                      </p:to>
                                    </p:set>
                                    <p:anim calcmode="lin" valueType="num">
                                      <p:cBhvr>
                                        <p:cTn id="6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9"/>
                                        </p:tgtEl>
                                        <p:attrNameLst>
                                          <p:attrName>ppt_y</p:attrName>
                                        </p:attrNameLst>
                                      </p:cBhvr>
                                      <p:tavLst>
                                        <p:tav tm="0">
                                          <p:val>
                                            <p:strVal val="#ppt_y"/>
                                          </p:val>
                                        </p:tav>
                                        <p:tav tm="100000">
                                          <p:val>
                                            <p:strVal val="#ppt_y"/>
                                          </p:val>
                                        </p:tav>
                                      </p:tavLst>
                                    </p:anim>
                                    <p:anim calcmode="lin" valueType="num">
                                      <p:cBhvr>
                                        <p:cTn id="6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p:tgtEl>
                                          <p:spTgt spid="9"/>
                                        </p:tgtEl>
                                      </p:cBhvr>
                                    </p:animEffect>
                                  </p:childTnLst>
                                </p:cTn>
                              </p:par>
                            </p:childTnLst>
                          </p:cTn>
                        </p:par>
                        <p:par>
                          <p:cTn id="66" fill="hold" nodeType="afterGroup">
                            <p:stCondLst>
                              <p:cond delay="2550"/>
                            </p:stCondLst>
                            <p:childTnLst>
                              <p:par>
                                <p:cTn id="67" presetID="2" presetClass="entr" presetSubtype="2" fill="hold" nodeType="after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500" fill="hold"/>
                                        <p:tgtEl>
                                          <p:spTgt spid="13"/>
                                        </p:tgtEl>
                                        <p:attrNameLst>
                                          <p:attrName>ppt_x</p:attrName>
                                        </p:attrNameLst>
                                      </p:cBhvr>
                                      <p:tavLst>
                                        <p:tav tm="0">
                                          <p:val>
                                            <p:strVal val="1+#ppt_w/2"/>
                                          </p:val>
                                        </p:tav>
                                        <p:tav tm="100000">
                                          <p:val>
                                            <p:strVal val="#ppt_x"/>
                                          </p:val>
                                        </p:tav>
                                      </p:tavLst>
                                    </p:anim>
                                    <p:anim calcmode="lin" valueType="num">
                                      <p:cBhvr additive="base">
                                        <p:cTn id="70" dur="500" fill="hold"/>
                                        <p:tgtEl>
                                          <p:spTgt spid="13"/>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3050"/>
                            </p:stCondLst>
                            <p:childTnLst>
                              <p:par>
                                <p:cTn id="72" presetID="2" presetClass="entr" presetSubtype="2" fill="hold" nodeType="after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additive="base">
                                        <p:cTn id="74" dur="500" fill="hold"/>
                                        <p:tgtEl>
                                          <p:spTgt spid="2"/>
                                        </p:tgtEl>
                                        <p:attrNameLst>
                                          <p:attrName>ppt_x</p:attrName>
                                        </p:attrNameLst>
                                      </p:cBhvr>
                                      <p:tavLst>
                                        <p:tav tm="0">
                                          <p:val>
                                            <p:strVal val="1+#ppt_w/2"/>
                                          </p:val>
                                        </p:tav>
                                        <p:tav tm="100000">
                                          <p:val>
                                            <p:strVal val="#ppt_x"/>
                                          </p:val>
                                        </p:tav>
                                      </p:tavLst>
                                    </p:anim>
                                    <p:anim calcmode="lin" valueType="num">
                                      <p:cBhvr additive="base">
                                        <p:cTn id="75" dur="500" fill="hold"/>
                                        <p:tgtEl>
                                          <p:spTgt spid="2"/>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3550"/>
                            </p:stCondLst>
                            <p:childTnLst>
                              <p:par>
                                <p:cTn id="77" presetID="2" presetClass="entr" presetSubtype="8" fill="hold" nodeType="afterEffect">
                                  <p:stCondLst>
                                    <p:cond delay="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0-#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childTnLst>
                          </p:cTn>
                        </p:par>
                        <p:par>
                          <p:cTn id="81" fill="hold" nodeType="afterGroup">
                            <p:stCondLst>
                              <p:cond delay="4050"/>
                            </p:stCondLst>
                            <p:childTnLst>
                              <p:par>
                                <p:cTn id="82" presetID="2" presetClass="entr" presetSubtype="8" fill="hold" nodeType="after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fill="hold"/>
                                        <p:tgtEl>
                                          <p:spTgt spid="20"/>
                                        </p:tgtEl>
                                        <p:attrNameLst>
                                          <p:attrName>ppt_x</p:attrName>
                                        </p:attrNameLst>
                                      </p:cBhvr>
                                      <p:tavLst>
                                        <p:tav tm="0">
                                          <p:val>
                                            <p:strVal val="0-#ppt_w/2"/>
                                          </p:val>
                                        </p:tav>
                                        <p:tav tm="100000">
                                          <p:val>
                                            <p:strVal val="#ppt_x"/>
                                          </p:val>
                                        </p:tav>
                                      </p:tavLst>
                                    </p:anim>
                                    <p:anim calcmode="lin" valueType="num">
                                      <p:cBhvr additive="base">
                                        <p:cTn id="85"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30727" grpId="0" animBg="1"/>
      <p:bldP spid="9" grpId="0" bldLvl="0" autoUpdateAnimBg="0"/>
      <p:bldP spid="10" grpId="0" bldLvl="0" autoUpdateAnimBg="0"/>
      <p:bldP spid="11" grpId="0" bldLvl="0" autoUpdateAnimBg="0"/>
      <p:bldP spid="12" grpId="0" bldLvl="0" autoUpdateAnimBg="0"/>
      <p:bldP spid="42" grpId="0" bldLvl="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68836" y="1046042"/>
            <a:ext cx="1850002" cy="1193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p:cNvPicPr>
            <a:picLocks noChangeAspect="1" noChangeArrowheads="1"/>
          </p:cNvPicPr>
          <p:nvPr/>
        </p:nvPicPr>
        <p:blipFill>
          <a:blip r:embed="rId4" cstate="screen">
            <a:extLst>
              <a:ext uri="{28A0092B-C50C-407E-A947-70E740481C1C}">
                <a14:useLocalDpi xmlns:a14="http://schemas.microsoft.com/office/drawing/2010/main"/>
              </a:ext>
            </a:extLst>
          </a:blip>
          <a:srcRect t="-109"/>
          <a:stretch>
            <a:fillRect/>
          </a:stretch>
        </p:blipFill>
        <p:spPr bwMode="auto">
          <a:xfrm>
            <a:off x="1607531" y="1046042"/>
            <a:ext cx="1861948" cy="1193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7" descr="E:\图片素材库\jpg\商务\图片包\631.jpg"/>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56081" y="2354034"/>
            <a:ext cx="1890317" cy="1207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grpSp>
        <p:nvGrpSpPr>
          <p:cNvPr id="2" name="组合 16"/>
          <p:cNvGrpSpPr>
            <a:grpSpLocks/>
          </p:cNvGrpSpPr>
          <p:nvPr/>
        </p:nvGrpSpPr>
        <p:grpSpPr bwMode="auto">
          <a:xfrm>
            <a:off x="5568836" y="2354034"/>
            <a:ext cx="1841043" cy="1207952"/>
            <a:chOff x="3946913" y="1827911"/>
            <a:chExt cx="1958168" cy="1283142"/>
          </a:xfrm>
        </p:grpSpPr>
        <p:sp>
          <p:nvSpPr>
            <p:cNvPr id="18" name="矩形 17"/>
            <p:cNvSpPr/>
            <p:nvPr/>
          </p:nvSpPr>
          <p:spPr>
            <a:xfrm>
              <a:off x="3946913" y="1827911"/>
              <a:ext cx="1958168" cy="1283142"/>
            </a:xfrm>
            <a:prstGeom prst="rect">
              <a:avLst/>
            </a:prstGeom>
            <a:solidFill>
              <a:schemeClr val="accent3"/>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0085">
                <a:defRPr/>
              </a:pPr>
              <a:endParaRPr lang="zh-CN" altLang="en-US" sz="1317">
                <a:solidFill>
                  <a:sysClr val="window" lastClr="FFFFFF"/>
                </a:solidFill>
                <a:latin typeface="微软雅黑"/>
                <a:ea typeface="微软雅黑"/>
              </a:endParaRPr>
            </a:p>
          </p:txBody>
        </p:sp>
        <p:sp>
          <p:nvSpPr>
            <p:cNvPr id="19" name="TextBox 17"/>
            <p:cNvSpPr txBox="1">
              <a:spLocks noChangeArrowheads="1"/>
            </p:cNvSpPr>
            <p:nvPr/>
          </p:nvSpPr>
          <p:spPr bwMode="auto">
            <a:xfrm flipH="1">
              <a:off x="4286774" y="2206985"/>
              <a:ext cx="1335620" cy="528680"/>
            </a:xfrm>
            <a:prstGeom prst="rect">
              <a:avLst/>
            </a:prstGeom>
            <a:noFill/>
            <a:ln>
              <a:noFill/>
            </a:ln>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a:defRPr/>
              </a:pPr>
              <a:r>
                <a:rPr lang="zh-CN" altLang="en-US" sz="1317" kern="0" dirty="0">
                  <a:solidFill>
                    <a:sysClr val="window" lastClr="FFFFFF">
                      <a:lumMod val="95000"/>
                    </a:sysClr>
                  </a:solidFill>
                  <a:latin typeface="微软雅黑"/>
                  <a:ea typeface="微软雅黑"/>
                </a:rPr>
                <a:t>点击添加文本    </a:t>
              </a:r>
              <a:endParaRPr lang="en-US" altLang="zh-CN" sz="1317" kern="0" dirty="0">
                <a:solidFill>
                  <a:sysClr val="window" lastClr="FFFFFF">
                    <a:lumMod val="95000"/>
                  </a:sysClr>
                </a:solidFill>
                <a:latin typeface="微软雅黑"/>
                <a:ea typeface="微软雅黑"/>
              </a:endParaRPr>
            </a:p>
            <a:p>
              <a:pPr defTabSz="860085">
                <a:defRPr/>
              </a:pPr>
              <a:r>
                <a:rPr lang="zh-CN" altLang="en-US" sz="1317" kern="0" dirty="0">
                  <a:solidFill>
                    <a:sysClr val="window" lastClr="FFFFFF">
                      <a:lumMod val="95000"/>
                    </a:sysClr>
                  </a:solidFill>
                  <a:latin typeface="微软雅黑"/>
                  <a:ea typeface="微软雅黑"/>
                </a:rPr>
                <a:t>点击添加文本</a:t>
              </a:r>
              <a:endParaRPr lang="en-US" altLang="zh-CN" sz="1317" kern="0" dirty="0">
                <a:solidFill>
                  <a:sysClr val="window" lastClr="FFFFFF">
                    <a:lumMod val="95000"/>
                  </a:sysClr>
                </a:solidFill>
                <a:latin typeface="微软雅黑"/>
                <a:ea typeface="微软雅黑"/>
              </a:endParaRPr>
            </a:p>
          </p:txBody>
        </p:sp>
      </p:grpSp>
      <p:grpSp>
        <p:nvGrpSpPr>
          <p:cNvPr id="3" name="组合 19"/>
          <p:cNvGrpSpPr>
            <a:grpSpLocks/>
          </p:cNvGrpSpPr>
          <p:nvPr/>
        </p:nvGrpSpPr>
        <p:grpSpPr bwMode="auto">
          <a:xfrm>
            <a:off x="1607531" y="2354034"/>
            <a:ext cx="1861948" cy="1207952"/>
            <a:chOff x="0" y="2095862"/>
            <a:chExt cx="1979711" cy="1283142"/>
          </a:xfrm>
        </p:grpSpPr>
        <p:sp>
          <p:nvSpPr>
            <p:cNvPr id="21" name="矩形 20"/>
            <p:cNvSpPr/>
            <p:nvPr/>
          </p:nvSpPr>
          <p:spPr>
            <a:xfrm>
              <a:off x="0" y="2095862"/>
              <a:ext cx="1979711" cy="1283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微软雅黑"/>
                <a:ea typeface="微软雅黑"/>
              </a:endParaRPr>
            </a:p>
          </p:txBody>
        </p:sp>
        <p:sp>
          <p:nvSpPr>
            <p:cNvPr id="22" name="TextBox 18"/>
            <p:cNvSpPr txBox="1">
              <a:spLocks noChangeArrowheads="1"/>
            </p:cNvSpPr>
            <p:nvPr/>
          </p:nvSpPr>
          <p:spPr bwMode="auto">
            <a:xfrm flipH="1">
              <a:off x="322279" y="2432112"/>
              <a:ext cx="1335152" cy="528680"/>
            </a:xfrm>
            <a:prstGeom prst="rect">
              <a:avLst/>
            </a:prstGeom>
            <a:noFill/>
            <a:ln>
              <a:noFill/>
            </a:ln>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a:defRPr/>
              </a:pPr>
              <a:r>
                <a:rPr lang="zh-CN" altLang="en-US" sz="1317" kern="0" dirty="0">
                  <a:solidFill>
                    <a:sysClr val="window" lastClr="FFFFFF">
                      <a:lumMod val="95000"/>
                    </a:sysClr>
                  </a:solidFill>
                  <a:latin typeface="微软雅黑"/>
                  <a:ea typeface="微软雅黑"/>
                </a:rPr>
                <a:t>点击添加文本    </a:t>
              </a:r>
              <a:endParaRPr lang="en-US" altLang="zh-CN" sz="1317" kern="0" dirty="0">
                <a:solidFill>
                  <a:sysClr val="window" lastClr="FFFFFF">
                    <a:lumMod val="95000"/>
                  </a:sysClr>
                </a:solidFill>
                <a:latin typeface="微软雅黑"/>
                <a:ea typeface="微软雅黑"/>
              </a:endParaRPr>
            </a:p>
            <a:p>
              <a:pPr defTabSz="860085">
                <a:defRPr/>
              </a:pPr>
              <a:r>
                <a:rPr lang="zh-CN" altLang="en-US" sz="1317" kern="0" dirty="0">
                  <a:solidFill>
                    <a:sysClr val="window" lastClr="FFFFFF">
                      <a:lumMod val="95000"/>
                    </a:sysClr>
                  </a:solidFill>
                  <a:latin typeface="微软雅黑"/>
                  <a:ea typeface="微软雅黑"/>
                </a:rPr>
                <a:t>点击添加文本</a:t>
              </a:r>
              <a:endParaRPr lang="en-US" altLang="zh-CN" sz="1317" kern="0" dirty="0">
                <a:solidFill>
                  <a:sysClr val="window" lastClr="FFFFFF">
                    <a:lumMod val="95000"/>
                  </a:sysClr>
                </a:solidFill>
                <a:latin typeface="微软雅黑"/>
                <a:ea typeface="微软雅黑"/>
              </a:endParaRPr>
            </a:p>
          </p:txBody>
        </p:sp>
      </p:grpSp>
      <p:grpSp>
        <p:nvGrpSpPr>
          <p:cNvPr id="4" name="组合 22"/>
          <p:cNvGrpSpPr>
            <a:grpSpLocks/>
          </p:cNvGrpSpPr>
          <p:nvPr/>
        </p:nvGrpSpPr>
        <p:grpSpPr bwMode="auto">
          <a:xfrm>
            <a:off x="3556081" y="1046042"/>
            <a:ext cx="1890317" cy="1193021"/>
            <a:chOff x="2072433" y="511758"/>
            <a:chExt cx="2009463" cy="1267904"/>
          </a:xfrm>
        </p:grpSpPr>
        <p:sp>
          <p:nvSpPr>
            <p:cNvPr id="24" name="矩形 23"/>
            <p:cNvSpPr/>
            <p:nvPr/>
          </p:nvSpPr>
          <p:spPr>
            <a:xfrm>
              <a:off x="2072433" y="511758"/>
              <a:ext cx="2009463" cy="1267904"/>
            </a:xfrm>
            <a:prstGeom prst="rect">
              <a:avLst/>
            </a:prstGeom>
            <a:solidFill>
              <a:schemeClr val="accent1"/>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0085">
                <a:defRPr/>
              </a:pPr>
              <a:endParaRPr lang="zh-CN" altLang="en-US" sz="1317">
                <a:solidFill>
                  <a:sysClr val="window" lastClr="FFFFFF"/>
                </a:solidFill>
                <a:latin typeface="微软雅黑"/>
                <a:ea typeface="微软雅黑"/>
              </a:endParaRPr>
            </a:p>
          </p:txBody>
        </p:sp>
        <p:sp>
          <p:nvSpPr>
            <p:cNvPr id="25" name="TextBox 18"/>
            <p:cNvSpPr txBox="1">
              <a:spLocks noChangeArrowheads="1"/>
            </p:cNvSpPr>
            <p:nvPr/>
          </p:nvSpPr>
          <p:spPr bwMode="auto">
            <a:xfrm flipH="1">
              <a:off x="2408931" y="867215"/>
              <a:ext cx="1336467" cy="528939"/>
            </a:xfrm>
            <a:prstGeom prst="rect">
              <a:avLst/>
            </a:prstGeom>
            <a:noFill/>
            <a:ln>
              <a:noFill/>
            </a:ln>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a:defRPr/>
              </a:pPr>
              <a:r>
                <a:rPr lang="zh-CN" altLang="en-US" sz="1317" kern="0" dirty="0">
                  <a:solidFill>
                    <a:sysClr val="window" lastClr="FFFFFF">
                      <a:lumMod val="95000"/>
                    </a:sysClr>
                  </a:solidFill>
                  <a:latin typeface="微软雅黑"/>
                  <a:ea typeface="微软雅黑"/>
                </a:rPr>
                <a:t>点击添加文本    </a:t>
              </a:r>
              <a:endParaRPr lang="en-US" altLang="zh-CN" sz="1317" kern="0" dirty="0">
                <a:solidFill>
                  <a:sysClr val="window" lastClr="FFFFFF">
                    <a:lumMod val="95000"/>
                  </a:sysClr>
                </a:solidFill>
                <a:latin typeface="微软雅黑"/>
                <a:ea typeface="微软雅黑"/>
              </a:endParaRPr>
            </a:p>
            <a:p>
              <a:pPr defTabSz="860085">
                <a:defRPr/>
              </a:pPr>
              <a:r>
                <a:rPr lang="zh-CN" altLang="en-US" sz="1317" kern="0" dirty="0">
                  <a:solidFill>
                    <a:sysClr val="window" lastClr="FFFFFF">
                      <a:lumMod val="95000"/>
                    </a:sysClr>
                  </a:solidFill>
                  <a:latin typeface="微软雅黑"/>
                  <a:ea typeface="微软雅黑"/>
                </a:rPr>
                <a:t>点击添加文本</a:t>
              </a:r>
              <a:endParaRPr lang="en-US" altLang="zh-CN" sz="1317" kern="0" dirty="0">
                <a:solidFill>
                  <a:sysClr val="window" lastClr="FFFFFF">
                    <a:lumMod val="95000"/>
                  </a:sysClr>
                </a:solidFill>
                <a:latin typeface="微软雅黑"/>
                <a:ea typeface="微软雅黑"/>
              </a:endParaRPr>
            </a:p>
          </p:txBody>
        </p:sp>
      </p:grpSp>
      <p:sp>
        <p:nvSpPr>
          <p:cNvPr id="26" name="TextBox 25"/>
          <p:cNvSpPr txBox="1"/>
          <p:nvPr/>
        </p:nvSpPr>
        <p:spPr>
          <a:xfrm>
            <a:off x="1596648" y="3739183"/>
            <a:ext cx="5866554" cy="1047851"/>
          </a:xfrm>
          <a:prstGeom prst="rect">
            <a:avLst/>
          </a:prstGeom>
          <a:noFill/>
        </p:spPr>
        <p:txBody>
          <a:bodyPr>
            <a:spAutoFit/>
          </a:bodyPr>
          <a:lstStyle/>
          <a:p>
            <a:pPr algn="ctr" defTabSz="910314">
              <a:lnSpc>
                <a:spcPct val="150000"/>
              </a:lnSpc>
              <a:defRPr/>
            </a:pPr>
            <a:r>
              <a:rPr lang="zh-CN" altLang="en-US" sz="1505" b="1" dirty="0">
                <a:solidFill>
                  <a:srgbClr val="FF6600"/>
                </a:solidFill>
                <a:latin typeface="微软雅黑"/>
                <a:ea typeface="微软雅黑"/>
              </a:rPr>
              <a:t>解决方案</a:t>
            </a:r>
            <a:endParaRPr lang="en-US" altLang="zh-CN" sz="1505" b="1" dirty="0">
              <a:solidFill>
                <a:srgbClr val="FF6600"/>
              </a:solidFill>
              <a:latin typeface="微软雅黑"/>
              <a:ea typeface="微软雅黑"/>
            </a:endParaRPr>
          </a:p>
          <a:p>
            <a:pPr algn="ctr" defTabSz="910314">
              <a:lnSpc>
                <a:spcPct val="150000"/>
              </a:lnSpc>
              <a:defRPr/>
            </a:pPr>
            <a:r>
              <a:rPr lang="zh-CN" altLang="en-US" sz="1317" dirty="0">
                <a:solidFill>
                  <a:prstClr val="black">
                    <a:lumMod val="65000"/>
                    <a:lumOff val="35000"/>
                  </a:prstClr>
                </a:solidFill>
                <a:latin typeface="微软雅黑"/>
                <a:ea typeface="微软雅黑"/>
              </a:rPr>
              <a:t>单击此处添加文本单击此处添加文本 单击此处添加文本单击此处添加文本</a:t>
            </a:r>
            <a:endParaRPr lang="en-US" altLang="zh-CN" sz="1317" dirty="0">
              <a:solidFill>
                <a:prstClr val="black">
                  <a:lumMod val="65000"/>
                  <a:lumOff val="35000"/>
                </a:prstClr>
              </a:solidFill>
              <a:latin typeface="微软雅黑"/>
              <a:ea typeface="微软雅黑"/>
            </a:endParaRPr>
          </a:p>
          <a:p>
            <a:pPr algn="ctr" defTabSz="910314">
              <a:lnSpc>
                <a:spcPct val="150000"/>
              </a:lnSpc>
              <a:defRPr/>
            </a:pPr>
            <a:r>
              <a:rPr lang="zh-CN" altLang="en-US" sz="1317" dirty="0">
                <a:solidFill>
                  <a:prstClr val="black">
                    <a:lumMod val="65000"/>
                    <a:lumOff val="35000"/>
                  </a:prstClr>
                </a:solidFill>
                <a:latin typeface="微软雅黑"/>
                <a:ea typeface="微软雅黑"/>
              </a:rPr>
              <a:t>单击此处添加文本单击此处添加文本 单击此处添加文本单击此处添加文本</a:t>
            </a:r>
            <a:endParaRPr lang="en-US" altLang="zh-CN" sz="1317" dirty="0">
              <a:solidFill>
                <a:prstClr val="black">
                  <a:lumMod val="65000"/>
                  <a:lumOff val="35000"/>
                </a:prstClr>
              </a:solidFill>
              <a:latin typeface="微软雅黑"/>
              <a:ea typeface="微软雅黑"/>
            </a:endParaRPr>
          </a:p>
        </p:txBody>
      </p:sp>
      <p:sp>
        <p:nvSpPr>
          <p:cNvPr id="15"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7" name="组合 16"/>
          <p:cNvGrpSpPr/>
          <p:nvPr/>
        </p:nvGrpSpPr>
        <p:grpSpPr>
          <a:xfrm>
            <a:off x="331635" y="679277"/>
            <a:ext cx="8682581" cy="63818"/>
            <a:chOff x="288133" y="483063"/>
            <a:chExt cx="8772740" cy="64666"/>
          </a:xfrm>
        </p:grpSpPr>
        <p:sp>
          <p:nvSpPr>
            <p:cNvPr id="20" name="任意多边形 19"/>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23" name="直接连接符 22"/>
            <p:cNvCxnSpPr>
              <a:stCxn id="20"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7" name="组合 26"/>
          <p:cNvGrpSpPr/>
          <p:nvPr/>
        </p:nvGrpSpPr>
        <p:grpSpPr>
          <a:xfrm>
            <a:off x="1" y="305046"/>
            <a:ext cx="603004" cy="332759"/>
            <a:chOff x="0" y="252065"/>
            <a:chExt cx="641111" cy="392113"/>
          </a:xfrm>
        </p:grpSpPr>
        <p:sp>
          <p:nvSpPr>
            <p:cNvPr id="28"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9"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0" name="五边形 29"/>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424622881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5"/>
                                        </p:tgtEl>
                                      </p:cBhvr>
                                    </p:animEffect>
                                  </p:childTnLst>
                                </p:cTn>
                              </p:par>
                            </p:childTnLst>
                          </p:cTn>
                        </p:par>
                        <p:par>
                          <p:cTn id="21" fill="hold">
                            <p:stCondLst>
                              <p:cond delay="1450"/>
                            </p:stCondLst>
                            <p:childTnLst>
                              <p:par>
                                <p:cTn id="22" presetID="23" presetClass="entr" presetSubtype="528"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 calcmode="lin" valueType="num">
                                      <p:cBhvr>
                                        <p:cTn id="26" dur="500" fill="hold"/>
                                        <p:tgtEl>
                                          <p:spTgt spid="14"/>
                                        </p:tgtEl>
                                        <p:attrNameLst>
                                          <p:attrName>ppt_x</p:attrName>
                                        </p:attrNameLst>
                                      </p:cBhvr>
                                      <p:tavLst>
                                        <p:tav tm="0">
                                          <p:val>
                                            <p:fltVal val="0.5"/>
                                          </p:val>
                                        </p:tav>
                                        <p:tav tm="100000">
                                          <p:val>
                                            <p:strVal val="#ppt_x"/>
                                          </p:val>
                                        </p:tav>
                                      </p:tavLst>
                                    </p:anim>
                                    <p:anim calcmode="lin" valueType="num">
                                      <p:cBhvr>
                                        <p:cTn id="27" dur="500" fill="hold"/>
                                        <p:tgtEl>
                                          <p:spTgt spid="14"/>
                                        </p:tgtEl>
                                        <p:attrNameLst>
                                          <p:attrName>ppt_y</p:attrName>
                                        </p:attrNameLst>
                                      </p:cBhvr>
                                      <p:tavLst>
                                        <p:tav tm="0">
                                          <p:val>
                                            <p:fltVal val="0.5"/>
                                          </p:val>
                                        </p:tav>
                                        <p:tav tm="100000">
                                          <p:val>
                                            <p:strVal val="#ppt_y"/>
                                          </p:val>
                                        </p:tav>
                                      </p:tavLst>
                                    </p:anim>
                                  </p:childTnLst>
                                </p:cTn>
                              </p:par>
                              <p:par>
                                <p:cTn id="28" presetID="23" presetClass="entr" presetSubtype="528" fill="hold" nodeType="withEffect">
                                  <p:stCondLst>
                                    <p:cond delay="25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 fill="hold"/>
                                        <p:tgtEl>
                                          <p:spTgt spid="3"/>
                                        </p:tgtEl>
                                        <p:attrNameLst>
                                          <p:attrName>ppt_w</p:attrName>
                                        </p:attrNameLst>
                                      </p:cBhvr>
                                      <p:tavLst>
                                        <p:tav tm="0">
                                          <p:val>
                                            <p:fltVal val="0"/>
                                          </p:val>
                                        </p:tav>
                                        <p:tav tm="100000">
                                          <p:val>
                                            <p:strVal val="#ppt_w"/>
                                          </p:val>
                                        </p:tav>
                                      </p:tavLst>
                                    </p:anim>
                                    <p:anim calcmode="lin" valueType="num">
                                      <p:cBhvr>
                                        <p:cTn id="31" dur="500" fill="hold"/>
                                        <p:tgtEl>
                                          <p:spTgt spid="3"/>
                                        </p:tgtEl>
                                        <p:attrNameLst>
                                          <p:attrName>ppt_h</p:attrName>
                                        </p:attrNameLst>
                                      </p:cBhvr>
                                      <p:tavLst>
                                        <p:tav tm="0">
                                          <p:val>
                                            <p:fltVal val="0"/>
                                          </p:val>
                                        </p:tav>
                                        <p:tav tm="100000">
                                          <p:val>
                                            <p:strVal val="#ppt_h"/>
                                          </p:val>
                                        </p:tav>
                                      </p:tavLst>
                                    </p:anim>
                                    <p:anim calcmode="lin" valueType="num">
                                      <p:cBhvr>
                                        <p:cTn id="32" dur="500" fill="hold"/>
                                        <p:tgtEl>
                                          <p:spTgt spid="3"/>
                                        </p:tgtEl>
                                        <p:attrNameLst>
                                          <p:attrName>ppt_x</p:attrName>
                                        </p:attrNameLst>
                                      </p:cBhvr>
                                      <p:tavLst>
                                        <p:tav tm="0">
                                          <p:val>
                                            <p:fltVal val="0.5"/>
                                          </p:val>
                                        </p:tav>
                                        <p:tav tm="100000">
                                          <p:val>
                                            <p:strVal val="#ppt_x"/>
                                          </p:val>
                                        </p:tav>
                                      </p:tavLst>
                                    </p:anim>
                                    <p:anim calcmode="lin" valueType="num">
                                      <p:cBhvr>
                                        <p:cTn id="33" dur="500" fill="hold"/>
                                        <p:tgtEl>
                                          <p:spTgt spid="3"/>
                                        </p:tgtEl>
                                        <p:attrNameLst>
                                          <p:attrName>ppt_y</p:attrName>
                                        </p:attrNameLst>
                                      </p:cBhvr>
                                      <p:tavLst>
                                        <p:tav tm="0">
                                          <p:val>
                                            <p:fltVal val="0.5"/>
                                          </p:val>
                                        </p:tav>
                                        <p:tav tm="100000">
                                          <p:val>
                                            <p:strVal val="#ppt_y"/>
                                          </p:val>
                                        </p:tav>
                                      </p:tavLst>
                                    </p:anim>
                                  </p:childTnLst>
                                </p:cTn>
                              </p:par>
                              <p:par>
                                <p:cTn id="34" presetID="23" presetClass="entr" presetSubtype="528" fill="hold" nodeType="withEffect">
                                  <p:stCondLst>
                                    <p:cond delay="500"/>
                                  </p:stCondLst>
                                  <p:childTnLst>
                                    <p:set>
                                      <p:cBhvr>
                                        <p:cTn id="35" dur="1" fill="hold">
                                          <p:stCondLst>
                                            <p:cond delay="0"/>
                                          </p:stCondLst>
                                        </p:cTn>
                                        <p:tgtEl>
                                          <p:spTgt spid="16"/>
                                        </p:tgtEl>
                                        <p:attrNameLst>
                                          <p:attrName>style.visibility</p:attrName>
                                        </p:attrNameLst>
                                      </p:cBhvr>
                                      <p:to>
                                        <p:strVal val="visible"/>
                                      </p:to>
                                    </p:set>
                                    <p:anim calcmode="lin" valueType="num">
                                      <p:cBhvr>
                                        <p:cTn id="36" dur="500" fill="hold"/>
                                        <p:tgtEl>
                                          <p:spTgt spid="16"/>
                                        </p:tgtEl>
                                        <p:attrNameLst>
                                          <p:attrName>ppt_w</p:attrName>
                                        </p:attrNameLst>
                                      </p:cBhvr>
                                      <p:tavLst>
                                        <p:tav tm="0">
                                          <p:val>
                                            <p:fltVal val="0"/>
                                          </p:val>
                                        </p:tav>
                                        <p:tav tm="100000">
                                          <p:val>
                                            <p:strVal val="#ppt_w"/>
                                          </p:val>
                                        </p:tav>
                                      </p:tavLst>
                                    </p:anim>
                                    <p:anim calcmode="lin" valueType="num">
                                      <p:cBhvr>
                                        <p:cTn id="37" dur="500" fill="hold"/>
                                        <p:tgtEl>
                                          <p:spTgt spid="16"/>
                                        </p:tgtEl>
                                        <p:attrNameLst>
                                          <p:attrName>ppt_h</p:attrName>
                                        </p:attrNameLst>
                                      </p:cBhvr>
                                      <p:tavLst>
                                        <p:tav tm="0">
                                          <p:val>
                                            <p:fltVal val="0"/>
                                          </p:val>
                                        </p:tav>
                                        <p:tav tm="100000">
                                          <p:val>
                                            <p:strVal val="#ppt_h"/>
                                          </p:val>
                                        </p:tav>
                                      </p:tavLst>
                                    </p:anim>
                                    <p:anim calcmode="lin" valueType="num">
                                      <p:cBhvr>
                                        <p:cTn id="38" dur="500" fill="hold"/>
                                        <p:tgtEl>
                                          <p:spTgt spid="16"/>
                                        </p:tgtEl>
                                        <p:attrNameLst>
                                          <p:attrName>ppt_x</p:attrName>
                                        </p:attrNameLst>
                                      </p:cBhvr>
                                      <p:tavLst>
                                        <p:tav tm="0">
                                          <p:val>
                                            <p:fltVal val="0.5"/>
                                          </p:val>
                                        </p:tav>
                                        <p:tav tm="100000">
                                          <p:val>
                                            <p:strVal val="#ppt_x"/>
                                          </p:val>
                                        </p:tav>
                                      </p:tavLst>
                                    </p:anim>
                                    <p:anim calcmode="lin" valueType="num">
                                      <p:cBhvr>
                                        <p:cTn id="39" dur="500" fill="hold"/>
                                        <p:tgtEl>
                                          <p:spTgt spid="16"/>
                                        </p:tgtEl>
                                        <p:attrNameLst>
                                          <p:attrName>ppt_y</p:attrName>
                                        </p:attrNameLst>
                                      </p:cBhvr>
                                      <p:tavLst>
                                        <p:tav tm="0">
                                          <p:val>
                                            <p:fltVal val="0.5"/>
                                          </p:val>
                                        </p:tav>
                                        <p:tav tm="100000">
                                          <p:val>
                                            <p:strVal val="#ppt_y"/>
                                          </p:val>
                                        </p:tav>
                                      </p:tavLst>
                                    </p:anim>
                                  </p:childTnLst>
                                </p:cTn>
                              </p:par>
                              <p:par>
                                <p:cTn id="40" presetID="23" presetClass="entr" presetSubtype="528" fill="hold" nodeType="withEffect">
                                  <p:stCondLst>
                                    <p:cond delay="30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 fill="hold"/>
                                        <p:tgtEl>
                                          <p:spTgt spid="4"/>
                                        </p:tgtEl>
                                        <p:attrNameLst>
                                          <p:attrName>ppt_w</p:attrName>
                                        </p:attrNameLst>
                                      </p:cBhvr>
                                      <p:tavLst>
                                        <p:tav tm="0">
                                          <p:val>
                                            <p:fltVal val="0"/>
                                          </p:val>
                                        </p:tav>
                                        <p:tav tm="100000">
                                          <p:val>
                                            <p:strVal val="#ppt_w"/>
                                          </p:val>
                                        </p:tav>
                                      </p:tavLst>
                                    </p:anim>
                                    <p:anim calcmode="lin" valueType="num">
                                      <p:cBhvr>
                                        <p:cTn id="43" dur="500" fill="hold"/>
                                        <p:tgtEl>
                                          <p:spTgt spid="4"/>
                                        </p:tgtEl>
                                        <p:attrNameLst>
                                          <p:attrName>ppt_h</p:attrName>
                                        </p:attrNameLst>
                                      </p:cBhvr>
                                      <p:tavLst>
                                        <p:tav tm="0">
                                          <p:val>
                                            <p:fltVal val="0"/>
                                          </p:val>
                                        </p:tav>
                                        <p:tav tm="100000">
                                          <p:val>
                                            <p:strVal val="#ppt_h"/>
                                          </p:val>
                                        </p:tav>
                                      </p:tavLst>
                                    </p:anim>
                                    <p:anim calcmode="lin" valueType="num">
                                      <p:cBhvr>
                                        <p:cTn id="44" dur="500" fill="hold"/>
                                        <p:tgtEl>
                                          <p:spTgt spid="4"/>
                                        </p:tgtEl>
                                        <p:attrNameLst>
                                          <p:attrName>ppt_x</p:attrName>
                                        </p:attrNameLst>
                                      </p:cBhvr>
                                      <p:tavLst>
                                        <p:tav tm="0">
                                          <p:val>
                                            <p:fltVal val="0.5"/>
                                          </p:val>
                                        </p:tav>
                                        <p:tav tm="100000">
                                          <p:val>
                                            <p:strVal val="#ppt_x"/>
                                          </p:val>
                                        </p:tav>
                                      </p:tavLst>
                                    </p:anim>
                                    <p:anim calcmode="lin" valueType="num">
                                      <p:cBhvr>
                                        <p:cTn id="45" dur="500" fill="hold"/>
                                        <p:tgtEl>
                                          <p:spTgt spid="4"/>
                                        </p:tgtEl>
                                        <p:attrNameLst>
                                          <p:attrName>ppt_y</p:attrName>
                                        </p:attrNameLst>
                                      </p:cBhvr>
                                      <p:tavLst>
                                        <p:tav tm="0">
                                          <p:val>
                                            <p:fltVal val="0.5"/>
                                          </p:val>
                                        </p:tav>
                                        <p:tav tm="100000">
                                          <p:val>
                                            <p:strVal val="#ppt_y"/>
                                          </p:val>
                                        </p:tav>
                                      </p:tavLst>
                                    </p:anim>
                                  </p:childTnLst>
                                </p:cTn>
                              </p:par>
                              <p:par>
                                <p:cTn id="46" presetID="23" presetClass="entr" presetSubtype="528" fill="hold" nodeType="withEffect">
                                  <p:stCondLst>
                                    <p:cond delay="75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 calcmode="lin" valueType="num">
                                      <p:cBhvr>
                                        <p:cTn id="50" dur="500" fill="hold"/>
                                        <p:tgtEl>
                                          <p:spTgt spid="13"/>
                                        </p:tgtEl>
                                        <p:attrNameLst>
                                          <p:attrName>ppt_x</p:attrName>
                                        </p:attrNameLst>
                                      </p:cBhvr>
                                      <p:tavLst>
                                        <p:tav tm="0">
                                          <p:val>
                                            <p:fltVal val="0.5"/>
                                          </p:val>
                                        </p:tav>
                                        <p:tav tm="100000">
                                          <p:val>
                                            <p:strVal val="#ppt_x"/>
                                          </p:val>
                                        </p:tav>
                                      </p:tavLst>
                                    </p:anim>
                                    <p:anim calcmode="lin" valueType="num">
                                      <p:cBhvr>
                                        <p:cTn id="51" dur="500" fill="hold"/>
                                        <p:tgtEl>
                                          <p:spTgt spid="13"/>
                                        </p:tgtEl>
                                        <p:attrNameLst>
                                          <p:attrName>ppt_y</p:attrName>
                                        </p:attrNameLst>
                                      </p:cBhvr>
                                      <p:tavLst>
                                        <p:tav tm="0">
                                          <p:val>
                                            <p:fltVal val="0.5"/>
                                          </p:val>
                                        </p:tav>
                                        <p:tav tm="100000">
                                          <p:val>
                                            <p:strVal val="#ppt_y"/>
                                          </p:val>
                                        </p:tav>
                                      </p:tavLst>
                                    </p:anim>
                                  </p:childTnLst>
                                </p:cTn>
                              </p:par>
                              <p:par>
                                <p:cTn id="52" presetID="23" presetClass="entr" presetSubtype="528" fill="hold" nodeType="withEffect">
                                  <p:stCondLst>
                                    <p:cond delay="1000"/>
                                  </p:stCondLst>
                                  <p:childTnLst>
                                    <p:set>
                                      <p:cBhvr>
                                        <p:cTn id="53" dur="1" fill="hold">
                                          <p:stCondLst>
                                            <p:cond delay="0"/>
                                          </p:stCondLst>
                                        </p:cTn>
                                        <p:tgtEl>
                                          <p:spTgt spid="2"/>
                                        </p:tgtEl>
                                        <p:attrNameLst>
                                          <p:attrName>style.visibility</p:attrName>
                                        </p:attrNameLst>
                                      </p:cBhvr>
                                      <p:to>
                                        <p:strVal val="visible"/>
                                      </p:to>
                                    </p:set>
                                    <p:anim calcmode="lin" valueType="num">
                                      <p:cBhvr>
                                        <p:cTn id="54" dur="500" fill="hold"/>
                                        <p:tgtEl>
                                          <p:spTgt spid="2"/>
                                        </p:tgtEl>
                                        <p:attrNameLst>
                                          <p:attrName>ppt_w</p:attrName>
                                        </p:attrNameLst>
                                      </p:cBhvr>
                                      <p:tavLst>
                                        <p:tav tm="0">
                                          <p:val>
                                            <p:fltVal val="0"/>
                                          </p:val>
                                        </p:tav>
                                        <p:tav tm="100000">
                                          <p:val>
                                            <p:strVal val="#ppt_w"/>
                                          </p:val>
                                        </p:tav>
                                      </p:tavLst>
                                    </p:anim>
                                    <p:anim calcmode="lin" valueType="num">
                                      <p:cBhvr>
                                        <p:cTn id="55" dur="500" fill="hold"/>
                                        <p:tgtEl>
                                          <p:spTgt spid="2"/>
                                        </p:tgtEl>
                                        <p:attrNameLst>
                                          <p:attrName>ppt_h</p:attrName>
                                        </p:attrNameLst>
                                      </p:cBhvr>
                                      <p:tavLst>
                                        <p:tav tm="0">
                                          <p:val>
                                            <p:fltVal val="0"/>
                                          </p:val>
                                        </p:tav>
                                        <p:tav tm="100000">
                                          <p:val>
                                            <p:strVal val="#ppt_h"/>
                                          </p:val>
                                        </p:tav>
                                      </p:tavLst>
                                    </p:anim>
                                    <p:anim calcmode="lin" valueType="num">
                                      <p:cBhvr>
                                        <p:cTn id="56" dur="500" fill="hold"/>
                                        <p:tgtEl>
                                          <p:spTgt spid="2"/>
                                        </p:tgtEl>
                                        <p:attrNameLst>
                                          <p:attrName>ppt_x</p:attrName>
                                        </p:attrNameLst>
                                      </p:cBhvr>
                                      <p:tavLst>
                                        <p:tav tm="0">
                                          <p:val>
                                            <p:fltVal val="0.5"/>
                                          </p:val>
                                        </p:tav>
                                        <p:tav tm="100000">
                                          <p:val>
                                            <p:strVal val="#ppt_x"/>
                                          </p:val>
                                        </p:tav>
                                      </p:tavLst>
                                    </p:anim>
                                    <p:anim calcmode="lin" valueType="num">
                                      <p:cBhvr>
                                        <p:cTn id="57" dur="500" fill="hold"/>
                                        <p:tgtEl>
                                          <p:spTgt spid="2"/>
                                        </p:tgtEl>
                                        <p:attrNameLst>
                                          <p:attrName>ppt_y</p:attrName>
                                        </p:attrNameLst>
                                      </p:cBhvr>
                                      <p:tavLst>
                                        <p:tav tm="0">
                                          <p:val>
                                            <p:fltVal val="0.5"/>
                                          </p:val>
                                        </p:tav>
                                        <p:tav tm="100000">
                                          <p:val>
                                            <p:strVal val="#ppt_y"/>
                                          </p:val>
                                        </p:tav>
                                      </p:tavLst>
                                    </p:anim>
                                  </p:childTnLst>
                                </p:cTn>
                              </p:par>
                            </p:childTnLst>
                          </p:cTn>
                        </p:par>
                        <p:par>
                          <p:cTn id="58" fill="hold" nodeType="afterGroup">
                            <p:stCondLst>
                              <p:cond delay="2950"/>
                            </p:stCondLst>
                            <p:childTnLst>
                              <p:par>
                                <p:cTn id="59" presetID="22" presetClass="entr" presetSubtype="8"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wipe(left)">
                                      <p:cBhvr>
                                        <p:cTn id="61"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5"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96" name="组合 95"/>
          <p:cNvGrpSpPr/>
          <p:nvPr/>
        </p:nvGrpSpPr>
        <p:grpSpPr>
          <a:xfrm>
            <a:off x="444133" y="382082"/>
            <a:ext cx="617169" cy="617169"/>
            <a:chOff x="7008498" y="4342329"/>
            <a:chExt cx="656171" cy="656171"/>
          </a:xfrm>
        </p:grpSpPr>
        <p:grpSp>
          <p:nvGrpSpPr>
            <p:cNvPr id="97" name="组合 9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101" name="椭圆 10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102" name="椭圆 101"/>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98" name="组合 97"/>
            <p:cNvGrpSpPr/>
            <p:nvPr/>
          </p:nvGrpSpPr>
          <p:grpSpPr>
            <a:xfrm>
              <a:off x="7193414" y="4427385"/>
              <a:ext cx="286339" cy="498320"/>
              <a:chOff x="10990263" y="1525588"/>
              <a:chExt cx="1228725" cy="2138362"/>
            </a:xfrm>
            <a:solidFill>
              <a:schemeClr val="bg1"/>
            </a:solidFill>
            <a:effectLst/>
          </p:grpSpPr>
          <p:sp>
            <p:nvSpPr>
              <p:cNvPr id="9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sp>
            <p:nvSpPr>
              <p:cNvPr id="100" name="任意多边形 9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sp>
        <p:nvSpPr>
          <p:cNvPr id="22" name="流程图: 摘录 3"/>
          <p:cNvSpPr>
            <a:spLocks noChangeArrowheads="1"/>
          </p:cNvSpPr>
          <p:nvPr/>
        </p:nvSpPr>
        <p:spPr bwMode="auto">
          <a:xfrm>
            <a:off x="5378647" y="361829"/>
            <a:ext cx="2957913" cy="2720832"/>
          </a:xfrm>
          <a:prstGeom prst="flowChartExtract">
            <a:avLst/>
          </a:prstGeom>
          <a:solidFill>
            <a:srgbClr val="FF9201"/>
          </a:solidFill>
          <a:ln w="76200">
            <a:solidFill>
              <a:srgbClr val="EDEDED"/>
            </a:solidFill>
            <a:miter lim="800000"/>
            <a:headEnd/>
            <a:tailEnd/>
          </a:ln>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sp>
        <p:nvSpPr>
          <p:cNvPr id="23" name="流程图: 摘录 4"/>
          <p:cNvSpPr>
            <a:spLocks noChangeArrowheads="1"/>
          </p:cNvSpPr>
          <p:nvPr/>
        </p:nvSpPr>
        <p:spPr bwMode="auto">
          <a:xfrm>
            <a:off x="5619042" y="643065"/>
            <a:ext cx="2478615" cy="2281323"/>
          </a:xfrm>
          <a:prstGeom prst="flowChartExtract">
            <a:avLst/>
          </a:prstGeom>
          <a:solidFill>
            <a:srgbClr val="FF9201"/>
          </a:solidFill>
          <a:ln w="76200">
            <a:solidFill>
              <a:srgbClr val="EDEDED"/>
            </a:solidFill>
            <a:miter lim="800000"/>
            <a:headEnd/>
            <a:tailEnd/>
          </a:ln>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sp>
        <p:nvSpPr>
          <p:cNvPr id="24" name="流程图: 摘录 5"/>
          <p:cNvSpPr>
            <a:spLocks noChangeArrowheads="1"/>
          </p:cNvSpPr>
          <p:nvPr/>
        </p:nvSpPr>
        <p:spPr bwMode="auto">
          <a:xfrm>
            <a:off x="5837040" y="935117"/>
            <a:ext cx="2042618" cy="1880271"/>
          </a:xfrm>
          <a:prstGeom prst="flowChartExtract">
            <a:avLst/>
          </a:prstGeom>
          <a:solidFill>
            <a:srgbClr val="FF9201"/>
          </a:solidFill>
          <a:ln w="76200">
            <a:solidFill>
              <a:srgbClr val="EDEDED"/>
            </a:solidFill>
            <a:miter lim="800000"/>
            <a:headEnd/>
            <a:tailEnd/>
          </a:ln>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sp>
        <p:nvSpPr>
          <p:cNvPr id="37" name="流程图: 摘录 6"/>
          <p:cNvSpPr>
            <a:spLocks noChangeArrowheads="1"/>
          </p:cNvSpPr>
          <p:nvPr/>
        </p:nvSpPr>
        <p:spPr bwMode="auto">
          <a:xfrm>
            <a:off x="6071465" y="1246934"/>
            <a:ext cx="1573771" cy="1449003"/>
          </a:xfrm>
          <a:prstGeom prst="flowChartExtract">
            <a:avLst/>
          </a:prstGeom>
          <a:solidFill>
            <a:srgbClr val="FFC000"/>
          </a:solidFill>
          <a:ln w="76200">
            <a:solidFill>
              <a:srgbClr val="EDEDED"/>
            </a:solidFill>
            <a:miter lim="800000"/>
            <a:headEnd/>
            <a:tailEnd/>
          </a:ln>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grpSp>
        <p:nvGrpSpPr>
          <p:cNvPr id="38" name="Group 6"/>
          <p:cNvGrpSpPr>
            <a:grpSpLocks/>
          </p:cNvGrpSpPr>
          <p:nvPr/>
        </p:nvGrpSpPr>
        <p:grpSpPr bwMode="auto">
          <a:xfrm>
            <a:off x="6319326" y="1572683"/>
            <a:ext cx="1078048" cy="1113713"/>
            <a:chOff x="0" y="0"/>
            <a:chExt cx="1145547" cy="1286655"/>
          </a:xfrm>
        </p:grpSpPr>
        <p:sp>
          <p:nvSpPr>
            <p:cNvPr id="39" name="流程图: 摘录 8"/>
            <p:cNvSpPr>
              <a:spLocks noChangeArrowheads="1"/>
            </p:cNvSpPr>
            <p:nvPr/>
          </p:nvSpPr>
          <p:spPr bwMode="auto">
            <a:xfrm>
              <a:off x="0" y="0"/>
              <a:ext cx="1145547" cy="1145547"/>
            </a:xfrm>
            <a:prstGeom prst="flowChartExtract">
              <a:avLst/>
            </a:prstGeom>
            <a:solidFill>
              <a:srgbClr val="FFFF00">
                <a:alpha val="40000"/>
              </a:srgbClr>
            </a:solidFill>
            <a:ln w="9525">
              <a:solidFill>
                <a:srgbClr val="FFFF00"/>
              </a:solidFill>
              <a:miter lim="800000"/>
              <a:headEnd/>
              <a:tailEnd/>
            </a:ln>
            <a:extLst/>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sp>
          <p:nvSpPr>
            <p:cNvPr id="40" name="矩形 9"/>
            <p:cNvSpPr>
              <a:spLocks noChangeArrowheads="1"/>
            </p:cNvSpPr>
            <p:nvPr/>
          </p:nvSpPr>
          <p:spPr bwMode="auto">
            <a:xfrm>
              <a:off x="207526" y="76312"/>
              <a:ext cx="666359" cy="1210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909361" fontAlgn="base">
                <a:spcBef>
                  <a:spcPct val="0"/>
                </a:spcBef>
                <a:spcAft>
                  <a:spcPct val="0"/>
                </a:spcAft>
              </a:pPr>
              <a:r>
                <a:rPr lang="en-US" altLang="zh-CN" sz="6208" b="1" dirty="0">
                  <a:solidFill>
                    <a:srgbClr val="EEF0EF"/>
                  </a:solidFill>
                  <a:latin typeface="Arial" pitchFamily="34" charset="0"/>
                  <a:ea typeface="微软雅黑" pitchFamily="34" charset="-122"/>
                  <a:sym typeface="Arial" pitchFamily="34" charset="0"/>
                </a:rPr>
                <a:t>4</a:t>
              </a:r>
              <a:endParaRPr lang="zh-CN" altLang="en-US" sz="6208" b="1" dirty="0">
                <a:solidFill>
                  <a:srgbClr val="EEF0EF"/>
                </a:solidFill>
                <a:latin typeface="Arial" pitchFamily="34" charset="0"/>
                <a:ea typeface="微软雅黑" pitchFamily="34" charset="-122"/>
                <a:sym typeface="Arial" pitchFamily="34" charset="0"/>
              </a:endParaRPr>
            </a:p>
          </p:txBody>
        </p:sp>
      </p:grpSp>
      <p:sp>
        <p:nvSpPr>
          <p:cNvPr id="41" name="矩形 11"/>
          <p:cNvSpPr>
            <a:spLocks noChangeArrowheads="1"/>
          </p:cNvSpPr>
          <p:nvPr/>
        </p:nvSpPr>
        <p:spPr bwMode="auto">
          <a:xfrm>
            <a:off x="5181552" y="3221523"/>
            <a:ext cx="3352103" cy="609202"/>
          </a:xfrm>
          <a:prstGeom prst="rect">
            <a:avLst/>
          </a:prstGeom>
          <a:solidFill>
            <a:srgbClr val="FF9201"/>
          </a:solidFill>
          <a:ln>
            <a:noFill/>
          </a:ln>
          <a:extLst/>
        </p:spPr>
        <p:txBody>
          <a:bodyPr anchor="ctr"/>
          <a:lstStyle/>
          <a:p>
            <a:pPr algn="ctr" defTabSz="909361" fontAlgn="base">
              <a:spcBef>
                <a:spcPct val="0"/>
              </a:spcBef>
              <a:spcAft>
                <a:spcPct val="0"/>
              </a:spcAft>
            </a:pPr>
            <a:r>
              <a:rPr lang="zh-CN" altLang="en-US" sz="3762" dirty="0">
                <a:solidFill>
                  <a:prstClr val="white"/>
                </a:solidFill>
                <a:latin typeface="宋体" pitchFamily="2" charset="-122"/>
                <a:ea typeface="微软雅黑" pitchFamily="34" charset="-122"/>
                <a:sym typeface="宋体" pitchFamily="2" charset="-122"/>
              </a:rPr>
              <a:t>发展计划</a:t>
            </a:r>
          </a:p>
        </p:txBody>
      </p:sp>
      <p:sp>
        <p:nvSpPr>
          <p:cNvPr id="42" name="矩形 12"/>
          <p:cNvSpPr>
            <a:spLocks noChangeArrowheads="1"/>
          </p:cNvSpPr>
          <p:nvPr/>
        </p:nvSpPr>
        <p:spPr bwMode="auto">
          <a:xfrm>
            <a:off x="5181552" y="3830725"/>
            <a:ext cx="3352103" cy="439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09361" fontAlgn="base">
              <a:spcBef>
                <a:spcPct val="0"/>
              </a:spcBef>
              <a:spcAft>
                <a:spcPct val="0"/>
              </a:spcAft>
            </a:pPr>
            <a:r>
              <a:rPr lang="en-US" altLang="zh-CN" sz="2257" dirty="0">
                <a:solidFill>
                  <a:srgbClr val="FF9201"/>
                </a:solidFill>
                <a:latin typeface="微软雅黑" pitchFamily="34" charset="-122"/>
                <a:ea typeface="微软雅黑" pitchFamily="34" charset="-122"/>
              </a:rPr>
              <a:t>DEVELOPMENT PLAN</a:t>
            </a:r>
            <a:endParaRPr lang="zh-CN" altLang="en-US" sz="2257" dirty="0">
              <a:solidFill>
                <a:srgbClr val="FF9201"/>
              </a:solidFill>
              <a:latin typeface="微软雅黑" pitchFamily="34" charset="-122"/>
              <a:ea typeface="微软雅黑" pitchFamily="34" charset="-122"/>
              <a:sym typeface="微软雅黑" pitchFamily="34" charset="-122"/>
            </a:endParaRPr>
          </a:p>
        </p:txBody>
      </p:sp>
      <p:grpSp>
        <p:nvGrpSpPr>
          <p:cNvPr id="43" name="组合 42"/>
          <p:cNvGrpSpPr/>
          <p:nvPr/>
        </p:nvGrpSpPr>
        <p:grpSpPr>
          <a:xfrm>
            <a:off x="-1" y="31916"/>
            <a:ext cx="5330517" cy="5079669"/>
            <a:chOff x="175369" y="80153"/>
            <a:chExt cx="5492006" cy="5230924"/>
          </a:xfrm>
        </p:grpSpPr>
        <p:sp>
          <p:nvSpPr>
            <p:cNvPr id="44"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45"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6" name="组合 45"/>
          <p:cNvGrpSpPr/>
          <p:nvPr/>
        </p:nvGrpSpPr>
        <p:grpSpPr>
          <a:xfrm>
            <a:off x="0" y="31917"/>
            <a:ext cx="5065499" cy="5079668"/>
            <a:chOff x="117866" y="80153"/>
            <a:chExt cx="5267744" cy="5237586"/>
          </a:xfrm>
        </p:grpSpPr>
        <p:sp>
          <p:nvSpPr>
            <p:cNvPr id="47"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1"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2"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3"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4"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Tree>
    <p:extLst>
      <p:ext uri="{BB962C8B-B14F-4D97-AF65-F5344CB8AC3E}">
        <p14:creationId xmlns:p14="http://schemas.microsoft.com/office/powerpoint/2010/main" val="145775039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up)">
                                      <p:cBhvr>
                                        <p:cTn id="7" dur="1000"/>
                                        <p:tgtEl>
                                          <p:spTgt spid="46"/>
                                        </p:tgtEl>
                                      </p:cBhvr>
                                    </p:animEffect>
                                  </p:childTnLst>
                                </p:cTn>
                              </p:par>
                              <p:par>
                                <p:cTn id="8" presetID="22" presetClass="entr" presetSubtype="1"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up)">
                                      <p:cBhvr>
                                        <p:cTn id="10" dur="1000"/>
                                        <p:tgtEl>
                                          <p:spTgt spid="43"/>
                                        </p:tgtEl>
                                      </p:cBhvr>
                                    </p:animEffect>
                                  </p:childTnLst>
                                </p:cTn>
                              </p:par>
                              <p:par>
                                <p:cTn id="11" presetID="31" presetClass="entr" presetSubtype="0" fill="hold" nodeType="with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1000" fill="hold"/>
                                        <p:tgtEl>
                                          <p:spTgt spid="96"/>
                                        </p:tgtEl>
                                        <p:attrNameLst>
                                          <p:attrName>ppt_w</p:attrName>
                                        </p:attrNameLst>
                                      </p:cBhvr>
                                      <p:tavLst>
                                        <p:tav tm="0">
                                          <p:val>
                                            <p:fltVal val="0"/>
                                          </p:val>
                                        </p:tav>
                                        <p:tav tm="100000">
                                          <p:val>
                                            <p:strVal val="#ppt_w"/>
                                          </p:val>
                                        </p:tav>
                                      </p:tavLst>
                                    </p:anim>
                                    <p:anim calcmode="lin" valueType="num">
                                      <p:cBhvr>
                                        <p:cTn id="14" dur="1000" fill="hold"/>
                                        <p:tgtEl>
                                          <p:spTgt spid="96"/>
                                        </p:tgtEl>
                                        <p:attrNameLst>
                                          <p:attrName>ppt_h</p:attrName>
                                        </p:attrNameLst>
                                      </p:cBhvr>
                                      <p:tavLst>
                                        <p:tav tm="0">
                                          <p:val>
                                            <p:fltVal val="0"/>
                                          </p:val>
                                        </p:tav>
                                        <p:tav tm="100000">
                                          <p:val>
                                            <p:strVal val="#ppt_h"/>
                                          </p:val>
                                        </p:tav>
                                      </p:tavLst>
                                    </p:anim>
                                    <p:anim calcmode="lin" valueType="num">
                                      <p:cBhvr>
                                        <p:cTn id="15" dur="1000" fill="hold"/>
                                        <p:tgtEl>
                                          <p:spTgt spid="96"/>
                                        </p:tgtEl>
                                        <p:attrNameLst>
                                          <p:attrName>style.rotation</p:attrName>
                                        </p:attrNameLst>
                                      </p:cBhvr>
                                      <p:tavLst>
                                        <p:tav tm="0">
                                          <p:val>
                                            <p:fltVal val="90"/>
                                          </p:val>
                                        </p:tav>
                                        <p:tav tm="100000">
                                          <p:val>
                                            <p:fltVal val="0"/>
                                          </p:val>
                                        </p:tav>
                                      </p:tavLst>
                                    </p:anim>
                                    <p:animEffect transition="in" filter="fade">
                                      <p:cBhvr>
                                        <p:cTn id="16" dur="1000"/>
                                        <p:tgtEl>
                                          <p:spTgt spid="96"/>
                                        </p:tgtEl>
                                      </p:cBhvr>
                                    </p:animEffect>
                                  </p:childTnLst>
                                </p:cTn>
                              </p:par>
                            </p:childTnLst>
                          </p:cTn>
                        </p:par>
                        <p:par>
                          <p:cTn id="17" fill="hold">
                            <p:stCondLst>
                              <p:cond delay="1000"/>
                            </p:stCondLst>
                            <p:childTnLst>
                              <p:par>
                                <p:cTn id="18" presetID="49" presetClass="entr" presetSubtype="0" decel="10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2000" fill="hold"/>
                                        <p:tgtEl>
                                          <p:spTgt spid="22"/>
                                        </p:tgtEl>
                                        <p:attrNameLst>
                                          <p:attrName>ppt_w</p:attrName>
                                        </p:attrNameLst>
                                      </p:cBhvr>
                                      <p:tavLst>
                                        <p:tav tm="0">
                                          <p:val>
                                            <p:fltVal val="0"/>
                                          </p:val>
                                        </p:tav>
                                        <p:tav tm="100000">
                                          <p:val>
                                            <p:strVal val="#ppt_w"/>
                                          </p:val>
                                        </p:tav>
                                      </p:tavLst>
                                    </p:anim>
                                    <p:anim calcmode="lin" valueType="num">
                                      <p:cBhvr>
                                        <p:cTn id="21" dur="2000" fill="hold"/>
                                        <p:tgtEl>
                                          <p:spTgt spid="22"/>
                                        </p:tgtEl>
                                        <p:attrNameLst>
                                          <p:attrName>ppt_h</p:attrName>
                                        </p:attrNameLst>
                                      </p:cBhvr>
                                      <p:tavLst>
                                        <p:tav tm="0">
                                          <p:val>
                                            <p:fltVal val="0"/>
                                          </p:val>
                                        </p:tav>
                                        <p:tav tm="100000">
                                          <p:val>
                                            <p:strVal val="#ppt_h"/>
                                          </p:val>
                                        </p:tav>
                                      </p:tavLst>
                                    </p:anim>
                                    <p:anim calcmode="lin" valueType="num">
                                      <p:cBhvr>
                                        <p:cTn id="22" dur="2000" fill="hold"/>
                                        <p:tgtEl>
                                          <p:spTgt spid="22"/>
                                        </p:tgtEl>
                                        <p:attrNameLst>
                                          <p:attrName>style.rotation</p:attrName>
                                        </p:attrNameLst>
                                      </p:cBhvr>
                                      <p:tavLst>
                                        <p:tav tm="0">
                                          <p:val>
                                            <p:fltVal val="360"/>
                                          </p:val>
                                        </p:tav>
                                        <p:tav tm="100000">
                                          <p:val>
                                            <p:fltVal val="0"/>
                                          </p:val>
                                        </p:tav>
                                      </p:tavLst>
                                    </p:anim>
                                    <p:animEffect>
                                      <p:cBhvr>
                                        <p:cTn id="23" dur="2000"/>
                                        <p:tgtEl>
                                          <p:spTgt spid="22"/>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1750" fill="hold"/>
                                        <p:tgtEl>
                                          <p:spTgt spid="23"/>
                                        </p:tgtEl>
                                        <p:attrNameLst>
                                          <p:attrName>ppt_w</p:attrName>
                                        </p:attrNameLst>
                                      </p:cBhvr>
                                      <p:tavLst>
                                        <p:tav tm="0">
                                          <p:val>
                                            <p:fltVal val="0"/>
                                          </p:val>
                                        </p:tav>
                                        <p:tav tm="100000">
                                          <p:val>
                                            <p:strVal val="#ppt_w"/>
                                          </p:val>
                                        </p:tav>
                                      </p:tavLst>
                                    </p:anim>
                                    <p:anim calcmode="lin" valueType="num">
                                      <p:cBhvr>
                                        <p:cTn id="27" dur="1750" fill="hold"/>
                                        <p:tgtEl>
                                          <p:spTgt spid="23"/>
                                        </p:tgtEl>
                                        <p:attrNameLst>
                                          <p:attrName>ppt_h</p:attrName>
                                        </p:attrNameLst>
                                      </p:cBhvr>
                                      <p:tavLst>
                                        <p:tav tm="0">
                                          <p:val>
                                            <p:fltVal val="0"/>
                                          </p:val>
                                        </p:tav>
                                        <p:tav tm="100000">
                                          <p:val>
                                            <p:strVal val="#ppt_h"/>
                                          </p:val>
                                        </p:tav>
                                      </p:tavLst>
                                    </p:anim>
                                    <p:anim calcmode="lin" valueType="num">
                                      <p:cBhvr>
                                        <p:cTn id="28" dur="1750" fill="hold"/>
                                        <p:tgtEl>
                                          <p:spTgt spid="23"/>
                                        </p:tgtEl>
                                        <p:attrNameLst>
                                          <p:attrName>style.rotation</p:attrName>
                                        </p:attrNameLst>
                                      </p:cBhvr>
                                      <p:tavLst>
                                        <p:tav tm="0">
                                          <p:val>
                                            <p:fltVal val="360"/>
                                          </p:val>
                                        </p:tav>
                                        <p:tav tm="100000">
                                          <p:val>
                                            <p:fltVal val="0"/>
                                          </p:val>
                                        </p:tav>
                                      </p:tavLst>
                                    </p:anim>
                                    <p:animEffect>
                                      <p:cBhvr>
                                        <p:cTn id="29" dur="1750"/>
                                        <p:tgtEl>
                                          <p:spTgt spid="23"/>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1500" fill="hold"/>
                                        <p:tgtEl>
                                          <p:spTgt spid="24"/>
                                        </p:tgtEl>
                                        <p:attrNameLst>
                                          <p:attrName>ppt_w</p:attrName>
                                        </p:attrNameLst>
                                      </p:cBhvr>
                                      <p:tavLst>
                                        <p:tav tm="0">
                                          <p:val>
                                            <p:fltVal val="0"/>
                                          </p:val>
                                        </p:tav>
                                        <p:tav tm="100000">
                                          <p:val>
                                            <p:strVal val="#ppt_w"/>
                                          </p:val>
                                        </p:tav>
                                      </p:tavLst>
                                    </p:anim>
                                    <p:anim calcmode="lin" valueType="num">
                                      <p:cBhvr>
                                        <p:cTn id="33" dur="1500" fill="hold"/>
                                        <p:tgtEl>
                                          <p:spTgt spid="24"/>
                                        </p:tgtEl>
                                        <p:attrNameLst>
                                          <p:attrName>ppt_h</p:attrName>
                                        </p:attrNameLst>
                                      </p:cBhvr>
                                      <p:tavLst>
                                        <p:tav tm="0">
                                          <p:val>
                                            <p:fltVal val="0"/>
                                          </p:val>
                                        </p:tav>
                                        <p:tav tm="100000">
                                          <p:val>
                                            <p:strVal val="#ppt_h"/>
                                          </p:val>
                                        </p:tav>
                                      </p:tavLst>
                                    </p:anim>
                                    <p:anim calcmode="lin" valueType="num">
                                      <p:cBhvr>
                                        <p:cTn id="34" dur="1500" fill="hold"/>
                                        <p:tgtEl>
                                          <p:spTgt spid="24"/>
                                        </p:tgtEl>
                                        <p:attrNameLst>
                                          <p:attrName>style.rotation</p:attrName>
                                        </p:attrNameLst>
                                      </p:cBhvr>
                                      <p:tavLst>
                                        <p:tav tm="0">
                                          <p:val>
                                            <p:fltVal val="360"/>
                                          </p:val>
                                        </p:tav>
                                        <p:tav tm="100000">
                                          <p:val>
                                            <p:fltVal val="0"/>
                                          </p:val>
                                        </p:tav>
                                      </p:tavLst>
                                    </p:anim>
                                    <p:animEffect>
                                      <p:cBhvr>
                                        <p:cTn id="35" dur="1500"/>
                                        <p:tgtEl>
                                          <p:spTgt spid="24"/>
                                        </p:tgtEl>
                                      </p:cBhvr>
                                    </p:animEffect>
                                  </p:childTnLst>
                                </p:cTn>
                              </p:par>
                              <p:par>
                                <p:cTn id="36" presetID="49" presetClass="entr" presetSubtype="0" decel="10000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1250" fill="hold"/>
                                        <p:tgtEl>
                                          <p:spTgt spid="37"/>
                                        </p:tgtEl>
                                        <p:attrNameLst>
                                          <p:attrName>ppt_w</p:attrName>
                                        </p:attrNameLst>
                                      </p:cBhvr>
                                      <p:tavLst>
                                        <p:tav tm="0">
                                          <p:val>
                                            <p:fltVal val="0"/>
                                          </p:val>
                                        </p:tav>
                                        <p:tav tm="100000">
                                          <p:val>
                                            <p:strVal val="#ppt_w"/>
                                          </p:val>
                                        </p:tav>
                                      </p:tavLst>
                                    </p:anim>
                                    <p:anim calcmode="lin" valueType="num">
                                      <p:cBhvr>
                                        <p:cTn id="39" dur="1250" fill="hold"/>
                                        <p:tgtEl>
                                          <p:spTgt spid="37"/>
                                        </p:tgtEl>
                                        <p:attrNameLst>
                                          <p:attrName>ppt_h</p:attrName>
                                        </p:attrNameLst>
                                      </p:cBhvr>
                                      <p:tavLst>
                                        <p:tav tm="0">
                                          <p:val>
                                            <p:fltVal val="0"/>
                                          </p:val>
                                        </p:tav>
                                        <p:tav tm="100000">
                                          <p:val>
                                            <p:strVal val="#ppt_h"/>
                                          </p:val>
                                        </p:tav>
                                      </p:tavLst>
                                    </p:anim>
                                    <p:anim calcmode="lin" valueType="num">
                                      <p:cBhvr>
                                        <p:cTn id="40" dur="1250" fill="hold"/>
                                        <p:tgtEl>
                                          <p:spTgt spid="37"/>
                                        </p:tgtEl>
                                        <p:attrNameLst>
                                          <p:attrName>style.rotation</p:attrName>
                                        </p:attrNameLst>
                                      </p:cBhvr>
                                      <p:tavLst>
                                        <p:tav tm="0">
                                          <p:val>
                                            <p:fltVal val="360"/>
                                          </p:val>
                                        </p:tav>
                                        <p:tav tm="100000">
                                          <p:val>
                                            <p:fltVal val="0"/>
                                          </p:val>
                                        </p:tav>
                                      </p:tavLst>
                                    </p:anim>
                                    <p:animEffect>
                                      <p:cBhvr>
                                        <p:cTn id="41" dur="1250"/>
                                        <p:tgtEl>
                                          <p:spTgt spid="37"/>
                                        </p:tgtEl>
                                      </p:cBhvr>
                                    </p:animEffect>
                                  </p:childTnLst>
                                </p:cTn>
                              </p:par>
                              <p:par>
                                <p:cTn id="42" presetID="49" presetClass="entr" presetSubtype="0" decel="100000" fill="hold" nodeType="with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p:cTn id="44" dur="1000" fill="hold"/>
                                        <p:tgtEl>
                                          <p:spTgt spid="38"/>
                                        </p:tgtEl>
                                        <p:attrNameLst>
                                          <p:attrName>ppt_w</p:attrName>
                                        </p:attrNameLst>
                                      </p:cBhvr>
                                      <p:tavLst>
                                        <p:tav tm="0">
                                          <p:val>
                                            <p:fltVal val="0"/>
                                          </p:val>
                                        </p:tav>
                                        <p:tav tm="100000">
                                          <p:val>
                                            <p:strVal val="#ppt_w"/>
                                          </p:val>
                                        </p:tav>
                                      </p:tavLst>
                                    </p:anim>
                                    <p:anim calcmode="lin" valueType="num">
                                      <p:cBhvr>
                                        <p:cTn id="45" dur="1000" fill="hold"/>
                                        <p:tgtEl>
                                          <p:spTgt spid="38"/>
                                        </p:tgtEl>
                                        <p:attrNameLst>
                                          <p:attrName>ppt_h</p:attrName>
                                        </p:attrNameLst>
                                      </p:cBhvr>
                                      <p:tavLst>
                                        <p:tav tm="0">
                                          <p:val>
                                            <p:fltVal val="0"/>
                                          </p:val>
                                        </p:tav>
                                        <p:tav tm="100000">
                                          <p:val>
                                            <p:strVal val="#ppt_h"/>
                                          </p:val>
                                        </p:tav>
                                      </p:tavLst>
                                    </p:anim>
                                    <p:anim calcmode="lin" valueType="num">
                                      <p:cBhvr>
                                        <p:cTn id="46" dur="1000" fill="hold"/>
                                        <p:tgtEl>
                                          <p:spTgt spid="38"/>
                                        </p:tgtEl>
                                        <p:attrNameLst>
                                          <p:attrName>style.rotation</p:attrName>
                                        </p:attrNameLst>
                                      </p:cBhvr>
                                      <p:tavLst>
                                        <p:tav tm="0">
                                          <p:val>
                                            <p:fltVal val="360"/>
                                          </p:val>
                                        </p:tav>
                                        <p:tav tm="100000">
                                          <p:val>
                                            <p:fltVal val="0"/>
                                          </p:val>
                                        </p:tav>
                                      </p:tavLst>
                                    </p:anim>
                                    <p:animEffect>
                                      <p:cBhvr>
                                        <p:cTn id="47" dur="1000"/>
                                        <p:tgtEl>
                                          <p:spTgt spid="38"/>
                                        </p:tgtEl>
                                      </p:cBhvr>
                                    </p:animEffect>
                                  </p:childTnLst>
                                </p:cTn>
                              </p:par>
                            </p:childTnLst>
                          </p:cTn>
                        </p:par>
                        <p:par>
                          <p:cTn id="48" fill="hold">
                            <p:stCondLst>
                              <p:cond delay="3000"/>
                            </p:stCondLst>
                            <p:childTnLst>
                              <p:par>
                                <p:cTn id="49" presetID="42" presetClass="entr" presetSubtype="0" fill="hold" grpId="0"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p:cBhvr>
                                        <p:cTn id="51" dur="750"/>
                                        <p:tgtEl>
                                          <p:spTgt spid="41"/>
                                        </p:tgtEl>
                                      </p:cBhvr>
                                    </p:animEffect>
                                    <p:anim calcmode="lin" valueType="num">
                                      <p:cBhvr>
                                        <p:cTn id="52" dur="750" fill="hold"/>
                                        <p:tgtEl>
                                          <p:spTgt spid="41"/>
                                        </p:tgtEl>
                                        <p:attrNameLst>
                                          <p:attrName>ppt_x</p:attrName>
                                        </p:attrNameLst>
                                      </p:cBhvr>
                                      <p:tavLst>
                                        <p:tav tm="0">
                                          <p:val>
                                            <p:strVal val="#ppt_x"/>
                                          </p:val>
                                        </p:tav>
                                        <p:tav tm="100000">
                                          <p:val>
                                            <p:strVal val="#ppt_x"/>
                                          </p:val>
                                        </p:tav>
                                      </p:tavLst>
                                    </p:anim>
                                    <p:anim calcmode="lin" valueType="num">
                                      <p:cBhvr>
                                        <p:cTn id="53" dur="750" fill="hold"/>
                                        <p:tgtEl>
                                          <p:spTgt spid="41"/>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250"/>
                                  </p:stCondLst>
                                  <p:childTnLst>
                                    <p:set>
                                      <p:cBhvr>
                                        <p:cTn id="55" dur="1" fill="hold">
                                          <p:stCondLst>
                                            <p:cond delay="0"/>
                                          </p:stCondLst>
                                        </p:cTn>
                                        <p:tgtEl>
                                          <p:spTgt spid="42"/>
                                        </p:tgtEl>
                                        <p:attrNameLst>
                                          <p:attrName>style.visibility</p:attrName>
                                        </p:attrNameLst>
                                      </p:cBhvr>
                                      <p:to>
                                        <p:strVal val="visible"/>
                                      </p:to>
                                    </p:set>
                                    <p:animEffect>
                                      <p:cBhvr>
                                        <p:cTn id="56" dur="750"/>
                                        <p:tgtEl>
                                          <p:spTgt spid="42"/>
                                        </p:tgtEl>
                                      </p:cBhvr>
                                    </p:animEffect>
                                    <p:anim calcmode="lin" valueType="num">
                                      <p:cBhvr>
                                        <p:cTn id="57" dur="750" fill="hold"/>
                                        <p:tgtEl>
                                          <p:spTgt spid="42"/>
                                        </p:tgtEl>
                                        <p:attrNameLst>
                                          <p:attrName>ppt_x</p:attrName>
                                        </p:attrNameLst>
                                      </p:cBhvr>
                                      <p:tavLst>
                                        <p:tav tm="0">
                                          <p:val>
                                            <p:strVal val="#ppt_x"/>
                                          </p:val>
                                        </p:tav>
                                        <p:tav tm="100000">
                                          <p:val>
                                            <p:strVal val="#ppt_x"/>
                                          </p:val>
                                        </p:tav>
                                      </p:tavLst>
                                    </p:anim>
                                    <p:anim calcmode="lin" valueType="num">
                                      <p:cBhvr>
                                        <p:cTn id="58" dur="7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autoUpdateAnimBg="0"/>
      <p:bldP spid="23" grpId="0" bldLvl="0" animBg="1" autoUpdateAnimBg="0"/>
      <p:bldP spid="24" grpId="0" bldLvl="0" animBg="1" autoUpdateAnimBg="0"/>
      <p:bldP spid="37" grpId="0" bldLvl="0" animBg="1" autoUpdateAnimBg="0"/>
      <p:bldP spid="41" grpId="0" bldLvl="0" animBg="1" autoUpdateAnimBg="0"/>
      <p:bldP spid="42"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椭圆 392"/>
          <p:cNvSpPr/>
          <p:nvPr/>
        </p:nvSpPr>
        <p:spPr>
          <a:xfrm>
            <a:off x="3454218" y="4189205"/>
            <a:ext cx="2202398" cy="333187"/>
          </a:xfrm>
          <a:prstGeom prst="ellipse">
            <a:avLst/>
          </a:prstGeom>
          <a:gradFill flip="none" rotWithShape="1">
            <a:gsLst>
              <a:gs pos="0">
                <a:schemeClr val="tx1">
                  <a:alpha val="62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4648" tIns="57323" rIns="114648" bIns="57323"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grpSp>
        <p:nvGrpSpPr>
          <p:cNvPr id="394" name="组合 393"/>
          <p:cNvGrpSpPr/>
          <p:nvPr/>
        </p:nvGrpSpPr>
        <p:grpSpPr>
          <a:xfrm>
            <a:off x="3534814" y="960619"/>
            <a:ext cx="2027076" cy="3398311"/>
            <a:chOff x="3546995" y="2016281"/>
            <a:chExt cx="1616382" cy="2709799"/>
          </a:xfrm>
        </p:grpSpPr>
        <p:sp>
          <p:nvSpPr>
            <p:cNvPr id="395" name="Freeform 33"/>
            <p:cNvSpPr>
              <a:spLocks/>
            </p:cNvSpPr>
            <p:nvPr/>
          </p:nvSpPr>
          <p:spPr bwMode="auto">
            <a:xfrm>
              <a:off x="3546995" y="2016281"/>
              <a:ext cx="1616382" cy="2028724"/>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85000"/>
              </a:schemeClr>
            </a:solidFill>
            <a:ln>
              <a:noFill/>
            </a:ln>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6" name="Freeform 33"/>
            <p:cNvSpPr>
              <a:spLocks/>
            </p:cNvSpPr>
            <p:nvPr/>
          </p:nvSpPr>
          <p:spPr bwMode="auto">
            <a:xfrm>
              <a:off x="3587885" y="2067602"/>
              <a:ext cx="1534601" cy="1926082"/>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95000"/>
              </a:schemeClr>
            </a:solidFill>
            <a:ln>
              <a:noFill/>
            </a:ln>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nvGrpSpPr>
            <p:cNvPr id="397" name="组合 396"/>
            <p:cNvGrpSpPr/>
            <p:nvPr/>
          </p:nvGrpSpPr>
          <p:grpSpPr>
            <a:xfrm>
              <a:off x="3999883" y="4025097"/>
              <a:ext cx="716912" cy="700983"/>
              <a:chOff x="3759201" y="3508375"/>
              <a:chExt cx="828024" cy="809626"/>
            </a:xfrm>
          </p:grpSpPr>
          <p:sp>
            <p:nvSpPr>
              <p:cNvPr id="398" name="Freeform 6"/>
              <p:cNvSpPr>
                <a:spLocks/>
              </p:cNvSpPr>
              <p:nvPr/>
            </p:nvSpPr>
            <p:spPr bwMode="auto">
              <a:xfrm>
                <a:off x="3764900" y="3508375"/>
                <a:ext cx="822325" cy="757238"/>
              </a:xfrm>
              <a:custGeom>
                <a:avLst/>
                <a:gdLst>
                  <a:gd name="T0" fmla="*/ 216 w 220"/>
                  <a:gd name="T1" fmla="*/ 0 h 202"/>
                  <a:gd name="T2" fmla="*/ 213 w 220"/>
                  <a:gd name="T3" fmla="*/ 3 h 202"/>
                  <a:gd name="T4" fmla="*/ 213 w 220"/>
                  <a:gd name="T5" fmla="*/ 14 h 202"/>
                  <a:gd name="T6" fmla="*/ 211 w 220"/>
                  <a:gd name="T7" fmla="*/ 16 h 202"/>
                  <a:gd name="T8" fmla="*/ 218 w 220"/>
                  <a:gd name="T9" fmla="*/ 24 h 202"/>
                  <a:gd name="T10" fmla="*/ 217 w 220"/>
                  <a:gd name="T11" fmla="*/ 35 h 202"/>
                  <a:gd name="T12" fmla="*/ 210 w 220"/>
                  <a:gd name="T13" fmla="*/ 42 h 202"/>
                  <a:gd name="T14" fmla="*/ 209 w 220"/>
                  <a:gd name="T15" fmla="*/ 48 h 202"/>
                  <a:gd name="T16" fmla="*/ 217 w 220"/>
                  <a:gd name="T17" fmla="*/ 55 h 202"/>
                  <a:gd name="T18" fmla="*/ 216 w 220"/>
                  <a:gd name="T19" fmla="*/ 66 h 202"/>
                  <a:gd name="T20" fmla="*/ 210 w 220"/>
                  <a:gd name="T21" fmla="*/ 71 h 202"/>
                  <a:gd name="T22" fmla="*/ 210 w 220"/>
                  <a:gd name="T23" fmla="*/ 80 h 202"/>
                  <a:gd name="T24" fmla="*/ 218 w 220"/>
                  <a:gd name="T25" fmla="*/ 89 h 202"/>
                  <a:gd name="T26" fmla="*/ 214 w 220"/>
                  <a:gd name="T27" fmla="*/ 97 h 202"/>
                  <a:gd name="T28" fmla="*/ 209 w 220"/>
                  <a:gd name="T29" fmla="*/ 102 h 202"/>
                  <a:gd name="T30" fmla="*/ 210 w 220"/>
                  <a:gd name="T31" fmla="*/ 108 h 202"/>
                  <a:gd name="T32" fmla="*/ 217 w 220"/>
                  <a:gd name="T33" fmla="*/ 116 h 202"/>
                  <a:gd name="T34" fmla="*/ 215 w 220"/>
                  <a:gd name="T35" fmla="*/ 125 h 202"/>
                  <a:gd name="T36" fmla="*/ 209 w 220"/>
                  <a:gd name="T37" fmla="*/ 131 h 202"/>
                  <a:gd name="T38" fmla="*/ 209 w 220"/>
                  <a:gd name="T39" fmla="*/ 138 h 202"/>
                  <a:gd name="T40" fmla="*/ 214 w 220"/>
                  <a:gd name="T41" fmla="*/ 145 h 202"/>
                  <a:gd name="T42" fmla="*/ 206 w 220"/>
                  <a:gd name="T43" fmla="*/ 161 h 202"/>
                  <a:gd name="T44" fmla="*/ 159 w 220"/>
                  <a:gd name="T45" fmla="*/ 202 h 202"/>
                  <a:gd name="T46" fmla="*/ 61 w 220"/>
                  <a:gd name="T47" fmla="*/ 202 h 202"/>
                  <a:gd name="T48" fmla="*/ 13 w 220"/>
                  <a:gd name="T49" fmla="*/ 161 h 202"/>
                  <a:gd name="T50" fmla="*/ 12 w 220"/>
                  <a:gd name="T51" fmla="*/ 152 h 202"/>
                  <a:gd name="T52" fmla="*/ 9 w 220"/>
                  <a:gd name="T53" fmla="*/ 142 h 202"/>
                  <a:gd name="T54" fmla="*/ 2 w 220"/>
                  <a:gd name="T55" fmla="*/ 135 h 202"/>
                  <a:gd name="T56" fmla="*/ 5 w 220"/>
                  <a:gd name="T57" fmla="*/ 126 h 202"/>
                  <a:gd name="T58" fmla="*/ 8 w 220"/>
                  <a:gd name="T59" fmla="*/ 119 h 202"/>
                  <a:gd name="T60" fmla="*/ 4 w 220"/>
                  <a:gd name="T61" fmla="*/ 108 h 202"/>
                  <a:gd name="T62" fmla="*/ 3 w 220"/>
                  <a:gd name="T63" fmla="*/ 97 h 202"/>
                  <a:gd name="T64" fmla="*/ 8 w 220"/>
                  <a:gd name="T65" fmla="*/ 91 h 202"/>
                  <a:gd name="T66" fmla="*/ 8 w 220"/>
                  <a:gd name="T67" fmla="*/ 85 h 202"/>
                  <a:gd name="T68" fmla="*/ 2 w 220"/>
                  <a:gd name="T69" fmla="*/ 76 h 202"/>
                  <a:gd name="T70" fmla="*/ 5 w 220"/>
                  <a:gd name="T71" fmla="*/ 66 h 202"/>
                  <a:gd name="T72" fmla="*/ 9 w 220"/>
                  <a:gd name="T73" fmla="*/ 61 h 202"/>
                  <a:gd name="T74" fmla="*/ 8 w 220"/>
                  <a:gd name="T75" fmla="*/ 54 h 202"/>
                  <a:gd name="T76" fmla="*/ 2 w 220"/>
                  <a:gd name="T77" fmla="*/ 44 h 202"/>
                  <a:gd name="T78" fmla="*/ 2 w 220"/>
                  <a:gd name="T79" fmla="*/ 16 h 202"/>
                  <a:gd name="T80" fmla="*/ 2 w 220"/>
                  <a:gd name="T81" fmla="*/ 11 h 202"/>
                  <a:gd name="T82" fmla="*/ 2 w 220"/>
                  <a:gd name="T83" fmla="*/ 1 h 202"/>
                  <a:gd name="T84" fmla="*/ 0 w 220"/>
                  <a:gd name="T85" fmla="*/ 0 h 202"/>
                  <a:gd name="T86" fmla="*/ 216 w 220"/>
                  <a:gd name="T8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0"/>
                    </a:moveTo>
                    <a:cubicBezTo>
                      <a:pt x="213" y="3"/>
                      <a:pt x="213" y="3"/>
                      <a:pt x="213" y="3"/>
                    </a:cubicBezTo>
                    <a:cubicBezTo>
                      <a:pt x="213" y="14"/>
                      <a:pt x="213" y="14"/>
                      <a:pt x="213" y="14"/>
                    </a:cubicBezTo>
                    <a:cubicBezTo>
                      <a:pt x="211" y="16"/>
                      <a:pt x="211" y="16"/>
                      <a:pt x="211" y="16"/>
                    </a:cubicBezTo>
                    <a:cubicBezTo>
                      <a:pt x="211" y="16"/>
                      <a:pt x="216" y="20"/>
                      <a:pt x="218" y="24"/>
                    </a:cubicBezTo>
                    <a:cubicBezTo>
                      <a:pt x="220" y="28"/>
                      <a:pt x="220" y="33"/>
                      <a:pt x="217" y="35"/>
                    </a:cubicBezTo>
                    <a:cubicBezTo>
                      <a:pt x="214" y="38"/>
                      <a:pt x="210" y="39"/>
                      <a:pt x="210" y="42"/>
                    </a:cubicBezTo>
                    <a:cubicBezTo>
                      <a:pt x="210" y="44"/>
                      <a:pt x="209" y="48"/>
                      <a:pt x="209" y="48"/>
                    </a:cubicBezTo>
                    <a:cubicBezTo>
                      <a:pt x="209" y="48"/>
                      <a:pt x="216" y="51"/>
                      <a:pt x="217" y="55"/>
                    </a:cubicBezTo>
                    <a:cubicBezTo>
                      <a:pt x="219" y="60"/>
                      <a:pt x="218" y="64"/>
                      <a:pt x="216" y="66"/>
                    </a:cubicBezTo>
                    <a:cubicBezTo>
                      <a:pt x="213" y="67"/>
                      <a:pt x="210" y="71"/>
                      <a:pt x="210" y="71"/>
                    </a:cubicBezTo>
                    <a:cubicBezTo>
                      <a:pt x="210" y="80"/>
                      <a:pt x="210" y="80"/>
                      <a:pt x="210" y="80"/>
                    </a:cubicBezTo>
                    <a:cubicBezTo>
                      <a:pt x="210" y="80"/>
                      <a:pt x="218" y="85"/>
                      <a:pt x="218" y="89"/>
                    </a:cubicBezTo>
                    <a:cubicBezTo>
                      <a:pt x="218" y="94"/>
                      <a:pt x="214" y="97"/>
                      <a:pt x="214" y="97"/>
                    </a:cubicBezTo>
                    <a:cubicBezTo>
                      <a:pt x="209" y="102"/>
                      <a:pt x="209" y="102"/>
                      <a:pt x="209" y="102"/>
                    </a:cubicBezTo>
                    <a:cubicBezTo>
                      <a:pt x="210" y="108"/>
                      <a:pt x="210" y="108"/>
                      <a:pt x="210" y="108"/>
                    </a:cubicBezTo>
                    <a:cubicBezTo>
                      <a:pt x="210" y="108"/>
                      <a:pt x="216" y="112"/>
                      <a:pt x="217" y="116"/>
                    </a:cubicBezTo>
                    <a:cubicBezTo>
                      <a:pt x="218" y="120"/>
                      <a:pt x="217" y="123"/>
                      <a:pt x="215" y="125"/>
                    </a:cubicBezTo>
                    <a:cubicBezTo>
                      <a:pt x="213" y="127"/>
                      <a:pt x="209" y="131"/>
                      <a:pt x="209" y="131"/>
                    </a:cubicBezTo>
                    <a:cubicBezTo>
                      <a:pt x="209" y="138"/>
                      <a:pt x="209" y="138"/>
                      <a:pt x="209" y="138"/>
                    </a:cubicBezTo>
                    <a:cubicBezTo>
                      <a:pt x="209" y="138"/>
                      <a:pt x="213" y="141"/>
                      <a:pt x="214" y="145"/>
                    </a:cubicBezTo>
                    <a:cubicBezTo>
                      <a:pt x="214" y="148"/>
                      <a:pt x="209" y="158"/>
                      <a:pt x="206" y="161"/>
                    </a:cubicBezTo>
                    <a:cubicBezTo>
                      <a:pt x="203" y="163"/>
                      <a:pt x="159" y="202"/>
                      <a:pt x="159" y="202"/>
                    </a:cubicBezTo>
                    <a:cubicBezTo>
                      <a:pt x="61" y="202"/>
                      <a:pt x="61" y="202"/>
                      <a:pt x="61" y="202"/>
                    </a:cubicBezTo>
                    <a:cubicBezTo>
                      <a:pt x="13" y="161"/>
                      <a:pt x="13" y="161"/>
                      <a:pt x="13" y="161"/>
                    </a:cubicBezTo>
                    <a:cubicBezTo>
                      <a:pt x="13" y="161"/>
                      <a:pt x="12" y="155"/>
                      <a:pt x="12" y="152"/>
                    </a:cubicBezTo>
                    <a:cubicBezTo>
                      <a:pt x="11" y="149"/>
                      <a:pt x="12" y="144"/>
                      <a:pt x="9" y="142"/>
                    </a:cubicBezTo>
                    <a:cubicBezTo>
                      <a:pt x="7" y="140"/>
                      <a:pt x="2" y="139"/>
                      <a:pt x="2" y="135"/>
                    </a:cubicBezTo>
                    <a:cubicBezTo>
                      <a:pt x="2" y="130"/>
                      <a:pt x="3" y="127"/>
                      <a:pt x="5" y="126"/>
                    </a:cubicBezTo>
                    <a:cubicBezTo>
                      <a:pt x="7" y="125"/>
                      <a:pt x="9" y="122"/>
                      <a:pt x="8" y="119"/>
                    </a:cubicBezTo>
                    <a:cubicBezTo>
                      <a:pt x="8" y="116"/>
                      <a:pt x="6" y="112"/>
                      <a:pt x="4" y="108"/>
                    </a:cubicBezTo>
                    <a:cubicBezTo>
                      <a:pt x="2" y="104"/>
                      <a:pt x="2" y="100"/>
                      <a:pt x="3" y="97"/>
                    </a:cubicBezTo>
                    <a:cubicBezTo>
                      <a:pt x="5" y="94"/>
                      <a:pt x="8" y="91"/>
                      <a:pt x="8" y="91"/>
                    </a:cubicBezTo>
                    <a:cubicBezTo>
                      <a:pt x="8" y="85"/>
                      <a:pt x="8" y="85"/>
                      <a:pt x="8" y="85"/>
                    </a:cubicBezTo>
                    <a:cubicBezTo>
                      <a:pt x="8" y="85"/>
                      <a:pt x="2" y="81"/>
                      <a:pt x="2" y="76"/>
                    </a:cubicBezTo>
                    <a:cubicBezTo>
                      <a:pt x="2" y="70"/>
                      <a:pt x="3" y="67"/>
                      <a:pt x="5" y="66"/>
                    </a:cubicBezTo>
                    <a:cubicBezTo>
                      <a:pt x="7" y="64"/>
                      <a:pt x="9" y="61"/>
                      <a:pt x="9" y="61"/>
                    </a:cubicBezTo>
                    <a:cubicBezTo>
                      <a:pt x="9" y="61"/>
                      <a:pt x="10" y="57"/>
                      <a:pt x="8" y="54"/>
                    </a:cubicBezTo>
                    <a:cubicBezTo>
                      <a:pt x="7" y="52"/>
                      <a:pt x="3" y="48"/>
                      <a:pt x="2" y="44"/>
                    </a:cubicBezTo>
                    <a:cubicBezTo>
                      <a:pt x="2" y="16"/>
                      <a:pt x="2" y="16"/>
                      <a:pt x="2" y="16"/>
                    </a:cubicBezTo>
                    <a:cubicBezTo>
                      <a:pt x="2" y="16"/>
                      <a:pt x="2" y="14"/>
                      <a:pt x="2" y="11"/>
                    </a:cubicBezTo>
                    <a:cubicBezTo>
                      <a:pt x="2" y="8"/>
                      <a:pt x="2" y="1"/>
                      <a:pt x="2" y="1"/>
                    </a:cubicBezTo>
                    <a:cubicBezTo>
                      <a:pt x="0" y="0"/>
                      <a:pt x="0" y="0"/>
                      <a:pt x="0" y="0"/>
                    </a:cubicBezTo>
                    <a:lnTo>
                      <a:pt x="216" y="0"/>
                    </a:lnTo>
                    <a:close/>
                  </a:path>
                </a:pathLst>
              </a:custGeom>
              <a:solidFill>
                <a:srgbClr val="30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9" name="Freeform 7"/>
              <p:cNvSpPr>
                <a:spLocks/>
              </p:cNvSpPr>
              <p:nvPr/>
            </p:nvSpPr>
            <p:spPr bwMode="auto">
              <a:xfrm>
                <a:off x="3996676" y="4268788"/>
                <a:ext cx="350838" cy="49213"/>
              </a:xfrm>
              <a:custGeom>
                <a:avLst/>
                <a:gdLst>
                  <a:gd name="T0" fmla="*/ 0 w 94"/>
                  <a:gd name="T1" fmla="*/ 0 h 13"/>
                  <a:gd name="T2" fmla="*/ 94 w 94"/>
                  <a:gd name="T3" fmla="*/ 0 h 13"/>
                  <a:gd name="T4" fmla="*/ 85 w 94"/>
                  <a:gd name="T5" fmla="*/ 9 h 13"/>
                  <a:gd name="T6" fmla="*/ 74 w 94"/>
                  <a:gd name="T7" fmla="*/ 13 h 13"/>
                  <a:gd name="T8" fmla="*/ 19 w 94"/>
                  <a:gd name="T9" fmla="*/ 13 h 13"/>
                  <a:gd name="T10" fmla="*/ 8 w 94"/>
                  <a:gd name="T11" fmla="*/ 9 h 13"/>
                  <a:gd name="T12" fmla="*/ 0 w 9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0" y="0"/>
                    </a:moveTo>
                    <a:cubicBezTo>
                      <a:pt x="94" y="0"/>
                      <a:pt x="94" y="0"/>
                      <a:pt x="94" y="0"/>
                    </a:cubicBezTo>
                    <a:cubicBezTo>
                      <a:pt x="94" y="0"/>
                      <a:pt x="88" y="6"/>
                      <a:pt x="85" y="9"/>
                    </a:cubicBezTo>
                    <a:cubicBezTo>
                      <a:pt x="82" y="11"/>
                      <a:pt x="77" y="13"/>
                      <a:pt x="74" y="13"/>
                    </a:cubicBezTo>
                    <a:cubicBezTo>
                      <a:pt x="71" y="13"/>
                      <a:pt x="19" y="13"/>
                      <a:pt x="19" y="13"/>
                    </a:cubicBezTo>
                    <a:cubicBezTo>
                      <a:pt x="19" y="13"/>
                      <a:pt x="11" y="13"/>
                      <a:pt x="8" y="9"/>
                    </a:cubicBezTo>
                    <a:cubicBezTo>
                      <a:pt x="5" y="6"/>
                      <a:pt x="0" y="0"/>
                      <a:pt x="0" y="0"/>
                    </a:cubicBezTo>
                    <a:close/>
                  </a:path>
                </a:pathLst>
              </a:custGeom>
              <a:solidFill>
                <a:srgbClr val="3936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0" name="Freeform 8"/>
              <p:cNvSpPr>
                <a:spLocks/>
              </p:cNvSpPr>
              <p:nvPr/>
            </p:nvSpPr>
            <p:spPr bwMode="auto">
              <a:xfrm>
                <a:off x="4173538" y="3527425"/>
                <a:ext cx="247650" cy="33338"/>
              </a:xfrm>
              <a:custGeom>
                <a:avLst/>
                <a:gdLst>
                  <a:gd name="T0" fmla="*/ 4 w 66"/>
                  <a:gd name="T1" fmla="*/ 1 h 9"/>
                  <a:gd name="T2" fmla="*/ 64 w 66"/>
                  <a:gd name="T3" fmla="*/ 1 h 9"/>
                  <a:gd name="T4" fmla="*/ 62 w 66"/>
                  <a:gd name="T5" fmla="*/ 7 h 9"/>
                  <a:gd name="T6" fmla="*/ 0 w 66"/>
                  <a:gd name="T7" fmla="*/ 9 h 9"/>
                  <a:gd name="T8" fmla="*/ 20 w 66"/>
                  <a:gd name="T9" fmla="*/ 5 h 9"/>
                  <a:gd name="T10" fmla="*/ 17 w 66"/>
                  <a:gd name="T11" fmla="*/ 3 h 9"/>
                  <a:gd name="T12" fmla="*/ 4 w 66"/>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66" h="9">
                    <a:moveTo>
                      <a:pt x="4" y="1"/>
                    </a:moveTo>
                    <a:cubicBezTo>
                      <a:pt x="4" y="1"/>
                      <a:pt x="62" y="0"/>
                      <a:pt x="64" y="1"/>
                    </a:cubicBezTo>
                    <a:cubicBezTo>
                      <a:pt x="66" y="3"/>
                      <a:pt x="66" y="5"/>
                      <a:pt x="62" y="7"/>
                    </a:cubicBezTo>
                    <a:cubicBezTo>
                      <a:pt x="58" y="8"/>
                      <a:pt x="0" y="9"/>
                      <a:pt x="0" y="9"/>
                    </a:cubicBezTo>
                    <a:cubicBezTo>
                      <a:pt x="0" y="9"/>
                      <a:pt x="20" y="7"/>
                      <a:pt x="20" y="5"/>
                    </a:cubicBezTo>
                    <a:cubicBezTo>
                      <a:pt x="20" y="3"/>
                      <a:pt x="21" y="4"/>
                      <a:pt x="17" y="3"/>
                    </a:cubicBezTo>
                    <a:cubicBezTo>
                      <a:pt x="13" y="3"/>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1" name="Freeform 9"/>
              <p:cNvSpPr>
                <a:spLocks/>
              </p:cNvSpPr>
              <p:nvPr/>
            </p:nvSpPr>
            <p:spPr bwMode="auto">
              <a:xfrm>
                <a:off x="4173538" y="3571875"/>
                <a:ext cx="242888" cy="93663"/>
              </a:xfrm>
              <a:custGeom>
                <a:avLst/>
                <a:gdLst>
                  <a:gd name="T0" fmla="*/ 11 w 65"/>
                  <a:gd name="T1" fmla="*/ 0 h 25"/>
                  <a:gd name="T2" fmla="*/ 60 w 65"/>
                  <a:gd name="T3" fmla="*/ 1 h 25"/>
                  <a:gd name="T4" fmla="*/ 65 w 65"/>
                  <a:gd name="T5" fmla="*/ 10 h 25"/>
                  <a:gd name="T6" fmla="*/ 57 w 65"/>
                  <a:gd name="T7" fmla="*/ 21 h 25"/>
                  <a:gd name="T8" fmla="*/ 0 w 65"/>
                  <a:gd name="T9" fmla="*/ 25 h 25"/>
                  <a:gd name="T10" fmla="*/ 21 w 65"/>
                  <a:gd name="T11" fmla="*/ 20 h 25"/>
                  <a:gd name="T12" fmla="*/ 22 w 65"/>
                  <a:gd name="T13" fmla="*/ 12 h 25"/>
                  <a:gd name="T14" fmla="*/ 23 w 65"/>
                  <a:gd name="T15" fmla="*/ 6 h 25"/>
                  <a:gd name="T16" fmla="*/ 23 w 65"/>
                  <a:gd name="T17" fmla="*/ 3 h 25"/>
                  <a:gd name="T18" fmla="*/ 11 w 65"/>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25">
                    <a:moveTo>
                      <a:pt x="11" y="0"/>
                    </a:moveTo>
                    <a:cubicBezTo>
                      <a:pt x="11" y="0"/>
                      <a:pt x="58" y="0"/>
                      <a:pt x="60" y="1"/>
                    </a:cubicBezTo>
                    <a:cubicBezTo>
                      <a:pt x="63" y="2"/>
                      <a:pt x="65" y="7"/>
                      <a:pt x="65" y="10"/>
                    </a:cubicBezTo>
                    <a:cubicBezTo>
                      <a:pt x="65" y="14"/>
                      <a:pt x="65" y="19"/>
                      <a:pt x="57" y="21"/>
                    </a:cubicBezTo>
                    <a:cubicBezTo>
                      <a:pt x="49" y="23"/>
                      <a:pt x="0" y="25"/>
                      <a:pt x="0" y="25"/>
                    </a:cubicBezTo>
                    <a:cubicBezTo>
                      <a:pt x="0" y="25"/>
                      <a:pt x="20" y="22"/>
                      <a:pt x="21" y="20"/>
                    </a:cubicBezTo>
                    <a:cubicBezTo>
                      <a:pt x="23" y="18"/>
                      <a:pt x="21" y="14"/>
                      <a:pt x="22" y="12"/>
                    </a:cubicBezTo>
                    <a:cubicBezTo>
                      <a:pt x="23" y="10"/>
                      <a:pt x="24" y="10"/>
                      <a:pt x="23" y="6"/>
                    </a:cubicBezTo>
                    <a:cubicBezTo>
                      <a:pt x="23" y="3"/>
                      <a:pt x="23" y="3"/>
                      <a:pt x="23" y="3"/>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2" name="Freeform 10"/>
              <p:cNvSpPr>
                <a:spLocks/>
              </p:cNvSpPr>
              <p:nvPr/>
            </p:nvSpPr>
            <p:spPr bwMode="auto">
              <a:xfrm>
                <a:off x="4106863" y="3698875"/>
                <a:ext cx="303213" cy="34925"/>
              </a:xfrm>
              <a:custGeom>
                <a:avLst/>
                <a:gdLst>
                  <a:gd name="T0" fmla="*/ 20 w 81"/>
                  <a:gd name="T1" fmla="*/ 1 h 9"/>
                  <a:gd name="T2" fmla="*/ 73 w 81"/>
                  <a:gd name="T3" fmla="*/ 0 h 9"/>
                  <a:gd name="T4" fmla="*/ 80 w 81"/>
                  <a:gd name="T5" fmla="*/ 3 h 9"/>
                  <a:gd name="T6" fmla="*/ 3 w 81"/>
                  <a:gd name="T7" fmla="*/ 9 h 9"/>
                  <a:gd name="T8" fmla="*/ 24 w 81"/>
                  <a:gd name="T9" fmla="*/ 5 h 9"/>
                  <a:gd name="T10" fmla="*/ 20 w 81"/>
                  <a:gd name="T11" fmla="*/ 1 h 9"/>
                </a:gdLst>
                <a:ahLst/>
                <a:cxnLst>
                  <a:cxn ang="0">
                    <a:pos x="T0" y="T1"/>
                  </a:cxn>
                  <a:cxn ang="0">
                    <a:pos x="T2" y="T3"/>
                  </a:cxn>
                  <a:cxn ang="0">
                    <a:pos x="T4" y="T5"/>
                  </a:cxn>
                  <a:cxn ang="0">
                    <a:pos x="T6" y="T7"/>
                  </a:cxn>
                  <a:cxn ang="0">
                    <a:pos x="T8" y="T9"/>
                  </a:cxn>
                  <a:cxn ang="0">
                    <a:pos x="T10" y="T11"/>
                  </a:cxn>
                </a:cxnLst>
                <a:rect l="0" t="0" r="r" b="b"/>
                <a:pathLst>
                  <a:path w="81" h="9">
                    <a:moveTo>
                      <a:pt x="20" y="1"/>
                    </a:moveTo>
                    <a:cubicBezTo>
                      <a:pt x="20" y="1"/>
                      <a:pt x="66" y="0"/>
                      <a:pt x="73" y="0"/>
                    </a:cubicBezTo>
                    <a:cubicBezTo>
                      <a:pt x="81" y="0"/>
                      <a:pt x="81" y="3"/>
                      <a:pt x="80" y="3"/>
                    </a:cubicBezTo>
                    <a:cubicBezTo>
                      <a:pt x="78" y="4"/>
                      <a:pt x="5" y="9"/>
                      <a:pt x="3" y="9"/>
                    </a:cubicBezTo>
                    <a:cubicBezTo>
                      <a:pt x="0" y="9"/>
                      <a:pt x="21" y="6"/>
                      <a:pt x="24" y="5"/>
                    </a:cubicBezTo>
                    <a:cubicBezTo>
                      <a:pt x="27" y="4"/>
                      <a:pt x="26" y="2"/>
                      <a:pt x="2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3" name="Freeform 11"/>
              <p:cNvSpPr>
                <a:spLocks/>
              </p:cNvSpPr>
              <p:nvPr/>
            </p:nvSpPr>
            <p:spPr bwMode="auto">
              <a:xfrm>
                <a:off x="4140201" y="3756025"/>
                <a:ext cx="269875" cy="25400"/>
              </a:xfrm>
              <a:custGeom>
                <a:avLst/>
                <a:gdLst>
                  <a:gd name="T0" fmla="*/ 26 w 72"/>
                  <a:gd name="T1" fmla="*/ 1 h 7"/>
                  <a:gd name="T2" fmla="*/ 72 w 72"/>
                  <a:gd name="T3" fmla="*/ 0 h 7"/>
                  <a:gd name="T4" fmla="*/ 49 w 72"/>
                  <a:gd name="T5" fmla="*/ 5 h 7"/>
                  <a:gd name="T6" fmla="*/ 4 w 72"/>
                  <a:gd name="T7" fmla="*/ 7 h 7"/>
                  <a:gd name="T8" fmla="*/ 26 w 72"/>
                  <a:gd name="T9" fmla="*/ 1 h 7"/>
                </a:gdLst>
                <a:ahLst/>
                <a:cxnLst>
                  <a:cxn ang="0">
                    <a:pos x="T0" y="T1"/>
                  </a:cxn>
                  <a:cxn ang="0">
                    <a:pos x="T2" y="T3"/>
                  </a:cxn>
                  <a:cxn ang="0">
                    <a:pos x="T4" y="T5"/>
                  </a:cxn>
                  <a:cxn ang="0">
                    <a:pos x="T6" y="T7"/>
                  </a:cxn>
                  <a:cxn ang="0">
                    <a:pos x="T8" y="T9"/>
                  </a:cxn>
                </a:cxnLst>
                <a:rect l="0" t="0" r="r" b="b"/>
                <a:pathLst>
                  <a:path w="72" h="7">
                    <a:moveTo>
                      <a:pt x="26" y="1"/>
                    </a:moveTo>
                    <a:cubicBezTo>
                      <a:pt x="72" y="0"/>
                      <a:pt x="72" y="0"/>
                      <a:pt x="72" y="0"/>
                    </a:cubicBezTo>
                    <a:cubicBezTo>
                      <a:pt x="72" y="0"/>
                      <a:pt x="51" y="5"/>
                      <a:pt x="49" y="5"/>
                    </a:cubicBezTo>
                    <a:cubicBezTo>
                      <a:pt x="47" y="5"/>
                      <a:pt x="9" y="7"/>
                      <a:pt x="4" y="7"/>
                    </a:cubicBezTo>
                    <a:cubicBezTo>
                      <a:pt x="0" y="7"/>
                      <a:pt x="35" y="3"/>
                      <a:pt x="26"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4" name="Freeform 12"/>
              <p:cNvSpPr>
                <a:spLocks/>
              </p:cNvSpPr>
              <p:nvPr/>
            </p:nvSpPr>
            <p:spPr bwMode="auto">
              <a:xfrm>
                <a:off x="4125913" y="3811588"/>
                <a:ext cx="287338" cy="38100"/>
              </a:xfrm>
              <a:custGeom>
                <a:avLst/>
                <a:gdLst>
                  <a:gd name="T0" fmla="*/ 15 w 77"/>
                  <a:gd name="T1" fmla="*/ 2 h 10"/>
                  <a:gd name="T2" fmla="*/ 73 w 77"/>
                  <a:gd name="T3" fmla="*/ 0 h 10"/>
                  <a:gd name="T4" fmla="*/ 72 w 77"/>
                  <a:gd name="T5" fmla="*/ 5 h 10"/>
                  <a:gd name="T6" fmla="*/ 0 w 77"/>
                  <a:gd name="T7" fmla="*/ 10 h 10"/>
                  <a:gd name="T8" fmla="*/ 31 w 77"/>
                  <a:gd name="T9" fmla="*/ 5 h 10"/>
                  <a:gd name="T10" fmla="*/ 15 w 77"/>
                  <a:gd name="T11" fmla="*/ 2 h 10"/>
                </a:gdLst>
                <a:ahLst/>
                <a:cxnLst>
                  <a:cxn ang="0">
                    <a:pos x="T0" y="T1"/>
                  </a:cxn>
                  <a:cxn ang="0">
                    <a:pos x="T2" y="T3"/>
                  </a:cxn>
                  <a:cxn ang="0">
                    <a:pos x="T4" y="T5"/>
                  </a:cxn>
                  <a:cxn ang="0">
                    <a:pos x="T6" y="T7"/>
                  </a:cxn>
                  <a:cxn ang="0">
                    <a:pos x="T8" y="T9"/>
                  </a:cxn>
                  <a:cxn ang="0">
                    <a:pos x="T10" y="T11"/>
                  </a:cxn>
                </a:cxnLst>
                <a:rect l="0" t="0" r="r" b="b"/>
                <a:pathLst>
                  <a:path w="77" h="10">
                    <a:moveTo>
                      <a:pt x="15" y="2"/>
                    </a:moveTo>
                    <a:cubicBezTo>
                      <a:pt x="15" y="2"/>
                      <a:pt x="69" y="0"/>
                      <a:pt x="73" y="0"/>
                    </a:cubicBezTo>
                    <a:cubicBezTo>
                      <a:pt x="77" y="0"/>
                      <a:pt x="75" y="4"/>
                      <a:pt x="72" y="5"/>
                    </a:cubicBezTo>
                    <a:cubicBezTo>
                      <a:pt x="68" y="6"/>
                      <a:pt x="0" y="10"/>
                      <a:pt x="0" y="10"/>
                    </a:cubicBezTo>
                    <a:cubicBezTo>
                      <a:pt x="0" y="10"/>
                      <a:pt x="29" y="6"/>
                      <a:pt x="31" y="5"/>
                    </a:cubicBezTo>
                    <a:cubicBezTo>
                      <a:pt x="32" y="4"/>
                      <a:pt x="15" y="2"/>
                      <a:pt x="1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5" name="Freeform 13"/>
              <p:cNvSpPr>
                <a:spLocks/>
              </p:cNvSpPr>
              <p:nvPr/>
            </p:nvSpPr>
            <p:spPr bwMode="auto">
              <a:xfrm>
                <a:off x="4195763" y="3868738"/>
                <a:ext cx="217488" cy="33338"/>
              </a:xfrm>
              <a:custGeom>
                <a:avLst/>
                <a:gdLst>
                  <a:gd name="T0" fmla="*/ 0 w 58"/>
                  <a:gd name="T1" fmla="*/ 4 h 9"/>
                  <a:gd name="T2" fmla="*/ 56 w 58"/>
                  <a:gd name="T3" fmla="*/ 0 h 9"/>
                  <a:gd name="T4" fmla="*/ 0 w 58"/>
                  <a:gd name="T5" fmla="*/ 4 h 9"/>
                </a:gdLst>
                <a:ahLst/>
                <a:cxnLst>
                  <a:cxn ang="0">
                    <a:pos x="T0" y="T1"/>
                  </a:cxn>
                  <a:cxn ang="0">
                    <a:pos x="T2" y="T3"/>
                  </a:cxn>
                  <a:cxn ang="0">
                    <a:pos x="T4" y="T5"/>
                  </a:cxn>
                </a:cxnLst>
                <a:rect l="0" t="0" r="r" b="b"/>
                <a:pathLst>
                  <a:path w="58" h="9">
                    <a:moveTo>
                      <a:pt x="0" y="4"/>
                    </a:moveTo>
                    <a:cubicBezTo>
                      <a:pt x="0" y="4"/>
                      <a:pt x="55" y="0"/>
                      <a:pt x="56" y="0"/>
                    </a:cubicBezTo>
                    <a:cubicBezTo>
                      <a:pt x="58" y="0"/>
                      <a:pt x="22" y="9"/>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6" name="Freeform 14"/>
              <p:cNvSpPr>
                <a:spLocks/>
              </p:cNvSpPr>
              <p:nvPr/>
            </p:nvSpPr>
            <p:spPr bwMode="auto">
              <a:xfrm>
                <a:off x="4117976" y="3935413"/>
                <a:ext cx="280988" cy="30163"/>
              </a:xfrm>
              <a:custGeom>
                <a:avLst/>
                <a:gdLst>
                  <a:gd name="T0" fmla="*/ 23 w 75"/>
                  <a:gd name="T1" fmla="*/ 0 h 8"/>
                  <a:gd name="T2" fmla="*/ 71 w 75"/>
                  <a:gd name="T3" fmla="*/ 0 h 8"/>
                  <a:gd name="T4" fmla="*/ 65 w 75"/>
                  <a:gd name="T5" fmla="*/ 4 h 8"/>
                  <a:gd name="T6" fmla="*/ 0 w 75"/>
                  <a:gd name="T7" fmla="*/ 8 h 8"/>
                  <a:gd name="T8" fmla="*/ 31 w 75"/>
                  <a:gd name="T9" fmla="*/ 3 h 8"/>
                  <a:gd name="T10" fmla="*/ 23 w 75"/>
                  <a:gd name="T11" fmla="*/ 0 h 8"/>
                </a:gdLst>
                <a:ahLst/>
                <a:cxnLst>
                  <a:cxn ang="0">
                    <a:pos x="T0" y="T1"/>
                  </a:cxn>
                  <a:cxn ang="0">
                    <a:pos x="T2" y="T3"/>
                  </a:cxn>
                  <a:cxn ang="0">
                    <a:pos x="T4" y="T5"/>
                  </a:cxn>
                  <a:cxn ang="0">
                    <a:pos x="T6" y="T7"/>
                  </a:cxn>
                  <a:cxn ang="0">
                    <a:pos x="T8" y="T9"/>
                  </a:cxn>
                  <a:cxn ang="0">
                    <a:pos x="T10" y="T11"/>
                  </a:cxn>
                </a:cxnLst>
                <a:rect l="0" t="0" r="r" b="b"/>
                <a:pathLst>
                  <a:path w="75" h="8">
                    <a:moveTo>
                      <a:pt x="23" y="0"/>
                    </a:moveTo>
                    <a:cubicBezTo>
                      <a:pt x="23" y="0"/>
                      <a:pt x="67" y="0"/>
                      <a:pt x="71" y="0"/>
                    </a:cubicBezTo>
                    <a:cubicBezTo>
                      <a:pt x="75" y="1"/>
                      <a:pt x="68" y="3"/>
                      <a:pt x="65" y="4"/>
                    </a:cubicBezTo>
                    <a:cubicBezTo>
                      <a:pt x="62" y="5"/>
                      <a:pt x="0" y="8"/>
                      <a:pt x="0" y="8"/>
                    </a:cubicBezTo>
                    <a:cubicBezTo>
                      <a:pt x="0" y="8"/>
                      <a:pt x="28" y="4"/>
                      <a:pt x="31" y="3"/>
                    </a:cubicBezTo>
                    <a:cubicBezTo>
                      <a:pt x="33" y="3"/>
                      <a:pt x="33" y="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7" name="Freeform 15"/>
              <p:cNvSpPr>
                <a:spLocks/>
              </p:cNvSpPr>
              <p:nvPr/>
            </p:nvSpPr>
            <p:spPr bwMode="auto">
              <a:xfrm>
                <a:off x="4206876" y="3984625"/>
                <a:ext cx="206375" cy="25400"/>
              </a:xfrm>
              <a:custGeom>
                <a:avLst/>
                <a:gdLst>
                  <a:gd name="T0" fmla="*/ 0 w 55"/>
                  <a:gd name="T1" fmla="*/ 3 h 7"/>
                  <a:gd name="T2" fmla="*/ 53 w 55"/>
                  <a:gd name="T3" fmla="*/ 0 h 7"/>
                  <a:gd name="T4" fmla="*/ 0 w 55"/>
                  <a:gd name="T5" fmla="*/ 3 h 7"/>
                </a:gdLst>
                <a:ahLst/>
                <a:cxnLst>
                  <a:cxn ang="0">
                    <a:pos x="T0" y="T1"/>
                  </a:cxn>
                  <a:cxn ang="0">
                    <a:pos x="T2" y="T3"/>
                  </a:cxn>
                  <a:cxn ang="0">
                    <a:pos x="T4" y="T5"/>
                  </a:cxn>
                </a:cxnLst>
                <a:rect l="0" t="0" r="r" b="b"/>
                <a:pathLst>
                  <a:path w="55" h="7">
                    <a:moveTo>
                      <a:pt x="0" y="3"/>
                    </a:moveTo>
                    <a:cubicBezTo>
                      <a:pt x="0" y="3"/>
                      <a:pt x="51" y="0"/>
                      <a:pt x="53" y="0"/>
                    </a:cubicBezTo>
                    <a:cubicBezTo>
                      <a:pt x="55" y="0"/>
                      <a:pt x="28"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8" name="Freeform 16"/>
              <p:cNvSpPr>
                <a:spLocks/>
              </p:cNvSpPr>
              <p:nvPr/>
            </p:nvSpPr>
            <p:spPr bwMode="auto">
              <a:xfrm>
                <a:off x="4222751" y="4044949"/>
                <a:ext cx="160338" cy="28576"/>
              </a:xfrm>
              <a:custGeom>
                <a:avLst/>
                <a:gdLst>
                  <a:gd name="T0" fmla="*/ 0 w 43"/>
                  <a:gd name="T1" fmla="*/ 2 h 8"/>
                  <a:gd name="T2" fmla="*/ 41 w 43"/>
                  <a:gd name="T3" fmla="*/ 1 h 8"/>
                  <a:gd name="T4" fmla="*/ 26 w 43"/>
                  <a:gd name="T5" fmla="*/ 7 h 8"/>
                  <a:gd name="T6" fmla="*/ 0 w 43"/>
                  <a:gd name="T7" fmla="*/ 2 h 8"/>
                </a:gdLst>
                <a:ahLst/>
                <a:cxnLst>
                  <a:cxn ang="0">
                    <a:pos x="T0" y="T1"/>
                  </a:cxn>
                  <a:cxn ang="0">
                    <a:pos x="T2" y="T3"/>
                  </a:cxn>
                  <a:cxn ang="0">
                    <a:pos x="T4" y="T5"/>
                  </a:cxn>
                  <a:cxn ang="0">
                    <a:pos x="T6" y="T7"/>
                  </a:cxn>
                </a:cxnLst>
                <a:rect l="0" t="0" r="r" b="b"/>
                <a:pathLst>
                  <a:path w="43" h="8">
                    <a:moveTo>
                      <a:pt x="0" y="2"/>
                    </a:moveTo>
                    <a:cubicBezTo>
                      <a:pt x="0" y="2"/>
                      <a:pt x="38" y="0"/>
                      <a:pt x="41" y="1"/>
                    </a:cubicBezTo>
                    <a:cubicBezTo>
                      <a:pt x="43" y="1"/>
                      <a:pt x="31" y="5"/>
                      <a:pt x="26" y="7"/>
                    </a:cubicBezTo>
                    <a:cubicBezTo>
                      <a:pt x="20" y="8"/>
                      <a:pt x="12" y="7"/>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9" name="Freeform 17"/>
              <p:cNvSpPr>
                <a:spLocks/>
              </p:cNvSpPr>
              <p:nvPr/>
            </p:nvSpPr>
            <p:spPr bwMode="auto">
              <a:xfrm>
                <a:off x="4151313" y="4070350"/>
                <a:ext cx="314325" cy="30163"/>
              </a:xfrm>
              <a:custGeom>
                <a:avLst/>
                <a:gdLst>
                  <a:gd name="T0" fmla="*/ 0 w 84"/>
                  <a:gd name="T1" fmla="*/ 5 h 8"/>
                  <a:gd name="T2" fmla="*/ 84 w 84"/>
                  <a:gd name="T3" fmla="*/ 0 h 8"/>
                  <a:gd name="T4" fmla="*/ 32 w 84"/>
                  <a:gd name="T5" fmla="*/ 8 h 8"/>
                  <a:gd name="T6" fmla="*/ 0 w 84"/>
                  <a:gd name="T7" fmla="*/ 5 h 8"/>
                </a:gdLst>
                <a:ahLst/>
                <a:cxnLst>
                  <a:cxn ang="0">
                    <a:pos x="T0" y="T1"/>
                  </a:cxn>
                  <a:cxn ang="0">
                    <a:pos x="T2" y="T3"/>
                  </a:cxn>
                  <a:cxn ang="0">
                    <a:pos x="T4" y="T5"/>
                  </a:cxn>
                  <a:cxn ang="0">
                    <a:pos x="T6" y="T7"/>
                  </a:cxn>
                </a:cxnLst>
                <a:rect l="0" t="0" r="r" b="b"/>
                <a:pathLst>
                  <a:path w="84" h="8">
                    <a:moveTo>
                      <a:pt x="0" y="5"/>
                    </a:moveTo>
                    <a:cubicBezTo>
                      <a:pt x="0" y="5"/>
                      <a:pt x="76" y="2"/>
                      <a:pt x="84" y="0"/>
                    </a:cubicBezTo>
                    <a:cubicBezTo>
                      <a:pt x="84" y="0"/>
                      <a:pt x="75" y="6"/>
                      <a:pt x="32" y="8"/>
                    </a:cubicBezTo>
                    <a:cubicBezTo>
                      <a:pt x="32" y="8"/>
                      <a:pt x="9" y="7"/>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0" name="Freeform 18"/>
              <p:cNvSpPr>
                <a:spLocks/>
              </p:cNvSpPr>
              <p:nvPr/>
            </p:nvSpPr>
            <p:spPr bwMode="auto">
              <a:xfrm>
                <a:off x="4514851" y="3703638"/>
                <a:ext cx="36513" cy="22225"/>
              </a:xfrm>
              <a:custGeom>
                <a:avLst/>
                <a:gdLst>
                  <a:gd name="T0" fmla="*/ 7 w 10"/>
                  <a:gd name="T1" fmla="*/ 0 h 6"/>
                  <a:gd name="T2" fmla="*/ 0 w 10"/>
                  <a:gd name="T3" fmla="*/ 6 h 6"/>
                  <a:gd name="T4" fmla="*/ 7 w 10"/>
                  <a:gd name="T5" fmla="*/ 0 h 6"/>
                </a:gdLst>
                <a:ahLst/>
                <a:cxnLst>
                  <a:cxn ang="0">
                    <a:pos x="T0" y="T1"/>
                  </a:cxn>
                  <a:cxn ang="0">
                    <a:pos x="T2" y="T3"/>
                  </a:cxn>
                  <a:cxn ang="0">
                    <a:pos x="T4" y="T5"/>
                  </a:cxn>
                </a:cxnLst>
                <a:rect l="0" t="0" r="r" b="b"/>
                <a:pathLst>
                  <a:path w="10" h="6">
                    <a:moveTo>
                      <a:pt x="7" y="0"/>
                    </a:moveTo>
                    <a:cubicBezTo>
                      <a:pt x="7" y="0"/>
                      <a:pt x="10" y="5"/>
                      <a:pt x="0" y="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1" name="Freeform 19"/>
              <p:cNvSpPr>
                <a:spLocks/>
              </p:cNvSpPr>
              <p:nvPr/>
            </p:nvSpPr>
            <p:spPr bwMode="auto">
              <a:xfrm>
                <a:off x="4510088" y="3579813"/>
                <a:ext cx="41275" cy="19050"/>
              </a:xfrm>
              <a:custGeom>
                <a:avLst/>
                <a:gdLst>
                  <a:gd name="T0" fmla="*/ 8 w 11"/>
                  <a:gd name="T1" fmla="*/ 0 h 5"/>
                  <a:gd name="T2" fmla="*/ 0 w 11"/>
                  <a:gd name="T3" fmla="*/ 5 h 5"/>
                  <a:gd name="T4" fmla="*/ 8 w 11"/>
                  <a:gd name="T5" fmla="*/ 0 h 5"/>
                </a:gdLst>
                <a:ahLst/>
                <a:cxnLst>
                  <a:cxn ang="0">
                    <a:pos x="T0" y="T1"/>
                  </a:cxn>
                  <a:cxn ang="0">
                    <a:pos x="T2" y="T3"/>
                  </a:cxn>
                  <a:cxn ang="0">
                    <a:pos x="T4" y="T5"/>
                  </a:cxn>
                </a:cxnLst>
                <a:rect l="0" t="0" r="r" b="b"/>
                <a:pathLst>
                  <a:path w="11" h="5">
                    <a:moveTo>
                      <a:pt x="8" y="0"/>
                    </a:moveTo>
                    <a:cubicBezTo>
                      <a:pt x="8" y="0"/>
                      <a:pt x="11" y="4"/>
                      <a:pt x="0" y="5"/>
                    </a:cubicBez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2" name="Freeform 20"/>
              <p:cNvSpPr>
                <a:spLocks/>
              </p:cNvSpPr>
              <p:nvPr/>
            </p:nvSpPr>
            <p:spPr bwMode="auto">
              <a:xfrm>
                <a:off x="4495801" y="3819525"/>
                <a:ext cx="55563" cy="19050"/>
              </a:xfrm>
              <a:custGeom>
                <a:avLst/>
                <a:gdLst>
                  <a:gd name="T0" fmla="*/ 11 w 15"/>
                  <a:gd name="T1" fmla="*/ 0 h 5"/>
                  <a:gd name="T2" fmla="*/ 0 w 15"/>
                  <a:gd name="T3" fmla="*/ 5 h 5"/>
                  <a:gd name="T4" fmla="*/ 11 w 15"/>
                  <a:gd name="T5" fmla="*/ 0 h 5"/>
                </a:gdLst>
                <a:ahLst/>
                <a:cxnLst>
                  <a:cxn ang="0">
                    <a:pos x="T0" y="T1"/>
                  </a:cxn>
                  <a:cxn ang="0">
                    <a:pos x="T2" y="T3"/>
                  </a:cxn>
                  <a:cxn ang="0">
                    <a:pos x="T4" y="T5"/>
                  </a:cxn>
                </a:cxnLst>
                <a:rect l="0" t="0" r="r" b="b"/>
                <a:pathLst>
                  <a:path w="15" h="5">
                    <a:moveTo>
                      <a:pt x="11" y="0"/>
                    </a:moveTo>
                    <a:cubicBezTo>
                      <a:pt x="11" y="0"/>
                      <a:pt x="15" y="4"/>
                      <a:pt x="0" y="5"/>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3" name="Freeform 21"/>
              <p:cNvSpPr>
                <a:spLocks/>
              </p:cNvSpPr>
              <p:nvPr/>
            </p:nvSpPr>
            <p:spPr bwMode="auto">
              <a:xfrm>
                <a:off x="4498976" y="3894138"/>
                <a:ext cx="46038" cy="57150"/>
              </a:xfrm>
              <a:custGeom>
                <a:avLst/>
                <a:gdLst>
                  <a:gd name="T0" fmla="*/ 6 w 12"/>
                  <a:gd name="T1" fmla="*/ 0 h 15"/>
                  <a:gd name="T2" fmla="*/ 7 w 12"/>
                  <a:gd name="T3" fmla="*/ 6 h 15"/>
                  <a:gd name="T4" fmla="*/ 12 w 12"/>
                  <a:gd name="T5" fmla="*/ 12 h 15"/>
                  <a:gd name="T6" fmla="*/ 0 w 12"/>
                  <a:gd name="T7" fmla="*/ 14 h 15"/>
                  <a:gd name="T8" fmla="*/ 6 w 12"/>
                  <a:gd name="T9" fmla="*/ 10 h 15"/>
                  <a:gd name="T10" fmla="*/ 6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6" y="0"/>
                    </a:moveTo>
                    <a:cubicBezTo>
                      <a:pt x="6" y="0"/>
                      <a:pt x="6" y="5"/>
                      <a:pt x="7" y="6"/>
                    </a:cubicBezTo>
                    <a:cubicBezTo>
                      <a:pt x="8" y="7"/>
                      <a:pt x="12" y="12"/>
                      <a:pt x="12" y="12"/>
                    </a:cubicBezTo>
                    <a:cubicBezTo>
                      <a:pt x="12" y="12"/>
                      <a:pt x="3" y="15"/>
                      <a:pt x="0" y="14"/>
                    </a:cubicBezTo>
                    <a:cubicBezTo>
                      <a:pt x="0" y="14"/>
                      <a:pt x="5" y="12"/>
                      <a:pt x="6" y="10"/>
                    </a:cubicBezTo>
                    <a:cubicBezTo>
                      <a:pt x="6" y="9"/>
                      <a:pt x="5"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4" name="Freeform 22"/>
              <p:cNvSpPr>
                <a:spLocks/>
              </p:cNvSpPr>
              <p:nvPr/>
            </p:nvSpPr>
            <p:spPr bwMode="auto">
              <a:xfrm>
                <a:off x="4518026" y="4037013"/>
                <a:ext cx="22225" cy="19050"/>
              </a:xfrm>
              <a:custGeom>
                <a:avLst/>
                <a:gdLst>
                  <a:gd name="T0" fmla="*/ 3 w 6"/>
                  <a:gd name="T1" fmla="*/ 0 h 5"/>
                  <a:gd name="T2" fmla="*/ 0 w 6"/>
                  <a:gd name="T3" fmla="*/ 5 h 5"/>
                  <a:gd name="T4" fmla="*/ 3 w 6"/>
                  <a:gd name="T5" fmla="*/ 0 h 5"/>
                </a:gdLst>
                <a:ahLst/>
                <a:cxnLst>
                  <a:cxn ang="0">
                    <a:pos x="T0" y="T1"/>
                  </a:cxn>
                  <a:cxn ang="0">
                    <a:pos x="T2" y="T3"/>
                  </a:cxn>
                  <a:cxn ang="0">
                    <a:pos x="T4" y="T5"/>
                  </a:cxn>
                </a:cxnLst>
                <a:rect l="0" t="0" r="r" b="b"/>
                <a:pathLst>
                  <a:path w="6" h="5">
                    <a:moveTo>
                      <a:pt x="3" y="0"/>
                    </a:moveTo>
                    <a:cubicBezTo>
                      <a:pt x="3" y="0"/>
                      <a:pt x="6" y="4"/>
                      <a:pt x="0" y="5"/>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5" name="Freeform 23"/>
              <p:cNvSpPr>
                <a:spLocks/>
              </p:cNvSpPr>
              <p:nvPr/>
            </p:nvSpPr>
            <p:spPr bwMode="auto">
              <a:xfrm>
                <a:off x="3814763" y="3557588"/>
                <a:ext cx="206375" cy="22225"/>
              </a:xfrm>
              <a:custGeom>
                <a:avLst/>
                <a:gdLst>
                  <a:gd name="T0" fmla="*/ 0 w 55"/>
                  <a:gd name="T1" fmla="*/ 0 h 6"/>
                  <a:gd name="T2" fmla="*/ 55 w 55"/>
                  <a:gd name="T3" fmla="*/ 3 h 6"/>
                  <a:gd name="T4" fmla="*/ 0 w 55"/>
                  <a:gd name="T5" fmla="*/ 0 h 6"/>
                </a:gdLst>
                <a:ahLst/>
                <a:cxnLst>
                  <a:cxn ang="0">
                    <a:pos x="T0" y="T1"/>
                  </a:cxn>
                  <a:cxn ang="0">
                    <a:pos x="T2" y="T3"/>
                  </a:cxn>
                  <a:cxn ang="0">
                    <a:pos x="T4" y="T5"/>
                  </a:cxn>
                </a:cxnLst>
                <a:rect l="0" t="0" r="r" b="b"/>
                <a:pathLst>
                  <a:path w="55" h="6">
                    <a:moveTo>
                      <a:pt x="0" y="0"/>
                    </a:moveTo>
                    <a:cubicBezTo>
                      <a:pt x="55" y="3"/>
                      <a:pt x="55" y="3"/>
                      <a:pt x="55" y="3"/>
                    </a:cubicBezTo>
                    <a:cubicBezTo>
                      <a:pt x="55" y="3"/>
                      <a:pt x="15" y="6"/>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6" name="Freeform 24"/>
              <p:cNvSpPr>
                <a:spLocks/>
              </p:cNvSpPr>
              <p:nvPr/>
            </p:nvSpPr>
            <p:spPr bwMode="auto">
              <a:xfrm>
                <a:off x="3762376" y="3744913"/>
                <a:ext cx="71438" cy="17463"/>
              </a:xfrm>
              <a:custGeom>
                <a:avLst/>
                <a:gdLst>
                  <a:gd name="T0" fmla="*/ 7 w 19"/>
                  <a:gd name="T1" fmla="*/ 0 h 5"/>
                  <a:gd name="T2" fmla="*/ 19 w 19"/>
                  <a:gd name="T3" fmla="*/ 1 h 5"/>
                  <a:gd name="T4" fmla="*/ 4 w 19"/>
                  <a:gd name="T5" fmla="*/ 4 h 5"/>
                  <a:gd name="T6" fmla="*/ 7 w 19"/>
                  <a:gd name="T7" fmla="*/ 0 h 5"/>
                </a:gdLst>
                <a:ahLst/>
                <a:cxnLst>
                  <a:cxn ang="0">
                    <a:pos x="T0" y="T1"/>
                  </a:cxn>
                  <a:cxn ang="0">
                    <a:pos x="T2" y="T3"/>
                  </a:cxn>
                  <a:cxn ang="0">
                    <a:pos x="T4" y="T5"/>
                  </a:cxn>
                  <a:cxn ang="0">
                    <a:pos x="T6" y="T7"/>
                  </a:cxn>
                </a:cxnLst>
                <a:rect l="0" t="0" r="r" b="b"/>
                <a:pathLst>
                  <a:path w="19" h="5">
                    <a:moveTo>
                      <a:pt x="7" y="0"/>
                    </a:moveTo>
                    <a:cubicBezTo>
                      <a:pt x="19" y="1"/>
                      <a:pt x="19" y="1"/>
                      <a:pt x="19" y="1"/>
                    </a:cubicBezTo>
                    <a:cubicBezTo>
                      <a:pt x="19" y="1"/>
                      <a:pt x="7" y="4"/>
                      <a:pt x="4" y="4"/>
                    </a:cubicBezTo>
                    <a:cubicBezTo>
                      <a:pt x="0" y="5"/>
                      <a:pt x="7"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7" name="Freeform 25"/>
              <p:cNvSpPr>
                <a:spLocks/>
              </p:cNvSpPr>
              <p:nvPr/>
            </p:nvSpPr>
            <p:spPr bwMode="auto">
              <a:xfrm>
                <a:off x="3762376" y="3857625"/>
                <a:ext cx="74613" cy="14288"/>
              </a:xfrm>
              <a:custGeom>
                <a:avLst/>
                <a:gdLst>
                  <a:gd name="T0" fmla="*/ 6 w 20"/>
                  <a:gd name="T1" fmla="*/ 0 h 4"/>
                  <a:gd name="T2" fmla="*/ 20 w 20"/>
                  <a:gd name="T3" fmla="*/ 0 h 4"/>
                  <a:gd name="T4" fmla="*/ 2 w 20"/>
                  <a:gd name="T5" fmla="*/ 4 h 4"/>
                  <a:gd name="T6" fmla="*/ 6 w 20"/>
                  <a:gd name="T7" fmla="*/ 0 h 4"/>
                </a:gdLst>
                <a:ahLst/>
                <a:cxnLst>
                  <a:cxn ang="0">
                    <a:pos x="T0" y="T1"/>
                  </a:cxn>
                  <a:cxn ang="0">
                    <a:pos x="T2" y="T3"/>
                  </a:cxn>
                  <a:cxn ang="0">
                    <a:pos x="T4" y="T5"/>
                  </a:cxn>
                  <a:cxn ang="0">
                    <a:pos x="T6" y="T7"/>
                  </a:cxn>
                </a:cxnLst>
                <a:rect l="0" t="0" r="r" b="b"/>
                <a:pathLst>
                  <a:path w="20" h="4">
                    <a:moveTo>
                      <a:pt x="6" y="0"/>
                    </a:moveTo>
                    <a:cubicBezTo>
                      <a:pt x="20" y="0"/>
                      <a:pt x="20" y="0"/>
                      <a:pt x="20" y="0"/>
                    </a:cubicBezTo>
                    <a:cubicBezTo>
                      <a:pt x="20" y="0"/>
                      <a:pt x="4" y="4"/>
                      <a:pt x="2" y="4"/>
                    </a:cubicBezTo>
                    <a:cubicBezTo>
                      <a:pt x="0" y="4"/>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8" name="Freeform 26"/>
              <p:cNvSpPr>
                <a:spLocks/>
              </p:cNvSpPr>
              <p:nvPr/>
            </p:nvSpPr>
            <p:spPr bwMode="auto">
              <a:xfrm>
                <a:off x="3759201" y="3979863"/>
                <a:ext cx="74613" cy="19050"/>
              </a:xfrm>
              <a:custGeom>
                <a:avLst/>
                <a:gdLst>
                  <a:gd name="T0" fmla="*/ 6 w 20"/>
                  <a:gd name="T1" fmla="*/ 0 h 5"/>
                  <a:gd name="T2" fmla="*/ 20 w 20"/>
                  <a:gd name="T3" fmla="*/ 1 h 5"/>
                  <a:gd name="T4" fmla="*/ 2 w 20"/>
                  <a:gd name="T5" fmla="*/ 5 h 5"/>
                  <a:gd name="T6" fmla="*/ 6 w 20"/>
                  <a:gd name="T7" fmla="*/ 0 h 5"/>
                </a:gdLst>
                <a:ahLst/>
                <a:cxnLst>
                  <a:cxn ang="0">
                    <a:pos x="T0" y="T1"/>
                  </a:cxn>
                  <a:cxn ang="0">
                    <a:pos x="T2" y="T3"/>
                  </a:cxn>
                  <a:cxn ang="0">
                    <a:pos x="T4" y="T5"/>
                  </a:cxn>
                  <a:cxn ang="0">
                    <a:pos x="T6" y="T7"/>
                  </a:cxn>
                </a:cxnLst>
                <a:rect l="0" t="0" r="r" b="b"/>
                <a:pathLst>
                  <a:path w="20" h="5">
                    <a:moveTo>
                      <a:pt x="6" y="0"/>
                    </a:moveTo>
                    <a:cubicBezTo>
                      <a:pt x="20" y="1"/>
                      <a:pt x="20" y="1"/>
                      <a:pt x="20" y="1"/>
                    </a:cubicBezTo>
                    <a:cubicBezTo>
                      <a:pt x="20" y="1"/>
                      <a:pt x="3" y="5"/>
                      <a:pt x="2" y="5"/>
                    </a:cubicBezTo>
                    <a:cubicBezTo>
                      <a:pt x="0" y="5"/>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9" name="Freeform 27"/>
              <p:cNvSpPr>
                <a:spLocks/>
              </p:cNvSpPr>
              <p:nvPr/>
            </p:nvSpPr>
            <p:spPr bwMode="auto">
              <a:xfrm>
                <a:off x="3822701" y="4086225"/>
                <a:ext cx="268288" cy="33338"/>
              </a:xfrm>
              <a:custGeom>
                <a:avLst/>
                <a:gdLst>
                  <a:gd name="T0" fmla="*/ 0 w 72"/>
                  <a:gd name="T1" fmla="*/ 0 h 9"/>
                  <a:gd name="T2" fmla="*/ 68 w 72"/>
                  <a:gd name="T3" fmla="*/ 1 h 9"/>
                  <a:gd name="T4" fmla="*/ 0 w 72"/>
                  <a:gd name="T5" fmla="*/ 0 h 9"/>
                </a:gdLst>
                <a:ahLst/>
                <a:cxnLst>
                  <a:cxn ang="0">
                    <a:pos x="T0" y="T1"/>
                  </a:cxn>
                  <a:cxn ang="0">
                    <a:pos x="T2" y="T3"/>
                  </a:cxn>
                  <a:cxn ang="0">
                    <a:pos x="T4" y="T5"/>
                  </a:cxn>
                </a:cxnLst>
                <a:rect l="0" t="0" r="r" b="b"/>
                <a:pathLst>
                  <a:path w="72" h="9">
                    <a:moveTo>
                      <a:pt x="0" y="0"/>
                    </a:moveTo>
                    <a:cubicBezTo>
                      <a:pt x="0" y="0"/>
                      <a:pt x="65" y="2"/>
                      <a:pt x="68" y="1"/>
                    </a:cubicBezTo>
                    <a:cubicBezTo>
                      <a:pt x="72" y="1"/>
                      <a:pt x="24"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0" name="Freeform 28"/>
              <p:cNvSpPr>
                <a:spLocks/>
              </p:cNvSpPr>
              <p:nvPr/>
            </p:nvSpPr>
            <p:spPr bwMode="auto">
              <a:xfrm>
                <a:off x="4300538" y="4114800"/>
                <a:ext cx="134938" cy="120650"/>
              </a:xfrm>
              <a:custGeom>
                <a:avLst/>
                <a:gdLst>
                  <a:gd name="T0" fmla="*/ 36 w 36"/>
                  <a:gd name="T1" fmla="*/ 0 h 32"/>
                  <a:gd name="T2" fmla="*/ 3 w 36"/>
                  <a:gd name="T3" fmla="*/ 31 h 32"/>
                  <a:gd name="T4" fmla="*/ 36 w 36"/>
                  <a:gd name="T5" fmla="*/ 0 h 32"/>
                </a:gdLst>
                <a:ahLst/>
                <a:cxnLst>
                  <a:cxn ang="0">
                    <a:pos x="T0" y="T1"/>
                  </a:cxn>
                  <a:cxn ang="0">
                    <a:pos x="T2" y="T3"/>
                  </a:cxn>
                  <a:cxn ang="0">
                    <a:pos x="T4" y="T5"/>
                  </a:cxn>
                </a:cxnLst>
                <a:rect l="0" t="0" r="r" b="b"/>
                <a:pathLst>
                  <a:path w="36" h="32">
                    <a:moveTo>
                      <a:pt x="36" y="0"/>
                    </a:moveTo>
                    <a:cubicBezTo>
                      <a:pt x="36" y="0"/>
                      <a:pt x="5" y="30"/>
                      <a:pt x="3" y="31"/>
                    </a:cubicBezTo>
                    <a:cubicBezTo>
                      <a:pt x="0" y="32"/>
                      <a:pt x="21" y="8"/>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grpSp>
        <p:nvGrpSpPr>
          <p:cNvPr id="421" name="Group 37"/>
          <p:cNvGrpSpPr>
            <a:grpSpLocks noChangeAspect="1"/>
          </p:cNvGrpSpPr>
          <p:nvPr/>
        </p:nvGrpSpPr>
        <p:grpSpPr bwMode="auto">
          <a:xfrm>
            <a:off x="3509839" y="938242"/>
            <a:ext cx="2077055" cy="2513165"/>
            <a:chOff x="2250" y="790"/>
            <a:chExt cx="1205" cy="1458"/>
          </a:xfrm>
        </p:grpSpPr>
        <p:sp>
          <p:nvSpPr>
            <p:cNvPr id="422" name="Rectangle 38"/>
            <p:cNvSpPr>
              <a:spLocks noChangeArrowheads="1"/>
            </p:cNvSpPr>
            <p:nvPr/>
          </p:nvSpPr>
          <p:spPr bwMode="auto">
            <a:xfrm>
              <a:off x="2847" y="1827"/>
              <a:ext cx="12" cy="369"/>
            </a:xfrm>
            <a:prstGeom prst="rect">
              <a:avLst/>
            </a:prstGeom>
            <a:solidFill>
              <a:srgbClr val="505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3" name="Freeform 39"/>
            <p:cNvSpPr>
              <a:spLocks/>
            </p:cNvSpPr>
            <p:nvPr/>
          </p:nvSpPr>
          <p:spPr bwMode="auto">
            <a:xfrm>
              <a:off x="2852" y="2189"/>
              <a:ext cx="170" cy="19"/>
            </a:xfrm>
            <a:custGeom>
              <a:avLst/>
              <a:gdLst>
                <a:gd name="T0" fmla="*/ 170 w 170"/>
                <a:gd name="T1" fmla="*/ 19 h 19"/>
                <a:gd name="T2" fmla="*/ 0 w 170"/>
                <a:gd name="T3" fmla="*/ 12 h 19"/>
                <a:gd name="T4" fmla="*/ 0 w 170"/>
                <a:gd name="T5" fmla="*/ 0 h 19"/>
                <a:gd name="T6" fmla="*/ 170 w 170"/>
                <a:gd name="T7" fmla="*/ 7 h 19"/>
                <a:gd name="T8" fmla="*/ 170 w 170"/>
                <a:gd name="T9" fmla="*/ 19 h 19"/>
              </a:gdLst>
              <a:ahLst/>
              <a:cxnLst>
                <a:cxn ang="0">
                  <a:pos x="T0" y="T1"/>
                </a:cxn>
                <a:cxn ang="0">
                  <a:pos x="T2" y="T3"/>
                </a:cxn>
                <a:cxn ang="0">
                  <a:pos x="T4" y="T5"/>
                </a:cxn>
                <a:cxn ang="0">
                  <a:pos x="T6" y="T7"/>
                </a:cxn>
                <a:cxn ang="0">
                  <a:pos x="T8" y="T9"/>
                </a:cxn>
              </a:cxnLst>
              <a:rect l="0" t="0" r="r" b="b"/>
              <a:pathLst>
                <a:path w="170" h="19">
                  <a:moveTo>
                    <a:pt x="170" y="19"/>
                  </a:moveTo>
                  <a:lnTo>
                    <a:pt x="0" y="12"/>
                  </a:lnTo>
                  <a:lnTo>
                    <a:pt x="0" y="0"/>
                  </a:lnTo>
                  <a:lnTo>
                    <a:pt x="170" y="7"/>
                  </a:lnTo>
                  <a:lnTo>
                    <a:pt x="17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4" name="Freeform 40"/>
            <p:cNvSpPr>
              <a:spLocks/>
            </p:cNvSpPr>
            <p:nvPr/>
          </p:nvSpPr>
          <p:spPr bwMode="auto">
            <a:xfrm>
              <a:off x="2725" y="2028"/>
              <a:ext cx="130" cy="170"/>
            </a:xfrm>
            <a:custGeom>
              <a:avLst/>
              <a:gdLst>
                <a:gd name="T0" fmla="*/ 120 w 130"/>
                <a:gd name="T1" fmla="*/ 170 h 170"/>
                <a:gd name="T2" fmla="*/ 0 w 130"/>
                <a:gd name="T3" fmla="*/ 7 h 170"/>
                <a:gd name="T4" fmla="*/ 9 w 130"/>
                <a:gd name="T5" fmla="*/ 0 h 170"/>
                <a:gd name="T6" fmla="*/ 130 w 130"/>
                <a:gd name="T7" fmla="*/ 163 h 170"/>
                <a:gd name="T8" fmla="*/ 120 w 130"/>
                <a:gd name="T9" fmla="*/ 170 h 170"/>
              </a:gdLst>
              <a:ahLst/>
              <a:cxnLst>
                <a:cxn ang="0">
                  <a:pos x="T0" y="T1"/>
                </a:cxn>
                <a:cxn ang="0">
                  <a:pos x="T2" y="T3"/>
                </a:cxn>
                <a:cxn ang="0">
                  <a:pos x="T4" y="T5"/>
                </a:cxn>
                <a:cxn ang="0">
                  <a:pos x="T6" y="T7"/>
                </a:cxn>
                <a:cxn ang="0">
                  <a:pos x="T8" y="T9"/>
                </a:cxn>
              </a:cxnLst>
              <a:rect l="0" t="0" r="r" b="b"/>
              <a:pathLst>
                <a:path w="130" h="170">
                  <a:moveTo>
                    <a:pt x="120" y="170"/>
                  </a:moveTo>
                  <a:lnTo>
                    <a:pt x="0" y="7"/>
                  </a:lnTo>
                  <a:lnTo>
                    <a:pt x="9" y="0"/>
                  </a:lnTo>
                  <a:lnTo>
                    <a:pt x="130" y="163"/>
                  </a:lnTo>
                  <a:lnTo>
                    <a:pt x="120" y="17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5" name="Freeform 41"/>
            <p:cNvSpPr>
              <a:spLocks/>
            </p:cNvSpPr>
            <p:nvPr/>
          </p:nvSpPr>
          <p:spPr bwMode="auto">
            <a:xfrm>
              <a:off x="2845" y="2047"/>
              <a:ext cx="191" cy="151"/>
            </a:xfrm>
            <a:custGeom>
              <a:avLst/>
              <a:gdLst>
                <a:gd name="T0" fmla="*/ 7 w 191"/>
                <a:gd name="T1" fmla="*/ 151 h 151"/>
                <a:gd name="T2" fmla="*/ 0 w 191"/>
                <a:gd name="T3" fmla="*/ 142 h 151"/>
                <a:gd name="T4" fmla="*/ 184 w 191"/>
                <a:gd name="T5" fmla="*/ 0 h 151"/>
                <a:gd name="T6" fmla="*/ 191 w 191"/>
                <a:gd name="T7" fmla="*/ 10 h 151"/>
                <a:gd name="T8" fmla="*/ 7 w 191"/>
                <a:gd name="T9" fmla="*/ 151 h 151"/>
              </a:gdLst>
              <a:ahLst/>
              <a:cxnLst>
                <a:cxn ang="0">
                  <a:pos x="T0" y="T1"/>
                </a:cxn>
                <a:cxn ang="0">
                  <a:pos x="T2" y="T3"/>
                </a:cxn>
                <a:cxn ang="0">
                  <a:pos x="T4" y="T5"/>
                </a:cxn>
                <a:cxn ang="0">
                  <a:pos x="T6" y="T7"/>
                </a:cxn>
                <a:cxn ang="0">
                  <a:pos x="T8" y="T9"/>
                </a:cxn>
              </a:cxnLst>
              <a:rect l="0" t="0" r="r" b="b"/>
              <a:pathLst>
                <a:path w="191" h="151">
                  <a:moveTo>
                    <a:pt x="7" y="151"/>
                  </a:moveTo>
                  <a:lnTo>
                    <a:pt x="0" y="142"/>
                  </a:lnTo>
                  <a:lnTo>
                    <a:pt x="184" y="0"/>
                  </a:lnTo>
                  <a:lnTo>
                    <a:pt x="191" y="10"/>
                  </a:lnTo>
                  <a:lnTo>
                    <a:pt x="7" y="1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6" name="Freeform 42"/>
            <p:cNvSpPr>
              <a:spLocks/>
            </p:cNvSpPr>
            <p:nvPr/>
          </p:nvSpPr>
          <p:spPr bwMode="auto">
            <a:xfrm>
              <a:off x="2585" y="2191"/>
              <a:ext cx="265" cy="19"/>
            </a:xfrm>
            <a:custGeom>
              <a:avLst/>
              <a:gdLst>
                <a:gd name="T0" fmla="*/ 0 w 265"/>
                <a:gd name="T1" fmla="*/ 19 h 19"/>
                <a:gd name="T2" fmla="*/ 0 w 265"/>
                <a:gd name="T3" fmla="*/ 7 h 19"/>
                <a:gd name="T4" fmla="*/ 265 w 265"/>
                <a:gd name="T5" fmla="*/ 0 h 19"/>
                <a:gd name="T6" fmla="*/ 265 w 265"/>
                <a:gd name="T7" fmla="*/ 12 h 19"/>
                <a:gd name="T8" fmla="*/ 0 w 265"/>
                <a:gd name="T9" fmla="*/ 19 h 19"/>
              </a:gdLst>
              <a:ahLst/>
              <a:cxnLst>
                <a:cxn ang="0">
                  <a:pos x="T0" y="T1"/>
                </a:cxn>
                <a:cxn ang="0">
                  <a:pos x="T2" y="T3"/>
                </a:cxn>
                <a:cxn ang="0">
                  <a:pos x="T4" y="T5"/>
                </a:cxn>
                <a:cxn ang="0">
                  <a:pos x="T6" y="T7"/>
                </a:cxn>
                <a:cxn ang="0">
                  <a:pos x="T8" y="T9"/>
                </a:cxn>
              </a:cxnLst>
              <a:rect l="0" t="0" r="r" b="b"/>
              <a:pathLst>
                <a:path w="265" h="19">
                  <a:moveTo>
                    <a:pt x="0" y="19"/>
                  </a:moveTo>
                  <a:lnTo>
                    <a:pt x="0" y="7"/>
                  </a:lnTo>
                  <a:lnTo>
                    <a:pt x="265" y="0"/>
                  </a:lnTo>
                  <a:lnTo>
                    <a:pt x="265" y="12"/>
                  </a:lnTo>
                  <a:lnTo>
                    <a:pt x="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7" name="Freeform 43"/>
            <p:cNvSpPr>
              <a:spLocks/>
            </p:cNvSpPr>
            <p:nvPr/>
          </p:nvSpPr>
          <p:spPr bwMode="auto">
            <a:xfrm>
              <a:off x="2524" y="2005"/>
              <a:ext cx="66" cy="201"/>
            </a:xfrm>
            <a:custGeom>
              <a:avLst/>
              <a:gdLst>
                <a:gd name="T0" fmla="*/ 54 w 66"/>
                <a:gd name="T1" fmla="*/ 201 h 201"/>
                <a:gd name="T2" fmla="*/ 0 w 66"/>
                <a:gd name="T3" fmla="*/ 2 h 201"/>
                <a:gd name="T4" fmla="*/ 12 w 66"/>
                <a:gd name="T5" fmla="*/ 0 h 201"/>
                <a:gd name="T6" fmla="*/ 66 w 66"/>
                <a:gd name="T7" fmla="*/ 198 h 201"/>
                <a:gd name="T8" fmla="*/ 54 w 66"/>
                <a:gd name="T9" fmla="*/ 201 h 201"/>
              </a:gdLst>
              <a:ahLst/>
              <a:cxnLst>
                <a:cxn ang="0">
                  <a:pos x="T0" y="T1"/>
                </a:cxn>
                <a:cxn ang="0">
                  <a:pos x="T2" y="T3"/>
                </a:cxn>
                <a:cxn ang="0">
                  <a:pos x="T4" y="T5"/>
                </a:cxn>
                <a:cxn ang="0">
                  <a:pos x="T6" y="T7"/>
                </a:cxn>
                <a:cxn ang="0">
                  <a:pos x="T8" y="T9"/>
                </a:cxn>
              </a:cxnLst>
              <a:rect l="0" t="0" r="r" b="b"/>
              <a:pathLst>
                <a:path w="66" h="201">
                  <a:moveTo>
                    <a:pt x="54" y="201"/>
                  </a:moveTo>
                  <a:lnTo>
                    <a:pt x="0" y="2"/>
                  </a:lnTo>
                  <a:lnTo>
                    <a:pt x="12" y="0"/>
                  </a:lnTo>
                  <a:lnTo>
                    <a:pt x="66" y="198"/>
                  </a:lnTo>
                  <a:lnTo>
                    <a:pt x="54" y="20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8" name="Freeform 44"/>
            <p:cNvSpPr>
              <a:spLocks/>
            </p:cNvSpPr>
            <p:nvPr/>
          </p:nvSpPr>
          <p:spPr bwMode="auto">
            <a:xfrm>
              <a:off x="2578" y="2031"/>
              <a:ext cx="154" cy="175"/>
            </a:xfrm>
            <a:custGeom>
              <a:avLst/>
              <a:gdLst>
                <a:gd name="T0" fmla="*/ 9 w 154"/>
                <a:gd name="T1" fmla="*/ 175 h 175"/>
                <a:gd name="T2" fmla="*/ 0 w 154"/>
                <a:gd name="T3" fmla="*/ 167 h 175"/>
                <a:gd name="T4" fmla="*/ 147 w 154"/>
                <a:gd name="T5" fmla="*/ 0 h 175"/>
                <a:gd name="T6" fmla="*/ 154 w 154"/>
                <a:gd name="T7" fmla="*/ 7 h 175"/>
                <a:gd name="T8" fmla="*/ 9 w 154"/>
                <a:gd name="T9" fmla="*/ 175 h 175"/>
              </a:gdLst>
              <a:ahLst/>
              <a:cxnLst>
                <a:cxn ang="0">
                  <a:pos x="T0" y="T1"/>
                </a:cxn>
                <a:cxn ang="0">
                  <a:pos x="T2" y="T3"/>
                </a:cxn>
                <a:cxn ang="0">
                  <a:pos x="T4" y="T5"/>
                </a:cxn>
                <a:cxn ang="0">
                  <a:pos x="T6" y="T7"/>
                </a:cxn>
                <a:cxn ang="0">
                  <a:pos x="T8" y="T9"/>
                </a:cxn>
              </a:cxnLst>
              <a:rect l="0" t="0" r="r" b="b"/>
              <a:pathLst>
                <a:path w="154" h="175">
                  <a:moveTo>
                    <a:pt x="9" y="175"/>
                  </a:moveTo>
                  <a:lnTo>
                    <a:pt x="0" y="167"/>
                  </a:lnTo>
                  <a:lnTo>
                    <a:pt x="147" y="0"/>
                  </a:lnTo>
                  <a:lnTo>
                    <a:pt x="154" y="7"/>
                  </a:lnTo>
                  <a:lnTo>
                    <a:pt x="9" y="17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9" name="Freeform 45"/>
            <p:cNvSpPr>
              <a:spLocks/>
            </p:cNvSpPr>
            <p:nvPr/>
          </p:nvSpPr>
          <p:spPr bwMode="auto">
            <a:xfrm>
              <a:off x="2526" y="2000"/>
              <a:ext cx="203" cy="35"/>
            </a:xfrm>
            <a:custGeom>
              <a:avLst/>
              <a:gdLst>
                <a:gd name="T0" fmla="*/ 203 w 203"/>
                <a:gd name="T1" fmla="*/ 35 h 35"/>
                <a:gd name="T2" fmla="*/ 0 w 203"/>
                <a:gd name="T3" fmla="*/ 9 h 35"/>
                <a:gd name="T4" fmla="*/ 2 w 203"/>
                <a:gd name="T5" fmla="*/ 0 h 35"/>
                <a:gd name="T6" fmla="*/ 203 w 203"/>
                <a:gd name="T7" fmla="*/ 26 h 35"/>
                <a:gd name="T8" fmla="*/ 203 w 203"/>
                <a:gd name="T9" fmla="*/ 35 h 35"/>
              </a:gdLst>
              <a:ahLst/>
              <a:cxnLst>
                <a:cxn ang="0">
                  <a:pos x="T0" y="T1"/>
                </a:cxn>
                <a:cxn ang="0">
                  <a:pos x="T2" y="T3"/>
                </a:cxn>
                <a:cxn ang="0">
                  <a:pos x="T4" y="T5"/>
                </a:cxn>
                <a:cxn ang="0">
                  <a:pos x="T6" y="T7"/>
                </a:cxn>
                <a:cxn ang="0">
                  <a:pos x="T8" y="T9"/>
                </a:cxn>
              </a:cxnLst>
              <a:rect l="0" t="0" r="r" b="b"/>
              <a:pathLst>
                <a:path w="203" h="35">
                  <a:moveTo>
                    <a:pt x="203" y="35"/>
                  </a:moveTo>
                  <a:lnTo>
                    <a:pt x="0" y="9"/>
                  </a:lnTo>
                  <a:lnTo>
                    <a:pt x="2" y="0"/>
                  </a:lnTo>
                  <a:lnTo>
                    <a:pt x="203" y="26"/>
                  </a:lnTo>
                  <a:lnTo>
                    <a:pt x="203" y="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0" name="Freeform 46"/>
            <p:cNvSpPr>
              <a:spLocks/>
            </p:cNvSpPr>
            <p:nvPr/>
          </p:nvSpPr>
          <p:spPr bwMode="auto">
            <a:xfrm>
              <a:off x="2725" y="1827"/>
              <a:ext cx="132" cy="206"/>
            </a:xfrm>
            <a:custGeom>
              <a:avLst/>
              <a:gdLst>
                <a:gd name="T0" fmla="*/ 9 w 132"/>
                <a:gd name="T1" fmla="*/ 206 h 206"/>
                <a:gd name="T2" fmla="*/ 0 w 132"/>
                <a:gd name="T3" fmla="*/ 199 h 206"/>
                <a:gd name="T4" fmla="*/ 122 w 132"/>
                <a:gd name="T5" fmla="*/ 0 h 206"/>
                <a:gd name="T6" fmla="*/ 132 w 132"/>
                <a:gd name="T7" fmla="*/ 8 h 206"/>
                <a:gd name="T8" fmla="*/ 9 w 132"/>
                <a:gd name="T9" fmla="*/ 206 h 206"/>
              </a:gdLst>
              <a:ahLst/>
              <a:cxnLst>
                <a:cxn ang="0">
                  <a:pos x="T0" y="T1"/>
                </a:cxn>
                <a:cxn ang="0">
                  <a:pos x="T2" y="T3"/>
                </a:cxn>
                <a:cxn ang="0">
                  <a:pos x="T4" y="T5"/>
                </a:cxn>
                <a:cxn ang="0">
                  <a:pos x="T6" y="T7"/>
                </a:cxn>
                <a:cxn ang="0">
                  <a:pos x="T8" y="T9"/>
                </a:cxn>
              </a:cxnLst>
              <a:rect l="0" t="0" r="r" b="b"/>
              <a:pathLst>
                <a:path w="132" h="206">
                  <a:moveTo>
                    <a:pt x="9" y="206"/>
                  </a:moveTo>
                  <a:lnTo>
                    <a:pt x="0" y="199"/>
                  </a:lnTo>
                  <a:lnTo>
                    <a:pt x="122" y="0"/>
                  </a:lnTo>
                  <a:lnTo>
                    <a:pt x="132" y="8"/>
                  </a:lnTo>
                  <a:lnTo>
                    <a:pt x="9" y="2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1" name="Freeform 47"/>
            <p:cNvSpPr>
              <a:spLocks/>
            </p:cNvSpPr>
            <p:nvPr/>
          </p:nvSpPr>
          <p:spPr bwMode="auto">
            <a:xfrm>
              <a:off x="3027" y="1939"/>
              <a:ext cx="156" cy="118"/>
            </a:xfrm>
            <a:custGeom>
              <a:avLst/>
              <a:gdLst>
                <a:gd name="T0" fmla="*/ 7 w 156"/>
                <a:gd name="T1" fmla="*/ 118 h 118"/>
                <a:gd name="T2" fmla="*/ 0 w 156"/>
                <a:gd name="T3" fmla="*/ 108 h 118"/>
                <a:gd name="T4" fmla="*/ 149 w 156"/>
                <a:gd name="T5" fmla="*/ 0 h 118"/>
                <a:gd name="T6" fmla="*/ 156 w 156"/>
                <a:gd name="T7" fmla="*/ 7 h 118"/>
                <a:gd name="T8" fmla="*/ 7 w 156"/>
                <a:gd name="T9" fmla="*/ 118 h 118"/>
              </a:gdLst>
              <a:ahLst/>
              <a:cxnLst>
                <a:cxn ang="0">
                  <a:pos x="T0" y="T1"/>
                </a:cxn>
                <a:cxn ang="0">
                  <a:pos x="T2" y="T3"/>
                </a:cxn>
                <a:cxn ang="0">
                  <a:pos x="T4" y="T5"/>
                </a:cxn>
                <a:cxn ang="0">
                  <a:pos x="T6" y="T7"/>
                </a:cxn>
                <a:cxn ang="0">
                  <a:pos x="T8" y="T9"/>
                </a:cxn>
              </a:cxnLst>
              <a:rect l="0" t="0" r="r" b="b"/>
              <a:pathLst>
                <a:path w="156" h="118">
                  <a:moveTo>
                    <a:pt x="7" y="118"/>
                  </a:moveTo>
                  <a:lnTo>
                    <a:pt x="0" y="108"/>
                  </a:lnTo>
                  <a:lnTo>
                    <a:pt x="149" y="0"/>
                  </a:lnTo>
                  <a:lnTo>
                    <a:pt x="156" y="7"/>
                  </a:lnTo>
                  <a:lnTo>
                    <a:pt x="7" y="11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2" name="Freeform 48"/>
            <p:cNvSpPr>
              <a:spLocks/>
            </p:cNvSpPr>
            <p:nvPr/>
          </p:nvSpPr>
          <p:spPr bwMode="auto">
            <a:xfrm>
              <a:off x="3018" y="2054"/>
              <a:ext cx="18" cy="144"/>
            </a:xfrm>
            <a:custGeom>
              <a:avLst/>
              <a:gdLst>
                <a:gd name="T0" fmla="*/ 11 w 18"/>
                <a:gd name="T1" fmla="*/ 144 h 144"/>
                <a:gd name="T2" fmla="*/ 0 w 18"/>
                <a:gd name="T3" fmla="*/ 144 h 144"/>
                <a:gd name="T4" fmla="*/ 7 w 18"/>
                <a:gd name="T5" fmla="*/ 0 h 144"/>
                <a:gd name="T6" fmla="*/ 18 w 18"/>
                <a:gd name="T7" fmla="*/ 0 h 144"/>
                <a:gd name="T8" fmla="*/ 11 w 18"/>
                <a:gd name="T9" fmla="*/ 144 h 144"/>
              </a:gdLst>
              <a:ahLst/>
              <a:cxnLst>
                <a:cxn ang="0">
                  <a:pos x="T0" y="T1"/>
                </a:cxn>
                <a:cxn ang="0">
                  <a:pos x="T2" y="T3"/>
                </a:cxn>
                <a:cxn ang="0">
                  <a:pos x="T4" y="T5"/>
                </a:cxn>
                <a:cxn ang="0">
                  <a:pos x="T6" y="T7"/>
                </a:cxn>
                <a:cxn ang="0">
                  <a:pos x="T8" y="T9"/>
                </a:cxn>
              </a:cxnLst>
              <a:rect l="0" t="0" r="r" b="b"/>
              <a:pathLst>
                <a:path w="18" h="144">
                  <a:moveTo>
                    <a:pt x="11" y="144"/>
                  </a:moveTo>
                  <a:lnTo>
                    <a:pt x="0" y="144"/>
                  </a:lnTo>
                  <a:lnTo>
                    <a:pt x="7" y="0"/>
                  </a:lnTo>
                  <a:lnTo>
                    <a:pt x="18" y="0"/>
                  </a:lnTo>
                  <a:lnTo>
                    <a:pt x="11" y="14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3" name="Freeform 49"/>
            <p:cNvSpPr>
              <a:spLocks/>
            </p:cNvSpPr>
            <p:nvPr/>
          </p:nvSpPr>
          <p:spPr bwMode="auto">
            <a:xfrm>
              <a:off x="2732" y="2021"/>
              <a:ext cx="297" cy="40"/>
            </a:xfrm>
            <a:custGeom>
              <a:avLst/>
              <a:gdLst>
                <a:gd name="T0" fmla="*/ 297 w 297"/>
                <a:gd name="T1" fmla="*/ 40 h 40"/>
                <a:gd name="T2" fmla="*/ 0 w 297"/>
                <a:gd name="T3" fmla="*/ 10 h 40"/>
                <a:gd name="T4" fmla="*/ 0 w 297"/>
                <a:gd name="T5" fmla="*/ 0 h 40"/>
                <a:gd name="T6" fmla="*/ 297 w 297"/>
                <a:gd name="T7" fmla="*/ 29 h 40"/>
                <a:gd name="T8" fmla="*/ 297 w 297"/>
                <a:gd name="T9" fmla="*/ 40 h 40"/>
              </a:gdLst>
              <a:ahLst/>
              <a:cxnLst>
                <a:cxn ang="0">
                  <a:pos x="T0" y="T1"/>
                </a:cxn>
                <a:cxn ang="0">
                  <a:pos x="T2" y="T3"/>
                </a:cxn>
                <a:cxn ang="0">
                  <a:pos x="T4" y="T5"/>
                </a:cxn>
                <a:cxn ang="0">
                  <a:pos x="T6" y="T7"/>
                </a:cxn>
                <a:cxn ang="0">
                  <a:pos x="T8" y="T9"/>
                </a:cxn>
              </a:cxnLst>
              <a:rect l="0" t="0" r="r" b="b"/>
              <a:pathLst>
                <a:path w="297" h="40">
                  <a:moveTo>
                    <a:pt x="297" y="40"/>
                  </a:moveTo>
                  <a:lnTo>
                    <a:pt x="0" y="10"/>
                  </a:lnTo>
                  <a:lnTo>
                    <a:pt x="0" y="0"/>
                  </a:lnTo>
                  <a:lnTo>
                    <a:pt x="297" y="29"/>
                  </a:lnTo>
                  <a:lnTo>
                    <a:pt x="297"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4" name="Freeform 50"/>
            <p:cNvSpPr>
              <a:spLocks/>
            </p:cNvSpPr>
            <p:nvPr/>
          </p:nvSpPr>
          <p:spPr bwMode="auto">
            <a:xfrm>
              <a:off x="3022" y="1853"/>
              <a:ext cx="14" cy="199"/>
            </a:xfrm>
            <a:custGeom>
              <a:avLst/>
              <a:gdLst>
                <a:gd name="T0" fmla="*/ 3 w 14"/>
                <a:gd name="T1" fmla="*/ 199 h 199"/>
                <a:gd name="T2" fmla="*/ 0 w 14"/>
                <a:gd name="T3" fmla="*/ 0 h 199"/>
                <a:gd name="T4" fmla="*/ 12 w 14"/>
                <a:gd name="T5" fmla="*/ 0 h 199"/>
                <a:gd name="T6" fmla="*/ 14 w 14"/>
                <a:gd name="T7" fmla="*/ 199 h 199"/>
                <a:gd name="T8" fmla="*/ 3 w 14"/>
                <a:gd name="T9" fmla="*/ 199 h 199"/>
              </a:gdLst>
              <a:ahLst/>
              <a:cxnLst>
                <a:cxn ang="0">
                  <a:pos x="T0" y="T1"/>
                </a:cxn>
                <a:cxn ang="0">
                  <a:pos x="T2" y="T3"/>
                </a:cxn>
                <a:cxn ang="0">
                  <a:pos x="T4" y="T5"/>
                </a:cxn>
                <a:cxn ang="0">
                  <a:pos x="T6" y="T7"/>
                </a:cxn>
                <a:cxn ang="0">
                  <a:pos x="T8" y="T9"/>
                </a:cxn>
              </a:cxnLst>
              <a:rect l="0" t="0" r="r" b="b"/>
              <a:pathLst>
                <a:path w="14" h="199">
                  <a:moveTo>
                    <a:pt x="3" y="199"/>
                  </a:moveTo>
                  <a:lnTo>
                    <a:pt x="0" y="0"/>
                  </a:lnTo>
                  <a:lnTo>
                    <a:pt x="12" y="0"/>
                  </a:lnTo>
                  <a:lnTo>
                    <a:pt x="14" y="199"/>
                  </a:lnTo>
                  <a:lnTo>
                    <a:pt x="3" y="1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5" name="Freeform 51"/>
            <p:cNvSpPr>
              <a:spLocks/>
            </p:cNvSpPr>
            <p:nvPr/>
          </p:nvSpPr>
          <p:spPr bwMode="auto">
            <a:xfrm>
              <a:off x="3027" y="2042"/>
              <a:ext cx="123" cy="133"/>
            </a:xfrm>
            <a:custGeom>
              <a:avLst/>
              <a:gdLst>
                <a:gd name="T0" fmla="*/ 49 w 52"/>
                <a:gd name="T1" fmla="*/ 56 h 56"/>
                <a:gd name="T2" fmla="*/ 0 w 52"/>
                <a:gd name="T3" fmla="*/ 2 h 56"/>
                <a:gd name="T4" fmla="*/ 4 w 52"/>
                <a:gd name="T5" fmla="*/ 0 h 56"/>
                <a:gd name="T6" fmla="*/ 2 w 52"/>
                <a:gd name="T7" fmla="*/ 1 h 56"/>
                <a:gd name="T8" fmla="*/ 4 w 52"/>
                <a:gd name="T9" fmla="*/ 0 h 56"/>
                <a:gd name="T10" fmla="*/ 52 w 52"/>
                <a:gd name="T11" fmla="*/ 53 h 56"/>
                <a:gd name="T12" fmla="*/ 49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9" y="56"/>
                  </a:moveTo>
                  <a:cubicBezTo>
                    <a:pt x="1" y="4"/>
                    <a:pt x="0" y="2"/>
                    <a:pt x="0" y="2"/>
                  </a:cubicBezTo>
                  <a:cubicBezTo>
                    <a:pt x="4" y="0"/>
                    <a:pt x="4" y="0"/>
                    <a:pt x="4" y="0"/>
                  </a:cubicBezTo>
                  <a:cubicBezTo>
                    <a:pt x="2" y="1"/>
                    <a:pt x="2" y="1"/>
                    <a:pt x="2" y="1"/>
                  </a:cubicBezTo>
                  <a:cubicBezTo>
                    <a:pt x="4" y="0"/>
                    <a:pt x="4" y="0"/>
                    <a:pt x="4" y="0"/>
                  </a:cubicBezTo>
                  <a:cubicBezTo>
                    <a:pt x="6" y="2"/>
                    <a:pt x="34" y="33"/>
                    <a:pt x="52" y="53"/>
                  </a:cubicBezTo>
                  <a:lnTo>
                    <a:pt x="49" y="5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6" name="Freeform 52"/>
            <p:cNvSpPr>
              <a:spLocks/>
            </p:cNvSpPr>
            <p:nvPr/>
          </p:nvSpPr>
          <p:spPr bwMode="auto">
            <a:xfrm>
              <a:off x="3025" y="2168"/>
              <a:ext cx="123" cy="40"/>
            </a:xfrm>
            <a:custGeom>
              <a:avLst/>
              <a:gdLst>
                <a:gd name="T0" fmla="*/ 2 w 123"/>
                <a:gd name="T1" fmla="*/ 40 h 40"/>
                <a:gd name="T2" fmla="*/ 0 w 123"/>
                <a:gd name="T3" fmla="*/ 30 h 40"/>
                <a:gd name="T4" fmla="*/ 120 w 123"/>
                <a:gd name="T5" fmla="*/ 0 h 40"/>
                <a:gd name="T6" fmla="*/ 123 w 123"/>
                <a:gd name="T7" fmla="*/ 12 h 40"/>
                <a:gd name="T8" fmla="*/ 2 w 123"/>
                <a:gd name="T9" fmla="*/ 40 h 40"/>
              </a:gdLst>
              <a:ahLst/>
              <a:cxnLst>
                <a:cxn ang="0">
                  <a:pos x="T0" y="T1"/>
                </a:cxn>
                <a:cxn ang="0">
                  <a:pos x="T2" y="T3"/>
                </a:cxn>
                <a:cxn ang="0">
                  <a:pos x="T4" y="T5"/>
                </a:cxn>
                <a:cxn ang="0">
                  <a:pos x="T6" y="T7"/>
                </a:cxn>
                <a:cxn ang="0">
                  <a:pos x="T8" y="T9"/>
                </a:cxn>
              </a:cxnLst>
              <a:rect l="0" t="0" r="r" b="b"/>
              <a:pathLst>
                <a:path w="123" h="40">
                  <a:moveTo>
                    <a:pt x="2" y="40"/>
                  </a:moveTo>
                  <a:lnTo>
                    <a:pt x="0" y="30"/>
                  </a:lnTo>
                  <a:lnTo>
                    <a:pt x="120" y="0"/>
                  </a:lnTo>
                  <a:lnTo>
                    <a:pt x="123" y="12"/>
                  </a:lnTo>
                  <a:lnTo>
                    <a:pt x="2"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7" name="Freeform 53"/>
            <p:cNvSpPr>
              <a:spLocks/>
            </p:cNvSpPr>
            <p:nvPr/>
          </p:nvSpPr>
          <p:spPr bwMode="auto">
            <a:xfrm>
              <a:off x="3145" y="1943"/>
              <a:ext cx="38" cy="232"/>
            </a:xfrm>
            <a:custGeom>
              <a:avLst/>
              <a:gdLst>
                <a:gd name="T0" fmla="*/ 10 w 38"/>
                <a:gd name="T1" fmla="*/ 232 h 232"/>
                <a:gd name="T2" fmla="*/ 0 w 38"/>
                <a:gd name="T3" fmla="*/ 232 h 232"/>
                <a:gd name="T4" fmla="*/ 26 w 38"/>
                <a:gd name="T5" fmla="*/ 0 h 232"/>
                <a:gd name="T6" fmla="*/ 38 w 38"/>
                <a:gd name="T7" fmla="*/ 0 h 232"/>
                <a:gd name="T8" fmla="*/ 10 w 38"/>
                <a:gd name="T9" fmla="*/ 232 h 232"/>
              </a:gdLst>
              <a:ahLst/>
              <a:cxnLst>
                <a:cxn ang="0">
                  <a:pos x="T0" y="T1"/>
                </a:cxn>
                <a:cxn ang="0">
                  <a:pos x="T2" y="T3"/>
                </a:cxn>
                <a:cxn ang="0">
                  <a:pos x="T4" y="T5"/>
                </a:cxn>
                <a:cxn ang="0">
                  <a:pos x="T6" y="T7"/>
                </a:cxn>
                <a:cxn ang="0">
                  <a:pos x="T8" y="T9"/>
                </a:cxn>
              </a:cxnLst>
              <a:rect l="0" t="0" r="r" b="b"/>
              <a:pathLst>
                <a:path w="38" h="232">
                  <a:moveTo>
                    <a:pt x="10" y="232"/>
                  </a:moveTo>
                  <a:lnTo>
                    <a:pt x="0" y="232"/>
                  </a:lnTo>
                  <a:lnTo>
                    <a:pt x="26" y="0"/>
                  </a:lnTo>
                  <a:lnTo>
                    <a:pt x="38" y="0"/>
                  </a:lnTo>
                  <a:lnTo>
                    <a:pt x="10" y="23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8" name="Freeform 54"/>
            <p:cNvSpPr>
              <a:spLocks/>
            </p:cNvSpPr>
            <p:nvPr/>
          </p:nvSpPr>
          <p:spPr bwMode="auto">
            <a:xfrm>
              <a:off x="3174" y="1733"/>
              <a:ext cx="111" cy="215"/>
            </a:xfrm>
            <a:custGeom>
              <a:avLst/>
              <a:gdLst>
                <a:gd name="T0" fmla="*/ 9 w 111"/>
                <a:gd name="T1" fmla="*/ 215 h 215"/>
                <a:gd name="T2" fmla="*/ 0 w 111"/>
                <a:gd name="T3" fmla="*/ 210 h 215"/>
                <a:gd name="T4" fmla="*/ 101 w 111"/>
                <a:gd name="T5" fmla="*/ 0 h 215"/>
                <a:gd name="T6" fmla="*/ 111 w 111"/>
                <a:gd name="T7" fmla="*/ 7 h 215"/>
                <a:gd name="T8" fmla="*/ 9 w 111"/>
                <a:gd name="T9" fmla="*/ 215 h 215"/>
              </a:gdLst>
              <a:ahLst/>
              <a:cxnLst>
                <a:cxn ang="0">
                  <a:pos x="T0" y="T1"/>
                </a:cxn>
                <a:cxn ang="0">
                  <a:pos x="T2" y="T3"/>
                </a:cxn>
                <a:cxn ang="0">
                  <a:pos x="T4" y="T5"/>
                </a:cxn>
                <a:cxn ang="0">
                  <a:pos x="T6" y="T7"/>
                </a:cxn>
                <a:cxn ang="0">
                  <a:pos x="T8" y="T9"/>
                </a:cxn>
              </a:cxnLst>
              <a:rect l="0" t="0" r="r" b="b"/>
              <a:pathLst>
                <a:path w="111" h="215">
                  <a:moveTo>
                    <a:pt x="9" y="215"/>
                  </a:moveTo>
                  <a:lnTo>
                    <a:pt x="0" y="210"/>
                  </a:lnTo>
                  <a:lnTo>
                    <a:pt x="101" y="0"/>
                  </a:lnTo>
                  <a:lnTo>
                    <a:pt x="111" y="7"/>
                  </a:lnTo>
                  <a:lnTo>
                    <a:pt x="9"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9" name="Freeform 55"/>
            <p:cNvSpPr>
              <a:spLocks/>
            </p:cNvSpPr>
            <p:nvPr/>
          </p:nvSpPr>
          <p:spPr bwMode="auto">
            <a:xfrm>
              <a:off x="3273" y="1478"/>
              <a:ext cx="132" cy="262"/>
            </a:xfrm>
            <a:custGeom>
              <a:avLst/>
              <a:gdLst>
                <a:gd name="T0" fmla="*/ 12 w 132"/>
                <a:gd name="T1" fmla="*/ 262 h 262"/>
                <a:gd name="T2" fmla="*/ 0 w 132"/>
                <a:gd name="T3" fmla="*/ 257 h 262"/>
                <a:gd name="T4" fmla="*/ 123 w 132"/>
                <a:gd name="T5" fmla="*/ 0 h 262"/>
                <a:gd name="T6" fmla="*/ 132 w 132"/>
                <a:gd name="T7" fmla="*/ 5 h 262"/>
                <a:gd name="T8" fmla="*/ 12 w 132"/>
                <a:gd name="T9" fmla="*/ 262 h 262"/>
              </a:gdLst>
              <a:ahLst/>
              <a:cxnLst>
                <a:cxn ang="0">
                  <a:pos x="T0" y="T1"/>
                </a:cxn>
                <a:cxn ang="0">
                  <a:pos x="T2" y="T3"/>
                </a:cxn>
                <a:cxn ang="0">
                  <a:pos x="T4" y="T5"/>
                </a:cxn>
                <a:cxn ang="0">
                  <a:pos x="T6" y="T7"/>
                </a:cxn>
                <a:cxn ang="0">
                  <a:pos x="T8" y="T9"/>
                </a:cxn>
              </a:cxnLst>
              <a:rect l="0" t="0" r="r" b="b"/>
              <a:pathLst>
                <a:path w="132" h="262">
                  <a:moveTo>
                    <a:pt x="12" y="262"/>
                  </a:moveTo>
                  <a:lnTo>
                    <a:pt x="0" y="257"/>
                  </a:lnTo>
                  <a:lnTo>
                    <a:pt x="123" y="0"/>
                  </a:lnTo>
                  <a:lnTo>
                    <a:pt x="132" y="5"/>
                  </a:lnTo>
                  <a:lnTo>
                    <a:pt x="12"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0" name="Freeform 56"/>
            <p:cNvSpPr>
              <a:spLocks/>
            </p:cNvSpPr>
            <p:nvPr/>
          </p:nvSpPr>
          <p:spPr bwMode="auto">
            <a:xfrm>
              <a:off x="3145" y="1591"/>
              <a:ext cx="140" cy="149"/>
            </a:xfrm>
            <a:custGeom>
              <a:avLst/>
              <a:gdLst>
                <a:gd name="T0" fmla="*/ 130 w 140"/>
                <a:gd name="T1" fmla="*/ 149 h 149"/>
                <a:gd name="T2" fmla="*/ 0 w 140"/>
                <a:gd name="T3" fmla="*/ 10 h 149"/>
                <a:gd name="T4" fmla="*/ 7 w 140"/>
                <a:gd name="T5" fmla="*/ 0 h 149"/>
                <a:gd name="T6" fmla="*/ 140 w 140"/>
                <a:gd name="T7" fmla="*/ 142 h 149"/>
                <a:gd name="T8" fmla="*/ 130 w 140"/>
                <a:gd name="T9" fmla="*/ 149 h 149"/>
              </a:gdLst>
              <a:ahLst/>
              <a:cxnLst>
                <a:cxn ang="0">
                  <a:pos x="T0" y="T1"/>
                </a:cxn>
                <a:cxn ang="0">
                  <a:pos x="T2" y="T3"/>
                </a:cxn>
                <a:cxn ang="0">
                  <a:pos x="T4" y="T5"/>
                </a:cxn>
                <a:cxn ang="0">
                  <a:pos x="T6" y="T7"/>
                </a:cxn>
                <a:cxn ang="0">
                  <a:pos x="T8" y="T9"/>
                </a:cxn>
              </a:cxnLst>
              <a:rect l="0" t="0" r="r" b="b"/>
              <a:pathLst>
                <a:path w="140" h="149">
                  <a:moveTo>
                    <a:pt x="130" y="149"/>
                  </a:moveTo>
                  <a:lnTo>
                    <a:pt x="0" y="10"/>
                  </a:lnTo>
                  <a:lnTo>
                    <a:pt x="7" y="0"/>
                  </a:lnTo>
                  <a:lnTo>
                    <a:pt x="140" y="142"/>
                  </a:lnTo>
                  <a:lnTo>
                    <a:pt x="130" y="14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1" name="Freeform 57"/>
            <p:cNvSpPr>
              <a:spLocks/>
            </p:cNvSpPr>
            <p:nvPr/>
          </p:nvSpPr>
          <p:spPr bwMode="auto">
            <a:xfrm>
              <a:off x="3025" y="1591"/>
              <a:ext cx="127" cy="267"/>
            </a:xfrm>
            <a:custGeom>
              <a:avLst/>
              <a:gdLst>
                <a:gd name="T0" fmla="*/ 9 w 127"/>
                <a:gd name="T1" fmla="*/ 267 h 267"/>
                <a:gd name="T2" fmla="*/ 0 w 127"/>
                <a:gd name="T3" fmla="*/ 262 h 267"/>
                <a:gd name="T4" fmla="*/ 118 w 127"/>
                <a:gd name="T5" fmla="*/ 0 h 267"/>
                <a:gd name="T6" fmla="*/ 127 w 127"/>
                <a:gd name="T7" fmla="*/ 5 h 267"/>
                <a:gd name="T8" fmla="*/ 9 w 127"/>
                <a:gd name="T9" fmla="*/ 267 h 267"/>
              </a:gdLst>
              <a:ahLst/>
              <a:cxnLst>
                <a:cxn ang="0">
                  <a:pos x="T0" y="T1"/>
                </a:cxn>
                <a:cxn ang="0">
                  <a:pos x="T2" y="T3"/>
                </a:cxn>
                <a:cxn ang="0">
                  <a:pos x="T4" y="T5"/>
                </a:cxn>
                <a:cxn ang="0">
                  <a:pos x="T6" y="T7"/>
                </a:cxn>
                <a:cxn ang="0">
                  <a:pos x="T8" y="T9"/>
                </a:cxn>
              </a:cxnLst>
              <a:rect l="0" t="0" r="r" b="b"/>
              <a:pathLst>
                <a:path w="127" h="267">
                  <a:moveTo>
                    <a:pt x="9" y="267"/>
                  </a:moveTo>
                  <a:lnTo>
                    <a:pt x="0" y="262"/>
                  </a:lnTo>
                  <a:lnTo>
                    <a:pt x="118" y="0"/>
                  </a:lnTo>
                  <a:lnTo>
                    <a:pt x="127" y="5"/>
                  </a:lnTo>
                  <a:lnTo>
                    <a:pt x="9" y="26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2" name="Freeform 58"/>
            <p:cNvSpPr>
              <a:spLocks/>
            </p:cNvSpPr>
            <p:nvPr/>
          </p:nvSpPr>
          <p:spPr bwMode="auto">
            <a:xfrm>
              <a:off x="2852" y="1823"/>
              <a:ext cx="175" cy="38"/>
            </a:xfrm>
            <a:custGeom>
              <a:avLst/>
              <a:gdLst>
                <a:gd name="T0" fmla="*/ 173 w 175"/>
                <a:gd name="T1" fmla="*/ 38 h 38"/>
                <a:gd name="T2" fmla="*/ 0 w 175"/>
                <a:gd name="T3" fmla="*/ 12 h 38"/>
                <a:gd name="T4" fmla="*/ 3 w 175"/>
                <a:gd name="T5" fmla="*/ 0 h 38"/>
                <a:gd name="T6" fmla="*/ 175 w 175"/>
                <a:gd name="T7" fmla="*/ 26 h 38"/>
                <a:gd name="T8" fmla="*/ 173 w 175"/>
                <a:gd name="T9" fmla="*/ 38 h 38"/>
              </a:gdLst>
              <a:ahLst/>
              <a:cxnLst>
                <a:cxn ang="0">
                  <a:pos x="T0" y="T1"/>
                </a:cxn>
                <a:cxn ang="0">
                  <a:pos x="T2" y="T3"/>
                </a:cxn>
                <a:cxn ang="0">
                  <a:pos x="T4" y="T5"/>
                </a:cxn>
                <a:cxn ang="0">
                  <a:pos x="T6" y="T7"/>
                </a:cxn>
                <a:cxn ang="0">
                  <a:pos x="T8" y="T9"/>
                </a:cxn>
              </a:cxnLst>
              <a:rect l="0" t="0" r="r" b="b"/>
              <a:pathLst>
                <a:path w="175" h="38">
                  <a:moveTo>
                    <a:pt x="173" y="38"/>
                  </a:moveTo>
                  <a:lnTo>
                    <a:pt x="0" y="12"/>
                  </a:lnTo>
                  <a:lnTo>
                    <a:pt x="3" y="0"/>
                  </a:lnTo>
                  <a:lnTo>
                    <a:pt x="175" y="26"/>
                  </a:lnTo>
                  <a:lnTo>
                    <a:pt x="173" y="3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3" name="Freeform 59"/>
            <p:cNvSpPr>
              <a:spLocks/>
            </p:cNvSpPr>
            <p:nvPr/>
          </p:nvSpPr>
          <p:spPr bwMode="auto">
            <a:xfrm>
              <a:off x="3027" y="1849"/>
              <a:ext cx="154" cy="97"/>
            </a:xfrm>
            <a:custGeom>
              <a:avLst/>
              <a:gdLst>
                <a:gd name="T0" fmla="*/ 147 w 154"/>
                <a:gd name="T1" fmla="*/ 97 h 97"/>
                <a:gd name="T2" fmla="*/ 0 w 154"/>
                <a:gd name="T3" fmla="*/ 9 h 97"/>
                <a:gd name="T4" fmla="*/ 7 w 154"/>
                <a:gd name="T5" fmla="*/ 0 h 97"/>
                <a:gd name="T6" fmla="*/ 154 w 154"/>
                <a:gd name="T7" fmla="*/ 87 h 97"/>
                <a:gd name="T8" fmla="*/ 147 w 154"/>
                <a:gd name="T9" fmla="*/ 97 h 97"/>
              </a:gdLst>
              <a:ahLst/>
              <a:cxnLst>
                <a:cxn ang="0">
                  <a:pos x="T0" y="T1"/>
                </a:cxn>
                <a:cxn ang="0">
                  <a:pos x="T2" y="T3"/>
                </a:cxn>
                <a:cxn ang="0">
                  <a:pos x="T4" y="T5"/>
                </a:cxn>
                <a:cxn ang="0">
                  <a:pos x="T6" y="T7"/>
                </a:cxn>
                <a:cxn ang="0">
                  <a:pos x="T8" y="T9"/>
                </a:cxn>
              </a:cxnLst>
              <a:rect l="0" t="0" r="r" b="b"/>
              <a:pathLst>
                <a:path w="154" h="97">
                  <a:moveTo>
                    <a:pt x="147" y="97"/>
                  </a:moveTo>
                  <a:lnTo>
                    <a:pt x="0" y="9"/>
                  </a:lnTo>
                  <a:lnTo>
                    <a:pt x="7" y="0"/>
                  </a:lnTo>
                  <a:lnTo>
                    <a:pt x="154" y="87"/>
                  </a:lnTo>
                  <a:lnTo>
                    <a:pt x="147" y="9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4" name="Freeform 60"/>
            <p:cNvSpPr>
              <a:spLocks/>
            </p:cNvSpPr>
            <p:nvPr/>
          </p:nvSpPr>
          <p:spPr bwMode="auto">
            <a:xfrm>
              <a:off x="3029" y="1731"/>
              <a:ext cx="251" cy="125"/>
            </a:xfrm>
            <a:custGeom>
              <a:avLst/>
              <a:gdLst>
                <a:gd name="T0" fmla="*/ 5 w 251"/>
                <a:gd name="T1" fmla="*/ 125 h 125"/>
                <a:gd name="T2" fmla="*/ 0 w 251"/>
                <a:gd name="T3" fmla="*/ 115 h 125"/>
                <a:gd name="T4" fmla="*/ 246 w 251"/>
                <a:gd name="T5" fmla="*/ 0 h 125"/>
                <a:gd name="T6" fmla="*/ 251 w 251"/>
                <a:gd name="T7" fmla="*/ 11 h 125"/>
                <a:gd name="T8" fmla="*/ 5 w 251"/>
                <a:gd name="T9" fmla="*/ 125 h 125"/>
              </a:gdLst>
              <a:ahLst/>
              <a:cxnLst>
                <a:cxn ang="0">
                  <a:pos x="T0" y="T1"/>
                </a:cxn>
                <a:cxn ang="0">
                  <a:pos x="T2" y="T3"/>
                </a:cxn>
                <a:cxn ang="0">
                  <a:pos x="T4" y="T5"/>
                </a:cxn>
                <a:cxn ang="0">
                  <a:pos x="T6" y="T7"/>
                </a:cxn>
                <a:cxn ang="0">
                  <a:pos x="T8" y="T9"/>
                </a:cxn>
              </a:cxnLst>
              <a:rect l="0" t="0" r="r" b="b"/>
              <a:pathLst>
                <a:path w="251" h="125">
                  <a:moveTo>
                    <a:pt x="5" y="125"/>
                  </a:moveTo>
                  <a:lnTo>
                    <a:pt x="0" y="115"/>
                  </a:lnTo>
                  <a:lnTo>
                    <a:pt x="246" y="0"/>
                  </a:lnTo>
                  <a:lnTo>
                    <a:pt x="251" y="11"/>
                  </a:lnTo>
                  <a:lnTo>
                    <a:pt x="5" y="12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5" name="Freeform 61"/>
            <p:cNvSpPr>
              <a:spLocks/>
            </p:cNvSpPr>
            <p:nvPr/>
          </p:nvSpPr>
          <p:spPr bwMode="auto">
            <a:xfrm>
              <a:off x="2989" y="1636"/>
              <a:ext cx="45" cy="215"/>
            </a:xfrm>
            <a:custGeom>
              <a:avLst/>
              <a:gdLst>
                <a:gd name="T0" fmla="*/ 36 w 45"/>
                <a:gd name="T1" fmla="*/ 215 h 215"/>
                <a:gd name="T2" fmla="*/ 0 w 45"/>
                <a:gd name="T3" fmla="*/ 2 h 215"/>
                <a:gd name="T4" fmla="*/ 12 w 45"/>
                <a:gd name="T5" fmla="*/ 0 h 215"/>
                <a:gd name="T6" fmla="*/ 45 w 45"/>
                <a:gd name="T7" fmla="*/ 213 h 215"/>
                <a:gd name="T8" fmla="*/ 36 w 45"/>
                <a:gd name="T9" fmla="*/ 215 h 215"/>
              </a:gdLst>
              <a:ahLst/>
              <a:cxnLst>
                <a:cxn ang="0">
                  <a:pos x="T0" y="T1"/>
                </a:cxn>
                <a:cxn ang="0">
                  <a:pos x="T2" y="T3"/>
                </a:cxn>
                <a:cxn ang="0">
                  <a:pos x="T4" y="T5"/>
                </a:cxn>
                <a:cxn ang="0">
                  <a:pos x="T6" y="T7"/>
                </a:cxn>
                <a:cxn ang="0">
                  <a:pos x="T8" y="T9"/>
                </a:cxn>
              </a:cxnLst>
              <a:rect l="0" t="0" r="r" b="b"/>
              <a:pathLst>
                <a:path w="45" h="215">
                  <a:moveTo>
                    <a:pt x="36" y="215"/>
                  </a:moveTo>
                  <a:lnTo>
                    <a:pt x="0" y="2"/>
                  </a:lnTo>
                  <a:lnTo>
                    <a:pt x="12" y="0"/>
                  </a:lnTo>
                  <a:lnTo>
                    <a:pt x="45" y="213"/>
                  </a:lnTo>
                  <a:lnTo>
                    <a:pt x="36"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6" name="Freeform 62"/>
            <p:cNvSpPr>
              <a:spLocks/>
            </p:cNvSpPr>
            <p:nvPr/>
          </p:nvSpPr>
          <p:spPr bwMode="auto">
            <a:xfrm>
              <a:off x="2845" y="1641"/>
              <a:ext cx="14" cy="186"/>
            </a:xfrm>
            <a:custGeom>
              <a:avLst/>
              <a:gdLst>
                <a:gd name="T0" fmla="*/ 2 w 14"/>
                <a:gd name="T1" fmla="*/ 186 h 186"/>
                <a:gd name="T2" fmla="*/ 0 w 14"/>
                <a:gd name="T3" fmla="*/ 0 h 186"/>
                <a:gd name="T4" fmla="*/ 12 w 14"/>
                <a:gd name="T5" fmla="*/ 0 h 186"/>
                <a:gd name="T6" fmla="*/ 14 w 14"/>
                <a:gd name="T7" fmla="*/ 186 h 186"/>
                <a:gd name="T8" fmla="*/ 2 w 14"/>
                <a:gd name="T9" fmla="*/ 186 h 186"/>
              </a:gdLst>
              <a:ahLst/>
              <a:cxnLst>
                <a:cxn ang="0">
                  <a:pos x="T0" y="T1"/>
                </a:cxn>
                <a:cxn ang="0">
                  <a:pos x="T2" y="T3"/>
                </a:cxn>
                <a:cxn ang="0">
                  <a:pos x="T4" y="T5"/>
                </a:cxn>
                <a:cxn ang="0">
                  <a:pos x="T6" y="T7"/>
                </a:cxn>
                <a:cxn ang="0">
                  <a:pos x="T8" y="T9"/>
                </a:cxn>
              </a:cxnLst>
              <a:rect l="0" t="0" r="r" b="b"/>
              <a:pathLst>
                <a:path w="14" h="186">
                  <a:moveTo>
                    <a:pt x="2" y="186"/>
                  </a:moveTo>
                  <a:lnTo>
                    <a:pt x="0" y="0"/>
                  </a:lnTo>
                  <a:lnTo>
                    <a:pt x="12" y="0"/>
                  </a:lnTo>
                  <a:lnTo>
                    <a:pt x="14" y="186"/>
                  </a:lnTo>
                  <a:lnTo>
                    <a:pt x="2" y="18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7" name="Freeform 63"/>
            <p:cNvSpPr>
              <a:spLocks/>
            </p:cNvSpPr>
            <p:nvPr/>
          </p:nvSpPr>
          <p:spPr bwMode="auto">
            <a:xfrm>
              <a:off x="2833" y="1350"/>
              <a:ext cx="24" cy="293"/>
            </a:xfrm>
            <a:custGeom>
              <a:avLst/>
              <a:gdLst>
                <a:gd name="T0" fmla="*/ 12 w 24"/>
                <a:gd name="T1" fmla="*/ 293 h 293"/>
                <a:gd name="T2" fmla="*/ 0 w 24"/>
                <a:gd name="T3" fmla="*/ 3 h 293"/>
                <a:gd name="T4" fmla="*/ 12 w 24"/>
                <a:gd name="T5" fmla="*/ 0 h 293"/>
                <a:gd name="T6" fmla="*/ 24 w 24"/>
                <a:gd name="T7" fmla="*/ 293 h 293"/>
                <a:gd name="T8" fmla="*/ 12 w 24"/>
                <a:gd name="T9" fmla="*/ 293 h 293"/>
              </a:gdLst>
              <a:ahLst/>
              <a:cxnLst>
                <a:cxn ang="0">
                  <a:pos x="T0" y="T1"/>
                </a:cxn>
                <a:cxn ang="0">
                  <a:pos x="T2" y="T3"/>
                </a:cxn>
                <a:cxn ang="0">
                  <a:pos x="T4" y="T5"/>
                </a:cxn>
                <a:cxn ang="0">
                  <a:pos x="T6" y="T7"/>
                </a:cxn>
                <a:cxn ang="0">
                  <a:pos x="T8" y="T9"/>
                </a:cxn>
              </a:cxnLst>
              <a:rect l="0" t="0" r="r" b="b"/>
              <a:pathLst>
                <a:path w="24" h="293">
                  <a:moveTo>
                    <a:pt x="12" y="293"/>
                  </a:moveTo>
                  <a:lnTo>
                    <a:pt x="0" y="3"/>
                  </a:lnTo>
                  <a:lnTo>
                    <a:pt x="12" y="0"/>
                  </a:lnTo>
                  <a:lnTo>
                    <a:pt x="24" y="293"/>
                  </a:lnTo>
                  <a:lnTo>
                    <a:pt x="12" y="29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8" name="Freeform 64"/>
            <p:cNvSpPr>
              <a:spLocks/>
            </p:cNvSpPr>
            <p:nvPr/>
          </p:nvSpPr>
          <p:spPr bwMode="auto">
            <a:xfrm>
              <a:off x="2855" y="1631"/>
              <a:ext cx="141" cy="22"/>
            </a:xfrm>
            <a:custGeom>
              <a:avLst/>
              <a:gdLst>
                <a:gd name="T0" fmla="*/ 0 w 141"/>
                <a:gd name="T1" fmla="*/ 22 h 22"/>
                <a:gd name="T2" fmla="*/ 0 w 141"/>
                <a:gd name="T3" fmla="*/ 10 h 22"/>
                <a:gd name="T4" fmla="*/ 141 w 141"/>
                <a:gd name="T5" fmla="*/ 0 h 22"/>
                <a:gd name="T6" fmla="*/ 141 w 141"/>
                <a:gd name="T7" fmla="*/ 12 h 22"/>
                <a:gd name="T8" fmla="*/ 0 w 141"/>
                <a:gd name="T9" fmla="*/ 22 h 22"/>
              </a:gdLst>
              <a:ahLst/>
              <a:cxnLst>
                <a:cxn ang="0">
                  <a:pos x="T0" y="T1"/>
                </a:cxn>
                <a:cxn ang="0">
                  <a:pos x="T2" y="T3"/>
                </a:cxn>
                <a:cxn ang="0">
                  <a:pos x="T4" y="T5"/>
                </a:cxn>
                <a:cxn ang="0">
                  <a:pos x="T6" y="T7"/>
                </a:cxn>
                <a:cxn ang="0">
                  <a:pos x="T8" y="T9"/>
                </a:cxn>
              </a:cxnLst>
              <a:rect l="0" t="0" r="r" b="b"/>
              <a:pathLst>
                <a:path w="141" h="22">
                  <a:moveTo>
                    <a:pt x="0" y="22"/>
                  </a:moveTo>
                  <a:lnTo>
                    <a:pt x="0" y="10"/>
                  </a:lnTo>
                  <a:lnTo>
                    <a:pt x="141" y="0"/>
                  </a:lnTo>
                  <a:lnTo>
                    <a:pt x="141" y="12"/>
                  </a:lnTo>
                  <a:lnTo>
                    <a:pt x="0" y="2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9" name="Freeform 65"/>
            <p:cNvSpPr>
              <a:spLocks/>
            </p:cNvSpPr>
            <p:nvPr/>
          </p:nvSpPr>
          <p:spPr bwMode="auto">
            <a:xfrm>
              <a:off x="2649" y="1643"/>
              <a:ext cx="206" cy="140"/>
            </a:xfrm>
            <a:custGeom>
              <a:avLst/>
              <a:gdLst>
                <a:gd name="T0" fmla="*/ 7 w 206"/>
                <a:gd name="T1" fmla="*/ 140 h 140"/>
                <a:gd name="T2" fmla="*/ 0 w 206"/>
                <a:gd name="T3" fmla="*/ 130 h 140"/>
                <a:gd name="T4" fmla="*/ 198 w 206"/>
                <a:gd name="T5" fmla="*/ 0 h 140"/>
                <a:gd name="T6" fmla="*/ 206 w 206"/>
                <a:gd name="T7" fmla="*/ 10 h 140"/>
                <a:gd name="T8" fmla="*/ 7 w 206"/>
                <a:gd name="T9" fmla="*/ 140 h 140"/>
              </a:gdLst>
              <a:ahLst/>
              <a:cxnLst>
                <a:cxn ang="0">
                  <a:pos x="T0" y="T1"/>
                </a:cxn>
                <a:cxn ang="0">
                  <a:pos x="T2" y="T3"/>
                </a:cxn>
                <a:cxn ang="0">
                  <a:pos x="T4" y="T5"/>
                </a:cxn>
                <a:cxn ang="0">
                  <a:pos x="T6" y="T7"/>
                </a:cxn>
                <a:cxn ang="0">
                  <a:pos x="T8" y="T9"/>
                </a:cxn>
              </a:cxnLst>
              <a:rect l="0" t="0" r="r" b="b"/>
              <a:pathLst>
                <a:path w="206" h="140">
                  <a:moveTo>
                    <a:pt x="7" y="140"/>
                  </a:moveTo>
                  <a:lnTo>
                    <a:pt x="0" y="130"/>
                  </a:lnTo>
                  <a:lnTo>
                    <a:pt x="198" y="0"/>
                  </a:lnTo>
                  <a:lnTo>
                    <a:pt x="206" y="10"/>
                  </a:lnTo>
                  <a:lnTo>
                    <a:pt x="7"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0" name="Freeform 66"/>
            <p:cNvSpPr>
              <a:spLocks/>
            </p:cNvSpPr>
            <p:nvPr/>
          </p:nvSpPr>
          <p:spPr bwMode="auto">
            <a:xfrm>
              <a:off x="2524" y="1776"/>
              <a:ext cx="134" cy="231"/>
            </a:xfrm>
            <a:custGeom>
              <a:avLst/>
              <a:gdLst>
                <a:gd name="T0" fmla="*/ 9 w 134"/>
                <a:gd name="T1" fmla="*/ 231 h 231"/>
                <a:gd name="T2" fmla="*/ 0 w 134"/>
                <a:gd name="T3" fmla="*/ 224 h 231"/>
                <a:gd name="T4" fmla="*/ 125 w 134"/>
                <a:gd name="T5" fmla="*/ 0 h 231"/>
                <a:gd name="T6" fmla="*/ 134 w 134"/>
                <a:gd name="T7" fmla="*/ 4 h 231"/>
                <a:gd name="T8" fmla="*/ 9 w 134"/>
                <a:gd name="T9" fmla="*/ 231 h 231"/>
              </a:gdLst>
              <a:ahLst/>
              <a:cxnLst>
                <a:cxn ang="0">
                  <a:pos x="T0" y="T1"/>
                </a:cxn>
                <a:cxn ang="0">
                  <a:pos x="T2" y="T3"/>
                </a:cxn>
                <a:cxn ang="0">
                  <a:pos x="T4" y="T5"/>
                </a:cxn>
                <a:cxn ang="0">
                  <a:pos x="T6" y="T7"/>
                </a:cxn>
                <a:cxn ang="0">
                  <a:pos x="T8" y="T9"/>
                </a:cxn>
              </a:cxnLst>
              <a:rect l="0" t="0" r="r" b="b"/>
              <a:pathLst>
                <a:path w="134" h="231">
                  <a:moveTo>
                    <a:pt x="9" y="231"/>
                  </a:moveTo>
                  <a:lnTo>
                    <a:pt x="0" y="224"/>
                  </a:lnTo>
                  <a:lnTo>
                    <a:pt x="125" y="0"/>
                  </a:lnTo>
                  <a:lnTo>
                    <a:pt x="134" y="4"/>
                  </a:lnTo>
                  <a:lnTo>
                    <a:pt x="9" y="2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1" name="Freeform 67"/>
            <p:cNvSpPr>
              <a:spLocks/>
            </p:cNvSpPr>
            <p:nvPr/>
          </p:nvSpPr>
          <p:spPr bwMode="auto">
            <a:xfrm>
              <a:off x="2526" y="1825"/>
              <a:ext cx="329" cy="177"/>
            </a:xfrm>
            <a:custGeom>
              <a:avLst/>
              <a:gdLst>
                <a:gd name="T0" fmla="*/ 5 w 329"/>
                <a:gd name="T1" fmla="*/ 177 h 177"/>
                <a:gd name="T2" fmla="*/ 0 w 329"/>
                <a:gd name="T3" fmla="*/ 168 h 177"/>
                <a:gd name="T4" fmla="*/ 324 w 329"/>
                <a:gd name="T5" fmla="*/ 0 h 177"/>
                <a:gd name="T6" fmla="*/ 329 w 329"/>
                <a:gd name="T7" fmla="*/ 10 h 177"/>
                <a:gd name="T8" fmla="*/ 5 w 329"/>
                <a:gd name="T9" fmla="*/ 177 h 177"/>
              </a:gdLst>
              <a:ahLst/>
              <a:cxnLst>
                <a:cxn ang="0">
                  <a:pos x="T0" y="T1"/>
                </a:cxn>
                <a:cxn ang="0">
                  <a:pos x="T2" y="T3"/>
                </a:cxn>
                <a:cxn ang="0">
                  <a:pos x="T4" y="T5"/>
                </a:cxn>
                <a:cxn ang="0">
                  <a:pos x="T6" y="T7"/>
                </a:cxn>
                <a:cxn ang="0">
                  <a:pos x="T8" y="T9"/>
                </a:cxn>
              </a:cxnLst>
              <a:rect l="0" t="0" r="r" b="b"/>
              <a:pathLst>
                <a:path w="329" h="177">
                  <a:moveTo>
                    <a:pt x="5" y="177"/>
                  </a:moveTo>
                  <a:lnTo>
                    <a:pt x="0" y="168"/>
                  </a:lnTo>
                  <a:lnTo>
                    <a:pt x="324" y="0"/>
                  </a:lnTo>
                  <a:lnTo>
                    <a:pt x="329" y="10"/>
                  </a:lnTo>
                  <a:lnTo>
                    <a:pt x="5" y="17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2" name="Freeform 68"/>
            <p:cNvSpPr>
              <a:spLocks/>
            </p:cNvSpPr>
            <p:nvPr/>
          </p:nvSpPr>
          <p:spPr bwMode="auto">
            <a:xfrm>
              <a:off x="2649" y="1773"/>
              <a:ext cx="83" cy="255"/>
            </a:xfrm>
            <a:custGeom>
              <a:avLst/>
              <a:gdLst>
                <a:gd name="T0" fmla="*/ 73 w 83"/>
                <a:gd name="T1" fmla="*/ 255 h 255"/>
                <a:gd name="T2" fmla="*/ 0 w 83"/>
                <a:gd name="T3" fmla="*/ 5 h 255"/>
                <a:gd name="T4" fmla="*/ 12 w 83"/>
                <a:gd name="T5" fmla="*/ 0 h 255"/>
                <a:gd name="T6" fmla="*/ 83 w 83"/>
                <a:gd name="T7" fmla="*/ 251 h 255"/>
                <a:gd name="T8" fmla="*/ 73 w 83"/>
                <a:gd name="T9" fmla="*/ 255 h 255"/>
              </a:gdLst>
              <a:ahLst/>
              <a:cxnLst>
                <a:cxn ang="0">
                  <a:pos x="T0" y="T1"/>
                </a:cxn>
                <a:cxn ang="0">
                  <a:pos x="T2" y="T3"/>
                </a:cxn>
                <a:cxn ang="0">
                  <a:pos x="T4" y="T5"/>
                </a:cxn>
                <a:cxn ang="0">
                  <a:pos x="T6" y="T7"/>
                </a:cxn>
                <a:cxn ang="0">
                  <a:pos x="T8" y="T9"/>
                </a:cxn>
              </a:cxnLst>
              <a:rect l="0" t="0" r="r" b="b"/>
              <a:pathLst>
                <a:path w="83" h="255">
                  <a:moveTo>
                    <a:pt x="73" y="255"/>
                  </a:moveTo>
                  <a:lnTo>
                    <a:pt x="0" y="5"/>
                  </a:lnTo>
                  <a:lnTo>
                    <a:pt x="12" y="0"/>
                  </a:lnTo>
                  <a:lnTo>
                    <a:pt x="83" y="251"/>
                  </a:lnTo>
                  <a:lnTo>
                    <a:pt x="73" y="25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3" name="Freeform 69"/>
            <p:cNvSpPr>
              <a:spLocks/>
            </p:cNvSpPr>
            <p:nvPr/>
          </p:nvSpPr>
          <p:spPr bwMode="auto">
            <a:xfrm>
              <a:off x="2358" y="1650"/>
              <a:ext cx="175" cy="350"/>
            </a:xfrm>
            <a:custGeom>
              <a:avLst/>
              <a:gdLst>
                <a:gd name="T0" fmla="*/ 163 w 175"/>
                <a:gd name="T1" fmla="*/ 350 h 350"/>
                <a:gd name="T2" fmla="*/ 0 w 175"/>
                <a:gd name="T3" fmla="*/ 5 h 350"/>
                <a:gd name="T4" fmla="*/ 10 w 175"/>
                <a:gd name="T5" fmla="*/ 0 h 350"/>
                <a:gd name="T6" fmla="*/ 175 w 175"/>
                <a:gd name="T7" fmla="*/ 345 h 350"/>
                <a:gd name="T8" fmla="*/ 163 w 175"/>
                <a:gd name="T9" fmla="*/ 350 h 350"/>
              </a:gdLst>
              <a:ahLst/>
              <a:cxnLst>
                <a:cxn ang="0">
                  <a:pos x="T0" y="T1"/>
                </a:cxn>
                <a:cxn ang="0">
                  <a:pos x="T2" y="T3"/>
                </a:cxn>
                <a:cxn ang="0">
                  <a:pos x="T4" y="T5"/>
                </a:cxn>
                <a:cxn ang="0">
                  <a:pos x="T6" y="T7"/>
                </a:cxn>
                <a:cxn ang="0">
                  <a:pos x="T8" y="T9"/>
                </a:cxn>
              </a:cxnLst>
              <a:rect l="0" t="0" r="r" b="b"/>
              <a:pathLst>
                <a:path w="175" h="350">
                  <a:moveTo>
                    <a:pt x="163" y="350"/>
                  </a:moveTo>
                  <a:lnTo>
                    <a:pt x="0" y="5"/>
                  </a:lnTo>
                  <a:lnTo>
                    <a:pt x="10" y="0"/>
                  </a:lnTo>
                  <a:lnTo>
                    <a:pt x="175" y="345"/>
                  </a:lnTo>
                  <a:lnTo>
                    <a:pt x="163" y="3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4" name="Freeform 70"/>
            <p:cNvSpPr>
              <a:spLocks/>
            </p:cNvSpPr>
            <p:nvPr/>
          </p:nvSpPr>
          <p:spPr bwMode="auto">
            <a:xfrm>
              <a:off x="2283" y="1289"/>
              <a:ext cx="85" cy="366"/>
            </a:xfrm>
            <a:custGeom>
              <a:avLst/>
              <a:gdLst>
                <a:gd name="T0" fmla="*/ 73 w 85"/>
                <a:gd name="T1" fmla="*/ 366 h 366"/>
                <a:gd name="T2" fmla="*/ 0 w 85"/>
                <a:gd name="T3" fmla="*/ 2 h 366"/>
                <a:gd name="T4" fmla="*/ 11 w 85"/>
                <a:gd name="T5" fmla="*/ 0 h 366"/>
                <a:gd name="T6" fmla="*/ 85 w 85"/>
                <a:gd name="T7" fmla="*/ 366 h 366"/>
                <a:gd name="T8" fmla="*/ 73 w 85"/>
                <a:gd name="T9" fmla="*/ 366 h 366"/>
              </a:gdLst>
              <a:ahLst/>
              <a:cxnLst>
                <a:cxn ang="0">
                  <a:pos x="T0" y="T1"/>
                </a:cxn>
                <a:cxn ang="0">
                  <a:pos x="T2" y="T3"/>
                </a:cxn>
                <a:cxn ang="0">
                  <a:pos x="T4" y="T5"/>
                </a:cxn>
                <a:cxn ang="0">
                  <a:pos x="T6" y="T7"/>
                </a:cxn>
                <a:cxn ang="0">
                  <a:pos x="T8" y="T9"/>
                </a:cxn>
              </a:cxnLst>
              <a:rect l="0" t="0" r="r" b="b"/>
              <a:pathLst>
                <a:path w="85" h="366">
                  <a:moveTo>
                    <a:pt x="73" y="366"/>
                  </a:moveTo>
                  <a:lnTo>
                    <a:pt x="0" y="2"/>
                  </a:lnTo>
                  <a:lnTo>
                    <a:pt x="11" y="0"/>
                  </a:lnTo>
                  <a:lnTo>
                    <a:pt x="85" y="366"/>
                  </a:lnTo>
                  <a:lnTo>
                    <a:pt x="73" y="36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5" name="Freeform 71"/>
            <p:cNvSpPr>
              <a:spLocks/>
            </p:cNvSpPr>
            <p:nvPr/>
          </p:nvSpPr>
          <p:spPr bwMode="auto">
            <a:xfrm>
              <a:off x="2285" y="1289"/>
              <a:ext cx="168" cy="139"/>
            </a:xfrm>
            <a:custGeom>
              <a:avLst/>
              <a:gdLst>
                <a:gd name="T0" fmla="*/ 161 w 168"/>
                <a:gd name="T1" fmla="*/ 139 h 139"/>
                <a:gd name="T2" fmla="*/ 0 w 168"/>
                <a:gd name="T3" fmla="*/ 7 h 139"/>
                <a:gd name="T4" fmla="*/ 7 w 168"/>
                <a:gd name="T5" fmla="*/ 0 h 139"/>
                <a:gd name="T6" fmla="*/ 168 w 168"/>
                <a:gd name="T7" fmla="*/ 130 h 139"/>
                <a:gd name="T8" fmla="*/ 161 w 168"/>
                <a:gd name="T9" fmla="*/ 139 h 139"/>
              </a:gdLst>
              <a:ahLst/>
              <a:cxnLst>
                <a:cxn ang="0">
                  <a:pos x="T0" y="T1"/>
                </a:cxn>
                <a:cxn ang="0">
                  <a:pos x="T2" y="T3"/>
                </a:cxn>
                <a:cxn ang="0">
                  <a:pos x="T4" y="T5"/>
                </a:cxn>
                <a:cxn ang="0">
                  <a:pos x="T6" y="T7"/>
                </a:cxn>
                <a:cxn ang="0">
                  <a:pos x="T8" y="T9"/>
                </a:cxn>
              </a:cxnLst>
              <a:rect l="0" t="0" r="r" b="b"/>
              <a:pathLst>
                <a:path w="168" h="139">
                  <a:moveTo>
                    <a:pt x="161" y="139"/>
                  </a:moveTo>
                  <a:lnTo>
                    <a:pt x="0" y="7"/>
                  </a:lnTo>
                  <a:lnTo>
                    <a:pt x="7" y="0"/>
                  </a:lnTo>
                  <a:lnTo>
                    <a:pt x="168" y="130"/>
                  </a:lnTo>
                  <a:lnTo>
                    <a:pt x="161"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6" name="Freeform 72"/>
            <p:cNvSpPr>
              <a:spLocks/>
            </p:cNvSpPr>
            <p:nvPr/>
          </p:nvSpPr>
          <p:spPr bwMode="auto">
            <a:xfrm>
              <a:off x="2356" y="1423"/>
              <a:ext cx="99" cy="227"/>
            </a:xfrm>
            <a:custGeom>
              <a:avLst/>
              <a:gdLst>
                <a:gd name="T0" fmla="*/ 9 w 99"/>
                <a:gd name="T1" fmla="*/ 227 h 227"/>
                <a:gd name="T2" fmla="*/ 0 w 99"/>
                <a:gd name="T3" fmla="*/ 223 h 227"/>
                <a:gd name="T4" fmla="*/ 90 w 99"/>
                <a:gd name="T5" fmla="*/ 0 h 227"/>
                <a:gd name="T6" fmla="*/ 99 w 99"/>
                <a:gd name="T7" fmla="*/ 5 h 227"/>
                <a:gd name="T8" fmla="*/ 9 w 99"/>
                <a:gd name="T9" fmla="*/ 227 h 227"/>
              </a:gdLst>
              <a:ahLst/>
              <a:cxnLst>
                <a:cxn ang="0">
                  <a:pos x="T0" y="T1"/>
                </a:cxn>
                <a:cxn ang="0">
                  <a:pos x="T2" y="T3"/>
                </a:cxn>
                <a:cxn ang="0">
                  <a:pos x="T4" y="T5"/>
                </a:cxn>
                <a:cxn ang="0">
                  <a:pos x="T6" y="T7"/>
                </a:cxn>
                <a:cxn ang="0">
                  <a:pos x="T8" y="T9"/>
                </a:cxn>
              </a:cxnLst>
              <a:rect l="0" t="0" r="r" b="b"/>
              <a:pathLst>
                <a:path w="99" h="227">
                  <a:moveTo>
                    <a:pt x="9" y="227"/>
                  </a:moveTo>
                  <a:lnTo>
                    <a:pt x="0" y="223"/>
                  </a:lnTo>
                  <a:lnTo>
                    <a:pt x="90" y="0"/>
                  </a:lnTo>
                  <a:lnTo>
                    <a:pt x="99" y="5"/>
                  </a:lnTo>
                  <a:lnTo>
                    <a:pt x="9" y="22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7" name="Freeform 73"/>
            <p:cNvSpPr>
              <a:spLocks/>
            </p:cNvSpPr>
            <p:nvPr/>
          </p:nvSpPr>
          <p:spPr bwMode="auto">
            <a:xfrm>
              <a:off x="2446" y="1419"/>
              <a:ext cx="179" cy="106"/>
            </a:xfrm>
            <a:custGeom>
              <a:avLst/>
              <a:gdLst>
                <a:gd name="T0" fmla="*/ 175 w 179"/>
                <a:gd name="T1" fmla="*/ 106 h 106"/>
                <a:gd name="T2" fmla="*/ 0 w 179"/>
                <a:gd name="T3" fmla="*/ 9 h 106"/>
                <a:gd name="T4" fmla="*/ 4 w 179"/>
                <a:gd name="T5" fmla="*/ 0 h 106"/>
                <a:gd name="T6" fmla="*/ 179 w 179"/>
                <a:gd name="T7" fmla="*/ 97 h 106"/>
                <a:gd name="T8" fmla="*/ 175 w 179"/>
                <a:gd name="T9" fmla="*/ 106 h 106"/>
              </a:gdLst>
              <a:ahLst/>
              <a:cxnLst>
                <a:cxn ang="0">
                  <a:pos x="T0" y="T1"/>
                </a:cxn>
                <a:cxn ang="0">
                  <a:pos x="T2" y="T3"/>
                </a:cxn>
                <a:cxn ang="0">
                  <a:pos x="T4" y="T5"/>
                </a:cxn>
                <a:cxn ang="0">
                  <a:pos x="T6" y="T7"/>
                </a:cxn>
                <a:cxn ang="0">
                  <a:pos x="T8" y="T9"/>
                </a:cxn>
              </a:cxnLst>
              <a:rect l="0" t="0" r="r" b="b"/>
              <a:pathLst>
                <a:path w="179" h="106">
                  <a:moveTo>
                    <a:pt x="175" y="106"/>
                  </a:moveTo>
                  <a:lnTo>
                    <a:pt x="0" y="9"/>
                  </a:lnTo>
                  <a:lnTo>
                    <a:pt x="4" y="0"/>
                  </a:lnTo>
                  <a:lnTo>
                    <a:pt x="179" y="97"/>
                  </a:lnTo>
                  <a:lnTo>
                    <a:pt x="175" y="1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8" name="Freeform 74"/>
            <p:cNvSpPr>
              <a:spLocks/>
            </p:cNvSpPr>
            <p:nvPr/>
          </p:nvSpPr>
          <p:spPr bwMode="auto">
            <a:xfrm>
              <a:off x="2613" y="1518"/>
              <a:ext cx="43" cy="262"/>
            </a:xfrm>
            <a:custGeom>
              <a:avLst/>
              <a:gdLst>
                <a:gd name="T0" fmla="*/ 34 w 43"/>
                <a:gd name="T1" fmla="*/ 262 h 262"/>
                <a:gd name="T2" fmla="*/ 0 w 43"/>
                <a:gd name="T3" fmla="*/ 2 h 262"/>
                <a:gd name="T4" fmla="*/ 12 w 43"/>
                <a:gd name="T5" fmla="*/ 0 h 262"/>
                <a:gd name="T6" fmla="*/ 43 w 43"/>
                <a:gd name="T7" fmla="*/ 260 h 262"/>
                <a:gd name="T8" fmla="*/ 34 w 43"/>
                <a:gd name="T9" fmla="*/ 262 h 262"/>
              </a:gdLst>
              <a:ahLst/>
              <a:cxnLst>
                <a:cxn ang="0">
                  <a:pos x="T0" y="T1"/>
                </a:cxn>
                <a:cxn ang="0">
                  <a:pos x="T2" y="T3"/>
                </a:cxn>
                <a:cxn ang="0">
                  <a:pos x="T4" y="T5"/>
                </a:cxn>
                <a:cxn ang="0">
                  <a:pos x="T6" y="T7"/>
                </a:cxn>
                <a:cxn ang="0">
                  <a:pos x="T8" y="T9"/>
                </a:cxn>
              </a:cxnLst>
              <a:rect l="0" t="0" r="r" b="b"/>
              <a:pathLst>
                <a:path w="43" h="262">
                  <a:moveTo>
                    <a:pt x="34" y="262"/>
                  </a:moveTo>
                  <a:lnTo>
                    <a:pt x="0" y="2"/>
                  </a:lnTo>
                  <a:lnTo>
                    <a:pt x="12" y="0"/>
                  </a:lnTo>
                  <a:lnTo>
                    <a:pt x="43" y="260"/>
                  </a:lnTo>
                  <a:lnTo>
                    <a:pt x="34"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9" name="Freeform 75"/>
            <p:cNvSpPr>
              <a:spLocks/>
            </p:cNvSpPr>
            <p:nvPr/>
          </p:nvSpPr>
          <p:spPr bwMode="auto">
            <a:xfrm>
              <a:off x="2621" y="1516"/>
              <a:ext cx="231" cy="134"/>
            </a:xfrm>
            <a:custGeom>
              <a:avLst/>
              <a:gdLst>
                <a:gd name="T0" fmla="*/ 226 w 231"/>
                <a:gd name="T1" fmla="*/ 134 h 134"/>
                <a:gd name="T2" fmla="*/ 0 w 231"/>
                <a:gd name="T3" fmla="*/ 9 h 134"/>
                <a:gd name="T4" fmla="*/ 4 w 231"/>
                <a:gd name="T5" fmla="*/ 0 h 134"/>
                <a:gd name="T6" fmla="*/ 231 w 231"/>
                <a:gd name="T7" fmla="*/ 125 h 134"/>
                <a:gd name="T8" fmla="*/ 226 w 231"/>
                <a:gd name="T9" fmla="*/ 134 h 134"/>
              </a:gdLst>
              <a:ahLst/>
              <a:cxnLst>
                <a:cxn ang="0">
                  <a:pos x="T0" y="T1"/>
                </a:cxn>
                <a:cxn ang="0">
                  <a:pos x="T2" y="T3"/>
                </a:cxn>
                <a:cxn ang="0">
                  <a:pos x="T4" y="T5"/>
                </a:cxn>
                <a:cxn ang="0">
                  <a:pos x="T6" y="T7"/>
                </a:cxn>
                <a:cxn ang="0">
                  <a:pos x="T8" y="T9"/>
                </a:cxn>
              </a:cxnLst>
              <a:rect l="0" t="0" r="r" b="b"/>
              <a:pathLst>
                <a:path w="231" h="134">
                  <a:moveTo>
                    <a:pt x="226" y="134"/>
                  </a:moveTo>
                  <a:lnTo>
                    <a:pt x="0" y="9"/>
                  </a:lnTo>
                  <a:lnTo>
                    <a:pt x="4" y="0"/>
                  </a:lnTo>
                  <a:lnTo>
                    <a:pt x="231" y="125"/>
                  </a:lnTo>
                  <a:lnTo>
                    <a:pt x="226" y="13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0" name="Freeform 76"/>
            <p:cNvSpPr>
              <a:spLocks/>
            </p:cNvSpPr>
            <p:nvPr/>
          </p:nvSpPr>
          <p:spPr bwMode="auto">
            <a:xfrm>
              <a:off x="2595" y="1383"/>
              <a:ext cx="33" cy="140"/>
            </a:xfrm>
            <a:custGeom>
              <a:avLst/>
              <a:gdLst>
                <a:gd name="T0" fmla="*/ 21 w 33"/>
                <a:gd name="T1" fmla="*/ 140 h 140"/>
                <a:gd name="T2" fmla="*/ 0 w 33"/>
                <a:gd name="T3" fmla="*/ 0 h 140"/>
                <a:gd name="T4" fmla="*/ 9 w 33"/>
                <a:gd name="T5" fmla="*/ 0 h 140"/>
                <a:gd name="T6" fmla="*/ 33 w 33"/>
                <a:gd name="T7" fmla="*/ 137 h 140"/>
                <a:gd name="T8" fmla="*/ 21 w 33"/>
                <a:gd name="T9" fmla="*/ 140 h 140"/>
              </a:gdLst>
              <a:ahLst/>
              <a:cxnLst>
                <a:cxn ang="0">
                  <a:pos x="T0" y="T1"/>
                </a:cxn>
                <a:cxn ang="0">
                  <a:pos x="T2" y="T3"/>
                </a:cxn>
                <a:cxn ang="0">
                  <a:pos x="T4" y="T5"/>
                </a:cxn>
                <a:cxn ang="0">
                  <a:pos x="T6" y="T7"/>
                </a:cxn>
                <a:cxn ang="0">
                  <a:pos x="T8" y="T9"/>
                </a:cxn>
              </a:cxnLst>
              <a:rect l="0" t="0" r="r" b="b"/>
              <a:pathLst>
                <a:path w="33" h="140">
                  <a:moveTo>
                    <a:pt x="21" y="140"/>
                  </a:moveTo>
                  <a:lnTo>
                    <a:pt x="0" y="0"/>
                  </a:lnTo>
                  <a:lnTo>
                    <a:pt x="9" y="0"/>
                  </a:lnTo>
                  <a:lnTo>
                    <a:pt x="33" y="137"/>
                  </a:lnTo>
                  <a:lnTo>
                    <a:pt x="21"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1" name="Freeform 77"/>
            <p:cNvSpPr>
              <a:spLocks/>
            </p:cNvSpPr>
            <p:nvPr/>
          </p:nvSpPr>
          <p:spPr bwMode="auto">
            <a:xfrm>
              <a:off x="2361" y="1513"/>
              <a:ext cx="262" cy="135"/>
            </a:xfrm>
            <a:custGeom>
              <a:avLst/>
              <a:gdLst>
                <a:gd name="T0" fmla="*/ 4 w 262"/>
                <a:gd name="T1" fmla="*/ 135 h 135"/>
                <a:gd name="T2" fmla="*/ 0 w 262"/>
                <a:gd name="T3" fmla="*/ 125 h 135"/>
                <a:gd name="T4" fmla="*/ 257 w 262"/>
                <a:gd name="T5" fmla="*/ 0 h 135"/>
                <a:gd name="T6" fmla="*/ 262 w 262"/>
                <a:gd name="T7" fmla="*/ 10 h 135"/>
                <a:gd name="T8" fmla="*/ 4 w 262"/>
                <a:gd name="T9" fmla="*/ 135 h 135"/>
              </a:gdLst>
              <a:ahLst/>
              <a:cxnLst>
                <a:cxn ang="0">
                  <a:pos x="T0" y="T1"/>
                </a:cxn>
                <a:cxn ang="0">
                  <a:pos x="T2" y="T3"/>
                </a:cxn>
                <a:cxn ang="0">
                  <a:pos x="T4" y="T5"/>
                </a:cxn>
                <a:cxn ang="0">
                  <a:pos x="T6" y="T7"/>
                </a:cxn>
                <a:cxn ang="0">
                  <a:pos x="T8" y="T9"/>
                </a:cxn>
              </a:cxnLst>
              <a:rect l="0" t="0" r="r" b="b"/>
              <a:pathLst>
                <a:path w="262" h="135">
                  <a:moveTo>
                    <a:pt x="4" y="135"/>
                  </a:moveTo>
                  <a:lnTo>
                    <a:pt x="0" y="125"/>
                  </a:lnTo>
                  <a:lnTo>
                    <a:pt x="257" y="0"/>
                  </a:lnTo>
                  <a:lnTo>
                    <a:pt x="262" y="10"/>
                  </a:lnTo>
                  <a:lnTo>
                    <a:pt x="4"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2" name="Freeform 78"/>
            <p:cNvSpPr>
              <a:spLocks/>
            </p:cNvSpPr>
            <p:nvPr/>
          </p:nvSpPr>
          <p:spPr bwMode="auto">
            <a:xfrm>
              <a:off x="2361" y="1641"/>
              <a:ext cx="290" cy="135"/>
            </a:xfrm>
            <a:custGeom>
              <a:avLst/>
              <a:gdLst>
                <a:gd name="T0" fmla="*/ 288 w 290"/>
                <a:gd name="T1" fmla="*/ 135 h 135"/>
                <a:gd name="T2" fmla="*/ 0 w 290"/>
                <a:gd name="T3" fmla="*/ 9 h 135"/>
                <a:gd name="T4" fmla="*/ 4 w 290"/>
                <a:gd name="T5" fmla="*/ 0 h 135"/>
                <a:gd name="T6" fmla="*/ 290 w 290"/>
                <a:gd name="T7" fmla="*/ 125 h 135"/>
                <a:gd name="T8" fmla="*/ 288 w 290"/>
                <a:gd name="T9" fmla="*/ 135 h 135"/>
              </a:gdLst>
              <a:ahLst/>
              <a:cxnLst>
                <a:cxn ang="0">
                  <a:pos x="T0" y="T1"/>
                </a:cxn>
                <a:cxn ang="0">
                  <a:pos x="T2" y="T3"/>
                </a:cxn>
                <a:cxn ang="0">
                  <a:pos x="T4" y="T5"/>
                </a:cxn>
                <a:cxn ang="0">
                  <a:pos x="T6" y="T7"/>
                </a:cxn>
                <a:cxn ang="0">
                  <a:pos x="T8" y="T9"/>
                </a:cxn>
              </a:cxnLst>
              <a:rect l="0" t="0" r="r" b="b"/>
              <a:pathLst>
                <a:path w="290" h="135">
                  <a:moveTo>
                    <a:pt x="288" y="135"/>
                  </a:moveTo>
                  <a:lnTo>
                    <a:pt x="0" y="9"/>
                  </a:lnTo>
                  <a:lnTo>
                    <a:pt x="4" y="0"/>
                  </a:lnTo>
                  <a:lnTo>
                    <a:pt x="290" y="125"/>
                  </a:lnTo>
                  <a:lnTo>
                    <a:pt x="288"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3" name="Freeform 79"/>
            <p:cNvSpPr>
              <a:spLocks/>
            </p:cNvSpPr>
            <p:nvPr/>
          </p:nvSpPr>
          <p:spPr bwMode="auto">
            <a:xfrm>
              <a:off x="2656" y="1731"/>
              <a:ext cx="619" cy="52"/>
            </a:xfrm>
            <a:custGeom>
              <a:avLst/>
              <a:gdLst>
                <a:gd name="T0" fmla="*/ 0 w 619"/>
                <a:gd name="T1" fmla="*/ 52 h 52"/>
                <a:gd name="T2" fmla="*/ 0 w 619"/>
                <a:gd name="T3" fmla="*/ 40 h 52"/>
                <a:gd name="T4" fmla="*/ 619 w 619"/>
                <a:gd name="T5" fmla="*/ 0 h 52"/>
                <a:gd name="T6" fmla="*/ 619 w 619"/>
                <a:gd name="T7" fmla="*/ 11 h 52"/>
                <a:gd name="T8" fmla="*/ 0 w 619"/>
                <a:gd name="T9" fmla="*/ 52 h 52"/>
              </a:gdLst>
              <a:ahLst/>
              <a:cxnLst>
                <a:cxn ang="0">
                  <a:pos x="T0" y="T1"/>
                </a:cxn>
                <a:cxn ang="0">
                  <a:pos x="T2" y="T3"/>
                </a:cxn>
                <a:cxn ang="0">
                  <a:pos x="T4" y="T5"/>
                </a:cxn>
                <a:cxn ang="0">
                  <a:pos x="T6" y="T7"/>
                </a:cxn>
                <a:cxn ang="0">
                  <a:pos x="T8" y="T9"/>
                </a:cxn>
              </a:cxnLst>
              <a:rect l="0" t="0" r="r" b="b"/>
              <a:pathLst>
                <a:path w="619" h="52">
                  <a:moveTo>
                    <a:pt x="0" y="52"/>
                  </a:moveTo>
                  <a:lnTo>
                    <a:pt x="0" y="40"/>
                  </a:lnTo>
                  <a:lnTo>
                    <a:pt x="619" y="0"/>
                  </a:lnTo>
                  <a:lnTo>
                    <a:pt x="619" y="11"/>
                  </a:lnTo>
                  <a:lnTo>
                    <a:pt x="0"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4" name="Freeform 80"/>
            <p:cNvSpPr>
              <a:spLocks/>
            </p:cNvSpPr>
            <p:nvPr/>
          </p:nvSpPr>
          <p:spPr bwMode="auto">
            <a:xfrm>
              <a:off x="3145" y="1475"/>
              <a:ext cx="258" cy="123"/>
            </a:xfrm>
            <a:custGeom>
              <a:avLst/>
              <a:gdLst>
                <a:gd name="T0" fmla="*/ 5 w 258"/>
                <a:gd name="T1" fmla="*/ 123 h 123"/>
                <a:gd name="T2" fmla="*/ 0 w 258"/>
                <a:gd name="T3" fmla="*/ 114 h 123"/>
                <a:gd name="T4" fmla="*/ 253 w 258"/>
                <a:gd name="T5" fmla="*/ 0 h 123"/>
                <a:gd name="T6" fmla="*/ 258 w 258"/>
                <a:gd name="T7" fmla="*/ 10 h 123"/>
                <a:gd name="T8" fmla="*/ 5 w 258"/>
                <a:gd name="T9" fmla="*/ 123 h 123"/>
              </a:gdLst>
              <a:ahLst/>
              <a:cxnLst>
                <a:cxn ang="0">
                  <a:pos x="T0" y="T1"/>
                </a:cxn>
                <a:cxn ang="0">
                  <a:pos x="T2" y="T3"/>
                </a:cxn>
                <a:cxn ang="0">
                  <a:pos x="T4" y="T5"/>
                </a:cxn>
                <a:cxn ang="0">
                  <a:pos x="T6" y="T7"/>
                </a:cxn>
                <a:cxn ang="0">
                  <a:pos x="T8" y="T9"/>
                </a:cxn>
              </a:cxnLst>
              <a:rect l="0" t="0" r="r" b="b"/>
              <a:pathLst>
                <a:path w="258" h="123">
                  <a:moveTo>
                    <a:pt x="5" y="123"/>
                  </a:moveTo>
                  <a:lnTo>
                    <a:pt x="0" y="114"/>
                  </a:lnTo>
                  <a:lnTo>
                    <a:pt x="253" y="0"/>
                  </a:lnTo>
                  <a:lnTo>
                    <a:pt x="258" y="10"/>
                  </a:lnTo>
                  <a:lnTo>
                    <a:pt x="5" y="12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5" name="Freeform 81"/>
            <p:cNvSpPr>
              <a:spLocks/>
            </p:cNvSpPr>
            <p:nvPr/>
          </p:nvSpPr>
          <p:spPr bwMode="auto">
            <a:xfrm>
              <a:off x="2994" y="1589"/>
              <a:ext cx="156" cy="52"/>
            </a:xfrm>
            <a:custGeom>
              <a:avLst/>
              <a:gdLst>
                <a:gd name="T0" fmla="*/ 2 w 156"/>
                <a:gd name="T1" fmla="*/ 52 h 52"/>
                <a:gd name="T2" fmla="*/ 0 w 156"/>
                <a:gd name="T3" fmla="*/ 40 h 52"/>
                <a:gd name="T4" fmla="*/ 154 w 156"/>
                <a:gd name="T5" fmla="*/ 0 h 52"/>
                <a:gd name="T6" fmla="*/ 156 w 156"/>
                <a:gd name="T7" fmla="*/ 9 h 52"/>
                <a:gd name="T8" fmla="*/ 2 w 156"/>
                <a:gd name="T9" fmla="*/ 52 h 52"/>
              </a:gdLst>
              <a:ahLst/>
              <a:cxnLst>
                <a:cxn ang="0">
                  <a:pos x="T0" y="T1"/>
                </a:cxn>
                <a:cxn ang="0">
                  <a:pos x="T2" y="T3"/>
                </a:cxn>
                <a:cxn ang="0">
                  <a:pos x="T4" y="T5"/>
                </a:cxn>
                <a:cxn ang="0">
                  <a:pos x="T6" y="T7"/>
                </a:cxn>
                <a:cxn ang="0">
                  <a:pos x="T8" y="T9"/>
                </a:cxn>
              </a:cxnLst>
              <a:rect l="0" t="0" r="r" b="b"/>
              <a:pathLst>
                <a:path w="156" h="52">
                  <a:moveTo>
                    <a:pt x="2" y="52"/>
                  </a:moveTo>
                  <a:lnTo>
                    <a:pt x="0" y="40"/>
                  </a:lnTo>
                  <a:lnTo>
                    <a:pt x="154" y="0"/>
                  </a:lnTo>
                  <a:lnTo>
                    <a:pt x="156" y="9"/>
                  </a:lnTo>
                  <a:lnTo>
                    <a:pt x="2"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6" name="Freeform 82"/>
            <p:cNvSpPr>
              <a:spLocks/>
            </p:cNvSpPr>
            <p:nvPr/>
          </p:nvSpPr>
          <p:spPr bwMode="auto">
            <a:xfrm>
              <a:off x="3379" y="1152"/>
              <a:ext cx="26" cy="328"/>
            </a:xfrm>
            <a:custGeom>
              <a:avLst/>
              <a:gdLst>
                <a:gd name="T0" fmla="*/ 14 w 26"/>
                <a:gd name="T1" fmla="*/ 328 h 328"/>
                <a:gd name="T2" fmla="*/ 0 w 26"/>
                <a:gd name="T3" fmla="*/ 0 h 328"/>
                <a:gd name="T4" fmla="*/ 12 w 26"/>
                <a:gd name="T5" fmla="*/ 0 h 328"/>
                <a:gd name="T6" fmla="*/ 26 w 26"/>
                <a:gd name="T7" fmla="*/ 328 h 328"/>
                <a:gd name="T8" fmla="*/ 14 w 26"/>
                <a:gd name="T9" fmla="*/ 328 h 328"/>
              </a:gdLst>
              <a:ahLst/>
              <a:cxnLst>
                <a:cxn ang="0">
                  <a:pos x="T0" y="T1"/>
                </a:cxn>
                <a:cxn ang="0">
                  <a:pos x="T2" y="T3"/>
                </a:cxn>
                <a:cxn ang="0">
                  <a:pos x="T4" y="T5"/>
                </a:cxn>
                <a:cxn ang="0">
                  <a:pos x="T6" y="T7"/>
                </a:cxn>
                <a:cxn ang="0">
                  <a:pos x="T8" y="T9"/>
                </a:cxn>
              </a:cxnLst>
              <a:rect l="0" t="0" r="r" b="b"/>
              <a:pathLst>
                <a:path w="26" h="328">
                  <a:moveTo>
                    <a:pt x="14" y="328"/>
                  </a:moveTo>
                  <a:lnTo>
                    <a:pt x="0" y="0"/>
                  </a:lnTo>
                  <a:lnTo>
                    <a:pt x="12" y="0"/>
                  </a:lnTo>
                  <a:lnTo>
                    <a:pt x="26" y="328"/>
                  </a:lnTo>
                  <a:lnTo>
                    <a:pt x="14" y="3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7" name="Freeform 83"/>
            <p:cNvSpPr>
              <a:spLocks/>
            </p:cNvSpPr>
            <p:nvPr/>
          </p:nvSpPr>
          <p:spPr bwMode="auto">
            <a:xfrm>
              <a:off x="3202" y="944"/>
              <a:ext cx="187" cy="212"/>
            </a:xfrm>
            <a:custGeom>
              <a:avLst/>
              <a:gdLst>
                <a:gd name="T0" fmla="*/ 179 w 187"/>
                <a:gd name="T1" fmla="*/ 212 h 212"/>
                <a:gd name="T2" fmla="*/ 0 w 187"/>
                <a:gd name="T3" fmla="*/ 7 h 212"/>
                <a:gd name="T4" fmla="*/ 9 w 187"/>
                <a:gd name="T5" fmla="*/ 0 h 212"/>
                <a:gd name="T6" fmla="*/ 187 w 187"/>
                <a:gd name="T7" fmla="*/ 205 h 212"/>
                <a:gd name="T8" fmla="*/ 179 w 187"/>
                <a:gd name="T9" fmla="*/ 212 h 212"/>
              </a:gdLst>
              <a:ahLst/>
              <a:cxnLst>
                <a:cxn ang="0">
                  <a:pos x="T0" y="T1"/>
                </a:cxn>
                <a:cxn ang="0">
                  <a:pos x="T2" y="T3"/>
                </a:cxn>
                <a:cxn ang="0">
                  <a:pos x="T4" y="T5"/>
                </a:cxn>
                <a:cxn ang="0">
                  <a:pos x="T6" y="T7"/>
                </a:cxn>
                <a:cxn ang="0">
                  <a:pos x="T8" y="T9"/>
                </a:cxn>
              </a:cxnLst>
              <a:rect l="0" t="0" r="r" b="b"/>
              <a:pathLst>
                <a:path w="187" h="212">
                  <a:moveTo>
                    <a:pt x="179" y="212"/>
                  </a:moveTo>
                  <a:lnTo>
                    <a:pt x="0" y="7"/>
                  </a:lnTo>
                  <a:lnTo>
                    <a:pt x="9" y="0"/>
                  </a:lnTo>
                  <a:lnTo>
                    <a:pt x="187" y="205"/>
                  </a:lnTo>
                  <a:lnTo>
                    <a:pt x="179" y="21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8" name="Freeform 84"/>
            <p:cNvSpPr>
              <a:spLocks/>
            </p:cNvSpPr>
            <p:nvPr/>
          </p:nvSpPr>
          <p:spPr bwMode="auto">
            <a:xfrm>
              <a:off x="3237" y="1149"/>
              <a:ext cx="149" cy="119"/>
            </a:xfrm>
            <a:custGeom>
              <a:avLst/>
              <a:gdLst>
                <a:gd name="T0" fmla="*/ 7 w 149"/>
                <a:gd name="T1" fmla="*/ 119 h 119"/>
                <a:gd name="T2" fmla="*/ 0 w 149"/>
                <a:gd name="T3" fmla="*/ 109 h 119"/>
                <a:gd name="T4" fmla="*/ 142 w 149"/>
                <a:gd name="T5" fmla="*/ 0 h 119"/>
                <a:gd name="T6" fmla="*/ 149 w 149"/>
                <a:gd name="T7" fmla="*/ 10 h 119"/>
                <a:gd name="T8" fmla="*/ 7 w 149"/>
                <a:gd name="T9" fmla="*/ 119 h 119"/>
              </a:gdLst>
              <a:ahLst/>
              <a:cxnLst>
                <a:cxn ang="0">
                  <a:pos x="T0" y="T1"/>
                </a:cxn>
                <a:cxn ang="0">
                  <a:pos x="T2" y="T3"/>
                </a:cxn>
                <a:cxn ang="0">
                  <a:pos x="T4" y="T5"/>
                </a:cxn>
                <a:cxn ang="0">
                  <a:pos x="T6" y="T7"/>
                </a:cxn>
                <a:cxn ang="0">
                  <a:pos x="T8" y="T9"/>
                </a:cxn>
              </a:cxnLst>
              <a:rect l="0" t="0" r="r" b="b"/>
              <a:pathLst>
                <a:path w="149" h="119">
                  <a:moveTo>
                    <a:pt x="7" y="119"/>
                  </a:moveTo>
                  <a:lnTo>
                    <a:pt x="0" y="109"/>
                  </a:lnTo>
                  <a:lnTo>
                    <a:pt x="142" y="0"/>
                  </a:lnTo>
                  <a:lnTo>
                    <a:pt x="149" y="10"/>
                  </a:lnTo>
                  <a:lnTo>
                    <a:pt x="7" y="1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9" name="Freeform 85"/>
            <p:cNvSpPr>
              <a:spLocks/>
            </p:cNvSpPr>
            <p:nvPr/>
          </p:nvSpPr>
          <p:spPr bwMode="auto">
            <a:xfrm>
              <a:off x="3086" y="1258"/>
              <a:ext cx="161" cy="137"/>
            </a:xfrm>
            <a:custGeom>
              <a:avLst/>
              <a:gdLst>
                <a:gd name="T0" fmla="*/ 7 w 161"/>
                <a:gd name="T1" fmla="*/ 137 h 137"/>
                <a:gd name="T2" fmla="*/ 0 w 161"/>
                <a:gd name="T3" fmla="*/ 130 h 137"/>
                <a:gd name="T4" fmla="*/ 154 w 161"/>
                <a:gd name="T5" fmla="*/ 0 h 137"/>
                <a:gd name="T6" fmla="*/ 161 w 161"/>
                <a:gd name="T7" fmla="*/ 10 h 137"/>
                <a:gd name="T8" fmla="*/ 7 w 161"/>
                <a:gd name="T9" fmla="*/ 137 h 137"/>
              </a:gdLst>
              <a:ahLst/>
              <a:cxnLst>
                <a:cxn ang="0">
                  <a:pos x="T0" y="T1"/>
                </a:cxn>
                <a:cxn ang="0">
                  <a:pos x="T2" y="T3"/>
                </a:cxn>
                <a:cxn ang="0">
                  <a:pos x="T4" y="T5"/>
                </a:cxn>
                <a:cxn ang="0">
                  <a:pos x="T6" y="T7"/>
                </a:cxn>
                <a:cxn ang="0">
                  <a:pos x="T8" y="T9"/>
                </a:cxn>
              </a:cxnLst>
              <a:rect l="0" t="0" r="r" b="b"/>
              <a:pathLst>
                <a:path w="161" h="137">
                  <a:moveTo>
                    <a:pt x="7" y="137"/>
                  </a:moveTo>
                  <a:lnTo>
                    <a:pt x="0" y="130"/>
                  </a:lnTo>
                  <a:lnTo>
                    <a:pt x="154" y="0"/>
                  </a:lnTo>
                  <a:lnTo>
                    <a:pt x="161" y="10"/>
                  </a:lnTo>
                  <a:lnTo>
                    <a:pt x="7" y="13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0" name="Freeform 86"/>
            <p:cNvSpPr>
              <a:spLocks/>
            </p:cNvSpPr>
            <p:nvPr/>
          </p:nvSpPr>
          <p:spPr bwMode="auto">
            <a:xfrm>
              <a:off x="2838" y="1353"/>
              <a:ext cx="255" cy="42"/>
            </a:xfrm>
            <a:custGeom>
              <a:avLst/>
              <a:gdLst>
                <a:gd name="T0" fmla="*/ 253 w 255"/>
                <a:gd name="T1" fmla="*/ 42 h 42"/>
                <a:gd name="T2" fmla="*/ 0 w 255"/>
                <a:gd name="T3" fmla="*/ 9 h 42"/>
                <a:gd name="T4" fmla="*/ 2 w 255"/>
                <a:gd name="T5" fmla="*/ 0 h 42"/>
                <a:gd name="T6" fmla="*/ 255 w 255"/>
                <a:gd name="T7" fmla="*/ 33 h 42"/>
                <a:gd name="T8" fmla="*/ 253 w 255"/>
                <a:gd name="T9" fmla="*/ 42 h 42"/>
              </a:gdLst>
              <a:ahLst/>
              <a:cxnLst>
                <a:cxn ang="0">
                  <a:pos x="T0" y="T1"/>
                </a:cxn>
                <a:cxn ang="0">
                  <a:pos x="T2" y="T3"/>
                </a:cxn>
                <a:cxn ang="0">
                  <a:pos x="T4" y="T5"/>
                </a:cxn>
                <a:cxn ang="0">
                  <a:pos x="T6" y="T7"/>
                </a:cxn>
                <a:cxn ang="0">
                  <a:pos x="T8" y="T9"/>
                </a:cxn>
              </a:cxnLst>
              <a:rect l="0" t="0" r="r" b="b"/>
              <a:pathLst>
                <a:path w="255" h="42">
                  <a:moveTo>
                    <a:pt x="253" y="42"/>
                  </a:moveTo>
                  <a:lnTo>
                    <a:pt x="0" y="9"/>
                  </a:lnTo>
                  <a:lnTo>
                    <a:pt x="2" y="0"/>
                  </a:lnTo>
                  <a:lnTo>
                    <a:pt x="255" y="33"/>
                  </a:lnTo>
                  <a:lnTo>
                    <a:pt x="253" y="4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1" name="Freeform 87"/>
            <p:cNvSpPr>
              <a:spLocks/>
            </p:cNvSpPr>
            <p:nvPr/>
          </p:nvSpPr>
          <p:spPr bwMode="auto">
            <a:xfrm>
              <a:off x="2599" y="1355"/>
              <a:ext cx="239" cy="33"/>
            </a:xfrm>
            <a:custGeom>
              <a:avLst/>
              <a:gdLst>
                <a:gd name="T0" fmla="*/ 0 w 239"/>
                <a:gd name="T1" fmla="*/ 33 h 33"/>
                <a:gd name="T2" fmla="*/ 0 w 239"/>
                <a:gd name="T3" fmla="*/ 24 h 33"/>
                <a:gd name="T4" fmla="*/ 239 w 239"/>
                <a:gd name="T5" fmla="*/ 0 h 33"/>
                <a:gd name="T6" fmla="*/ 239 w 239"/>
                <a:gd name="T7" fmla="*/ 12 h 33"/>
                <a:gd name="T8" fmla="*/ 0 w 239"/>
                <a:gd name="T9" fmla="*/ 33 h 33"/>
              </a:gdLst>
              <a:ahLst/>
              <a:cxnLst>
                <a:cxn ang="0">
                  <a:pos x="T0" y="T1"/>
                </a:cxn>
                <a:cxn ang="0">
                  <a:pos x="T2" y="T3"/>
                </a:cxn>
                <a:cxn ang="0">
                  <a:pos x="T4" y="T5"/>
                </a:cxn>
                <a:cxn ang="0">
                  <a:pos x="T6" y="T7"/>
                </a:cxn>
                <a:cxn ang="0">
                  <a:pos x="T8" y="T9"/>
                </a:cxn>
              </a:cxnLst>
              <a:rect l="0" t="0" r="r" b="b"/>
              <a:pathLst>
                <a:path w="239" h="33">
                  <a:moveTo>
                    <a:pt x="0" y="33"/>
                  </a:moveTo>
                  <a:lnTo>
                    <a:pt x="0" y="24"/>
                  </a:lnTo>
                  <a:lnTo>
                    <a:pt x="239" y="0"/>
                  </a:lnTo>
                  <a:lnTo>
                    <a:pt x="239" y="12"/>
                  </a:lnTo>
                  <a:lnTo>
                    <a:pt x="0" y="3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2" name="Freeform 88"/>
            <p:cNvSpPr>
              <a:spLocks/>
            </p:cNvSpPr>
            <p:nvPr/>
          </p:nvSpPr>
          <p:spPr bwMode="auto">
            <a:xfrm>
              <a:off x="2287" y="1286"/>
              <a:ext cx="315" cy="104"/>
            </a:xfrm>
            <a:custGeom>
              <a:avLst/>
              <a:gdLst>
                <a:gd name="T0" fmla="*/ 310 w 315"/>
                <a:gd name="T1" fmla="*/ 104 h 104"/>
                <a:gd name="T2" fmla="*/ 0 w 315"/>
                <a:gd name="T3" fmla="*/ 10 h 104"/>
                <a:gd name="T4" fmla="*/ 5 w 315"/>
                <a:gd name="T5" fmla="*/ 0 h 104"/>
                <a:gd name="T6" fmla="*/ 315 w 315"/>
                <a:gd name="T7" fmla="*/ 95 h 104"/>
                <a:gd name="T8" fmla="*/ 310 w 315"/>
                <a:gd name="T9" fmla="*/ 104 h 104"/>
              </a:gdLst>
              <a:ahLst/>
              <a:cxnLst>
                <a:cxn ang="0">
                  <a:pos x="T0" y="T1"/>
                </a:cxn>
                <a:cxn ang="0">
                  <a:pos x="T2" y="T3"/>
                </a:cxn>
                <a:cxn ang="0">
                  <a:pos x="T4" y="T5"/>
                </a:cxn>
                <a:cxn ang="0">
                  <a:pos x="T6" y="T7"/>
                </a:cxn>
                <a:cxn ang="0">
                  <a:pos x="T8" y="T9"/>
                </a:cxn>
              </a:cxnLst>
              <a:rect l="0" t="0" r="r" b="b"/>
              <a:pathLst>
                <a:path w="315" h="104">
                  <a:moveTo>
                    <a:pt x="310" y="104"/>
                  </a:moveTo>
                  <a:lnTo>
                    <a:pt x="0" y="10"/>
                  </a:lnTo>
                  <a:lnTo>
                    <a:pt x="5" y="0"/>
                  </a:lnTo>
                  <a:lnTo>
                    <a:pt x="315" y="95"/>
                  </a:lnTo>
                  <a:lnTo>
                    <a:pt x="310" y="10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3" name="Freeform 89"/>
            <p:cNvSpPr>
              <a:spLocks/>
            </p:cNvSpPr>
            <p:nvPr/>
          </p:nvSpPr>
          <p:spPr bwMode="auto">
            <a:xfrm>
              <a:off x="2448" y="1383"/>
              <a:ext cx="149" cy="48"/>
            </a:xfrm>
            <a:custGeom>
              <a:avLst/>
              <a:gdLst>
                <a:gd name="T0" fmla="*/ 5 w 149"/>
                <a:gd name="T1" fmla="*/ 48 h 48"/>
                <a:gd name="T2" fmla="*/ 0 w 149"/>
                <a:gd name="T3" fmla="*/ 36 h 48"/>
                <a:gd name="T4" fmla="*/ 147 w 149"/>
                <a:gd name="T5" fmla="*/ 0 h 48"/>
                <a:gd name="T6" fmla="*/ 149 w 149"/>
                <a:gd name="T7" fmla="*/ 10 h 48"/>
                <a:gd name="T8" fmla="*/ 5 w 149"/>
                <a:gd name="T9" fmla="*/ 48 h 48"/>
              </a:gdLst>
              <a:ahLst/>
              <a:cxnLst>
                <a:cxn ang="0">
                  <a:pos x="T0" y="T1"/>
                </a:cxn>
                <a:cxn ang="0">
                  <a:pos x="T2" y="T3"/>
                </a:cxn>
                <a:cxn ang="0">
                  <a:pos x="T4" y="T5"/>
                </a:cxn>
                <a:cxn ang="0">
                  <a:pos x="T6" y="T7"/>
                </a:cxn>
                <a:cxn ang="0">
                  <a:pos x="T8" y="T9"/>
                </a:cxn>
              </a:cxnLst>
              <a:rect l="0" t="0" r="r" b="b"/>
              <a:pathLst>
                <a:path w="149" h="48">
                  <a:moveTo>
                    <a:pt x="5" y="48"/>
                  </a:moveTo>
                  <a:lnTo>
                    <a:pt x="0" y="36"/>
                  </a:lnTo>
                  <a:lnTo>
                    <a:pt x="147" y="0"/>
                  </a:lnTo>
                  <a:lnTo>
                    <a:pt x="149" y="10"/>
                  </a:lnTo>
                  <a:lnTo>
                    <a:pt x="5" y="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4" name="Freeform 90"/>
            <p:cNvSpPr>
              <a:spLocks/>
            </p:cNvSpPr>
            <p:nvPr/>
          </p:nvSpPr>
          <p:spPr bwMode="auto">
            <a:xfrm>
              <a:off x="2618" y="1386"/>
              <a:ext cx="473" cy="132"/>
            </a:xfrm>
            <a:custGeom>
              <a:avLst/>
              <a:gdLst>
                <a:gd name="T0" fmla="*/ 0 w 200"/>
                <a:gd name="T1" fmla="*/ 56 h 56"/>
                <a:gd name="T2" fmla="*/ 0 w 200"/>
                <a:gd name="T3" fmla="*/ 56 h 56"/>
                <a:gd name="T4" fmla="*/ 1 w 200"/>
                <a:gd name="T5" fmla="*/ 54 h 56"/>
                <a:gd name="T6" fmla="*/ 1 w 200"/>
                <a:gd name="T7" fmla="*/ 52 h 56"/>
                <a:gd name="T8" fmla="*/ 199 w 200"/>
                <a:gd name="T9" fmla="*/ 0 h 56"/>
                <a:gd name="T10" fmla="*/ 200 w 200"/>
                <a:gd name="T11" fmla="*/ 4 h 56"/>
                <a:gd name="T12" fmla="*/ 0 w 200"/>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200" h="56">
                  <a:moveTo>
                    <a:pt x="0" y="56"/>
                  </a:moveTo>
                  <a:cubicBezTo>
                    <a:pt x="0" y="56"/>
                    <a:pt x="0" y="56"/>
                    <a:pt x="0" y="56"/>
                  </a:cubicBezTo>
                  <a:cubicBezTo>
                    <a:pt x="1" y="54"/>
                    <a:pt x="1" y="54"/>
                    <a:pt x="1" y="54"/>
                  </a:cubicBezTo>
                  <a:cubicBezTo>
                    <a:pt x="1" y="52"/>
                    <a:pt x="1" y="52"/>
                    <a:pt x="1" y="52"/>
                  </a:cubicBezTo>
                  <a:cubicBezTo>
                    <a:pt x="6" y="51"/>
                    <a:pt x="145" y="14"/>
                    <a:pt x="199" y="0"/>
                  </a:cubicBezTo>
                  <a:cubicBezTo>
                    <a:pt x="200" y="4"/>
                    <a:pt x="200" y="4"/>
                    <a:pt x="200" y="4"/>
                  </a:cubicBezTo>
                  <a:cubicBezTo>
                    <a:pt x="18" y="53"/>
                    <a:pt x="2" y="56"/>
                    <a:pt x="0" y="56"/>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5" name="Freeform 91"/>
            <p:cNvSpPr>
              <a:spLocks/>
            </p:cNvSpPr>
            <p:nvPr/>
          </p:nvSpPr>
          <p:spPr bwMode="auto">
            <a:xfrm>
              <a:off x="2618" y="1357"/>
              <a:ext cx="225" cy="163"/>
            </a:xfrm>
            <a:custGeom>
              <a:avLst/>
              <a:gdLst>
                <a:gd name="T0" fmla="*/ 7 w 225"/>
                <a:gd name="T1" fmla="*/ 163 h 163"/>
                <a:gd name="T2" fmla="*/ 0 w 225"/>
                <a:gd name="T3" fmla="*/ 154 h 163"/>
                <a:gd name="T4" fmla="*/ 218 w 225"/>
                <a:gd name="T5" fmla="*/ 0 h 163"/>
                <a:gd name="T6" fmla="*/ 225 w 225"/>
                <a:gd name="T7" fmla="*/ 10 h 163"/>
                <a:gd name="T8" fmla="*/ 7 w 225"/>
                <a:gd name="T9" fmla="*/ 163 h 163"/>
              </a:gdLst>
              <a:ahLst/>
              <a:cxnLst>
                <a:cxn ang="0">
                  <a:pos x="T0" y="T1"/>
                </a:cxn>
                <a:cxn ang="0">
                  <a:pos x="T2" y="T3"/>
                </a:cxn>
                <a:cxn ang="0">
                  <a:pos x="T4" y="T5"/>
                </a:cxn>
                <a:cxn ang="0">
                  <a:pos x="T6" y="T7"/>
                </a:cxn>
                <a:cxn ang="0">
                  <a:pos x="T8" y="T9"/>
                </a:cxn>
              </a:cxnLst>
              <a:rect l="0" t="0" r="r" b="b"/>
              <a:pathLst>
                <a:path w="225" h="163">
                  <a:moveTo>
                    <a:pt x="7" y="163"/>
                  </a:moveTo>
                  <a:lnTo>
                    <a:pt x="0" y="154"/>
                  </a:lnTo>
                  <a:lnTo>
                    <a:pt x="218" y="0"/>
                  </a:lnTo>
                  <a:lnTo>
                    <a:pt x="225" y="10"/>
                  </a:lnTo>
                  <a:lnTo>
                    <a:pt x="7" y="16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6" name="Freeform 92"/>
            <p:cNvSpPr>
              <a:spLocks/>
            </p:cNvSpPr>
            <p:nvPr/>
          </p:nvSpPr>
          <p:spPr bwMode="auto">
            <a:xfrm>
              <a:off x="2845" y="1258"/>
              <a:ext cx="395" cy="99"/>
            </a:xfrm>
            <a:custGeom>
              <a:avLst/>
              <a:gdLst>
                <a:gd name="T0" fmla="*/ 2 w 395"/>
                <a:gd name="T1" fmla="*/ 99 h 99"/>
                <a:gd name="T2" fmla="*/ 0 w 395"/>
                <a:gd name="T3" fmla="*/ 88 h 99"/>
                <a:gd name="T4" fmla="*/ 392 w 395"/>
                <a:gd name="T5" fmla="*/ 0 h 99"/>
                <a:gd name="T6" fmla="*/ 395 w 395"/>
                <a:gd name="T7" fmla="*/ 12 h 99"/>
                <a:gd name="T8" fmla="*/ 2 w 395"/>
                <a:gd name="T9" fmla="*/ 99 h 99"/>
              </a:gdLst>
              <a:ahLst/>
              <a:cxnLst>
                <a:cxn ang="0">
                  <a:pos x="T0" y="T1"/>
                </a:cxn>
                <a:cxn ang="0">
                  <a:pos x="T2" y="T3"/>
                </a:cxn>
                <a:cxn ang="0">
                  <a:pos x="T4" y="T5"/>
                </a:cxn>
                <a:cxn ang="0">
                  <a:pos x="T6" y="T7"/>
                </a:cxn>
                <a:cxn ang="0">
                  <a:pos x="T8" y="T9"/>
                </a:cxn>
              </a:cxnLst>
              <a:rect l="0" t="0" r="r" b="b"/>
              <a:pathLst>
                <a:path w="395" h="99">
                  <a:moveTo>
                    <a:pt x="2" y="99"/>
                  </a:moveTo>
                  <a:lnTo>
                    <a:pt x="0" y="88"/>
                  </a:lnTo>
                  <a:lnTo>
                    <a:pt x="392" y="0"/>
                  </a:lnTo>
                  <a:lnTo>
                    <a:pt x="395" y="12"/>
                  </a:lnTo>
                  <a:lnTo>
                    <a:pt x="2"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7" name="Freeform 93"/>
            <p:cNvSpPr>
              <a:spLocks/>
            </p:cNvSpPr>
            <p:nvPr/>
          </p:nvSpPr>
          <p:spPr bwMode="auto">
            <a:xfrm>
              <a:off x="3086" y="1393"/>
              <a:ext cx="69" cy="198"/>
            </a:xfrm>
            <a:custGeom>
              <a:avLst/>
              <a:gdLst>
                <a:gd name="T0" fmla="*/ 59 w 69"/>
                <a:gd name="T1" fmla="*/ 198 h 198"/>
                <a:gd name="T2" fmla="*/ 0 w 69"/>
                <a:gd name="T3" fmla="*/ 2 h 198"/>
                <a:gd name="T4" fmla="*/ 12 w 69"/>
                <a:gd name="T5" fmla="*/ 0 h 198"/>
                <a:gd name="T6" fmla="*/ 69 w 69"/>
                <a:gd name="T7" fmla="*/ 196 h 198"/>
                <a:gd name="T8" fmla="*/ 59 w 69"/>
                <a:gd name="T9" fmla="*/ 198 h 198"/>
              </a:gdLst>
              <a:ahLst/>
              <a:cxnLst>
                <a:cxn ang="0">
                  <a:pos x="T0" y="T1"/>
                </a:cxn>
                <a:cxn ang="0">
                  <a:pos x="T2" y="T3"/>
                </a:cxn>
                <a:cxn ang="0">
                  <a:pos x="T4" y="T5"/>
                </a:cxn>
                <a:cxn ang="0">
                  <a:pos x="T6" y="T7"/>
                </a:cxn>
                <a:cxn ang="0">
                  <a:pos x="T8" y="T9"/>
                </a:cxn>
              </a:cxnLst>
              <a:rect l="0" t="0" r="r" b="b"/>
              <a:pathLst>
                <a:path w="69" h="198">
                  <a:moveTo>
                    <a:pt x="59" y="198"/>
                  </a:moveTo>
                  <a:lnTo>
                    <a:pt x="0" y="2"/>
                  </a:lnTo>
                  <a:lnTo>
                    <a:pt x="12" y="0"/>
                  </a:lnTo>
                  <a:lnTo>
                    <a:pt x="69" y="196"/>
                  </a:lnTo>
                  <a:lnTo>
                    <a:pt x="59" y="19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8" name="Freeform 94"/>
            <p:cNvSpPr>
              <a:spLocks/>
            </p:cNvSpPr>
            <p:nvPr/>
          </p:nvSpPr>
          <p:spPr bwMode="auto">
            <a:xfrm>
              <a:off x="2980" y="1105"/>
              <a:ext cx="401" cy="51"/>
            </a:xfrm>
            <a:custGeom>
              <a:avLst/>
              <a:gdLst>
                <a:gd name="T0" fmla="*/ 399 w 401"/>
                <a:gd name="T1" fmla="*/ 51 h 51"/>
                <a:gd name="T2" fmla="*/ 0 w 401"/>
                <a:gd name="T3" fmla="*/ 11 h 51"/>
                <a:gd name="T4" fmla="*/ 0 w 401"/>
                <a:gd name="T5" fmla="*/ 0 h 51"/>
                <a:gd name="T6" fmla="*/ 401 w 401"/>
                <a:gd name="T7" fmla="*/ 42 h 51"/>
                <a:gd name="T8" fmla="*/ 399 w 401"/>
                <a:gd name="T9" fmla="*/ 51 h 51"/>
              </a:gdLst>
              <a:ahLst/>
              <a:cxnLst>
                <a:cxn ang="0">
                  <a:pos x="T0" y="T1"/>
                </a:cxn>
                <a:cxn ang="0">
                  <a:pos x="T2" y="T3"/>
                </a:cxn>
                <a:cxn ang="0">
                  <a:pos x="T4" y="T5"/>
                </a:cxn>
                <a:cxn ang="0">
                  <a:pos x="T6" y="T7"/>
                </a:cxn>
                <a:cxn ang="0">
                  <a:pos x="T8" y="T9"/>
                </a:cxn>
              </a:cxnLst>
              <a:rect l="0" t="0" r="r" b="b"/>
              <a:pathLst>
                <a:path w="401" h="51">
                  <a:moveTo>
                    <a:pt x="399" y="51"/>
                  </a:moveTo>
                  <a:lnTo>
                    <a:pt x="0" y="11"/>
                  </a:lnTo>
                  <a:lnTo>
                    <a:pt x="0" y="0"/>
                  </a:lnTo>
                  <a:lnTo>
                    <a:pt x="401" y="42"/>
                  </a:lnTo>
                  <a:lnTo>
                    <a:pt x="399" y="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9" name="Freeform 95"/>
            <p:cNvSpPr>
              <a:spLocks/>
            </p:cNvSpPr>
            <p:nvPr/>
          </p:nvSpPr>
          <p:spPr bwMode="auto">
            <a:xfrm>
              <a:off x="2977" y="944"/>
              <a:ext cx="232" cy="168"/>
            </a:xfrm>
            <a:custGeom>
              <a:avLst/>
              <a:gdLst>
                <a:gd name="T0" fmla="*/ 7 w 232"/>
                <a:gd name="T1" fmla="*/ 168 h 168"/>
                <a:gd name="T2" fmla="*/ 0 w 232"/>
                <a:gd name="T3" fmla="*/ 161 h 168"/>
                <a:gd name="T4" fmla="*/ 225 w 232"/>
                <a:gd name="T5" fmla="*/ 0 h 168"/>
                <a:gd name="T6" fmla="*/ 232 w 232"/>
                <a:gd name="T7" fmla="*/ 9 h 168"/>
                <a:gd name="T8" fmla="*/ 7 w 232"/>
                <a:gd name="T9" fmla="*/ 168 h 168"/>
              </a:gdLst>
              <a:ahLst/>
              <a:cxnLst>
                <a:cxn ang="0">
                  <a:pos x="T0" y="T1"/>
                </a:cxn>
                <a:cxn ang="0">
                  <a:pos x="T2" y="T3"/>
                </a:cxn>
                <a:cxn ang="0">
                  <a:pos x="T4" y="T5"/>
                </a:cxn>
                <a:cxn ang="0">
                  <a:pos x="T6" y="T7"/>
                </a:cxn>
                <a:cxn ang="0">
                  <a:pos x="T8" y="T9"/>
                </a:cxn>
              </a:cxnLst>
              <a:rect l="0" t="0" r="r" b="b"/>
              <a:pathLst>
                <a:path w="232" h="168">
                  <a:moveTo>
                    <a:pt x="7" y="168"/>
                  </a:moveTo>
                  <a:lnTo>
                    <a:pt x="0" y="161"/>
                  </a:lnTo>
                  <a:lnTo>
                    <a:pt x="225" y="0"/>
                  </a:lnTo>
                  <a:lnTo>
                    <a:pt x="232" y="9"/>
                  </a:lnTo>
                  <a:lnTo>
                    <a:pt x="7" y="16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0" name="Freeform 96"/>
            <p:cNvSpPr>
              <a:spLocks/>
            </p:cNvSpPr>
            <p:nvPr/>
          </p:nvSpPr>
          <p:spPr bwMode="auto">
            <a:xfrm>
              <a:off x="2283" y="1038"/>
              <a:ext cx="111" cy="253"/>
            </a:xfrm>
            <a:custGeom>
              <a:avLst/>
              <a:gdLst>
                <a:gd name="T0" fmla="*/ 9 w 111"/>
                <a:gd name="T1" fmla="*/ 253 h 253"/>
                <a:gd name="T2" fmla="*/ 0 w 111"/>
                <a:gd name="T3" fmla="*/ 248 h 253"/>
                <a:gd name="T4" fmla="*/ 99 w 111"/>
                <a:gd name="T5" fmla="*/ 0 h 253"/>
                <a:gd name="T6" fmla="*/ 111 w 111"/>
                <a:gd name="T7" fmla="*/ 5 h 253"/>
                <a:gd name="T8" fmla="*/ 9 w 111"/>
                <a:gd name="T9" fmla="*/ 253 h 253"/>
              </a:gdLst>
              <a:ahLst/>
              <a:cxnLst>
                <a:cxn ang="0">
                  <a:pos x="T0" y="T1"/>
                </a:cxn>
                <a:cxn ang="0">
                  <a:pos x="T2" y="T3"/>
                </a:cxn>
                <a:cxn ang="0">
                  <a:pos x="T4" y="T5"/>
                </a:cxn>
                <a:cxn ang="0">
                  <a:pos x="T6" y="T7"/>
                </a:cxn>
                <a:cxn ang="0">
                  <a:pos x="T8" y="T9"/>
                </a:cxn>
              </a:cxnLst>
              <a:rect l="0" t="0" r="r" b="b"/>
              <a:pathLst>
                <a:path w="111" h="253">
                  <a:moveTo>
                    <a:pt x="9" y="253"/>
                  </a:moveTo>
                  <a:lnTo>
                    <a:pt x="0" y="248"/>
                  </a:lnTo>
                  <a:lnTo>
                    <a:pt x="99" y="0"/>
                  </a:lnTo>
                  <a:lnTo>
                    <a:pt x="111" y="5"/>
                  </a:lnTo>
                  <a:lnTo>
                    <a:pt x="9" y="25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1" name="Freeform 97"/>
            <p:cNvSpPr>
              <a:spLocks/>
            </p:cNvSpPr>
            <p:nvPr/>
          </p:nvSpPr>
          <p:spPr bwMode="auto">
            <a:xfrm>
              <a:off x="2389" y="1034"/>
              <a:ext cx="173" cy="241"/>
            </a:xfrm>
            <a:custGeom>
              <a:avLst/>
              <a:gdLst>
                <a:gd name="T0" fmla="*/ 163 w 173"/>
                <a:gd name="T1" fmla="*/ 241 h 241"/>
                <a:gd name="T2" fmla="*/ 0 w 173"/>
                <a:gd name="T3" fmla="*/ 7 h 241"/>
                <a:gd name="T4" fmla="*/ 9 w 173"/>
                <a:gd name="T5" fmla="*/ 0 h 241"/>
                <a:gd name="T6" fmla="*/ 173 w 173"/>
                <a:gd name="T7" fmla="*/ 234 h 241"/>
                <a:gd name="T8" fmla="*/ 163 w 173"/>
                <a:gd name="T9" fmla="*/ 241 h 241"/>
              </a:gdLst>
              <a:ahLst/>
              <a:cxnLst>
                <a:cxn ang="0">
                  <a:pos x="T0" y="T1"/>
                </a:cxn>
                <a:cxn ang="0">
                  <a:pos x="T2" y="T3"/>
                </a:cxn>
                <a:cxn ang="0">
                  <a:pos x="T4" y="T5"/>
                </a:cxn>
                <a:cxn ang="0">
                  <a:pos x="T6" y="T7"/>
                </a:cxn>
                <a:cxn ang="0">
                  <a:pos x="T8" y="T9"/>
                </a:cxn>
              </a:cxnLst>
              <a:rect l="0" t="0" r="r" b="b"/>
              <a:pathLst>
                <a:path w="173" h="241">
                  <a:moveTo>
                    <a:pt x="163" y="241"/>
                  </a:moveTo>
                  <a:lnTo>
                    <a:pt x="0" y="7"/>
                  </a:lnTo>
                  <a:lnTo>
                    <a:pt x="9" y="0"/>
                  </a:lnTo>
                  <a:lnTo>
                    <a:pt x="173" y="234"/>
                  </a:lnTo>
                  <a:lnTo>
                    <a:pt x="163" y="24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2" name="Freeform 98"/>
            <p:cNvSpPr>
              <a:spLocks/>
            </p:cNvSpPr>
            <p:nvPr/>
          </p:nvSpPr>
          <p:spPr bwMode="auto">
            <a:xfrm>
              <a:off x="2562" y="1263"/>
              <a:ext cx="285" cy="99"/>
            </a:xfrm>
            <a:custGeom>
              <a:avLst/>
              <a:gdLst>
                <a:gd name="T0" fmla="*/ 283 w 285"/>
                <a:gd name="T1" fmla="*/ 99 h 99"/>
                <a:gd name="T2" fmla="*/ 0 w 285"/>
                <a:gd name="T3" fmla="*/ 9 h 99"/>
                <a:gd name="T4" fmla="*/ 2 w 285"/>
                <a:gd name="T5" fmla="*/ 0 h 99"/>
                <a:gd name="T6" fmla="*/ 285 w 285"/>
                <a:gd name="T7" fmla="*/ 87 h 99"/>
                <a:gd name="T8" fmla="*/ 283 w 285"/>
                <a:gd name="T9" fmla="*/ 99 h 99"/>
              </a:gdLst>
              <a:ahLst/>
              <a:cxnLst>
                <a:cxn ang="0">
                  <a:pos x="T0" y="T1"/>
                </a:cxn>
                <a:cxn ang="0">
                  <a:pos x="T2" y="T3"/>
                </a:cxn>
                <a:cxn ang="0">
                  <a:pos x="T4" y="T5"/>
                </a:cxn>
                <a:cxn ang="0">
                  <a:pos x="T6" y="T7"/>
                </a:cxn>
                <a:cxn ang="0">
                  <a:pos x="T8" y="T9"/>
                </a:cxn>
              </a:cxnLst>
              <a:rect l="0" t="0" r="r" b="b"/>
              <a:pathLst>
                <a:path w="285" h="99">
                  <a:moveTo>
                    <a:pt x="283" y="99"/>
                  </a:moveTo>
                  <a:lnTo>
                    <a:pt x="0" y="9"/>
                  </a:lnTo>
                  <a:lnTo>
                    <a:pt x="2" y="0"/>
                  </a:lnTo>
                  <a:lnTo>
                    <a:pt x="285" y="87"/>
                  </a:lnTo>
                  <a:lnTo>
                    <a:pt x="283"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3" name="Freeform 99"/>
            <p:cNvSpPr>
              <a:spLocks/>
            </p:cNvSpPr>
            <p:nvPr/>
          </p:nvSpPr>
          <p:spPr bwMode="auto">
            <a:xfrm>
              <a:off x="2554" y="1265"/>
              <a:ext cx="48" cy="121"/>
            </a:xfrm>
            <a:custGeom>
              <a:avLst/>
              <a:gdLst>
                <a:gd name="T0" fmla="*/ 38 w 48"/>
                <a:gd name="T1" fmla="*/ 121 h 121"/>
                <a:gd name="T2" fmla="*/ 0 w 48"/>
                <a:gd name="T3" fmla="*/ 5 h 121"/>
                <a:gd name="T4" fmla="*/ 12 w 48"/>
                <a:gd name="T5" fmla="*/ 0 h 121"/>
                <a:gd name="T6" fmla="*/ 48 w 48"/>
                <a:gd name="T7" fmla="*/ 118 h 121"/>
                <a:gd name="T8" fmla="*/ 38 w 48"/>
                <a:gd name="T9" fmla="*/ 121 h 121"/>
              </a:gdLst>
              <a:ahLst/>
              <a:cxnLst>
                <a:cxn ang="0">
                  <a:pos x="T0" y="T1"/>
                </a:cxn>
                <a:cxn ang="0">
                  <a:pos x="T2" y="T3"/>
                </a:cxn>
                <a:cxn ang="0">
                  <a:pos x="T4" y="T5"/>
                </a:cxn>
                <a:cxn ang="0">
                  <a:pos x="T6" y="T7"/>
                </a:cxn>
                <a:cxn ang="0">
                  <a:pos x="T8" y="T9"/>
                </a:cxn>
              </a:cxnLst>
              <a:rect l="0" t="0" r="r" b="b"/>
              <a:pathLst>
                <a:path w="48" h="121">
                  <a:moveTo>
                    <a:pt x="38" y="121"/>
                  </a:moveTo>
                  <a:lnTo>
                    <a:pt x="0" y="5"/>
                  </a:lnTo>
                  <a:lnTo>
                    <a:pt x="12" y="0"/>
                  </a:lnTo>
                  <a:lnTo>
                    <a:pt x="48" y="118"/>
                  </a:lnTo>
                  <a:lnTo>
                    <a:pt x="38" y="1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4" name="Freeform 100"/>
            <p:cNvSpPr>
              <a:spLocks/>
            </p:cNvSpPr>
            <p:nvPr/>
          </p:nvSpPr>
          <p:spPr bwMode="auto">
            <a:xfrm>
              <a:off x="2443" y="1263"/>
              <a:ext cx="121" cy="165"/>
            </a:xfrm>
            <a:custGeom>
              <a:avLst/>
              <a:gdLst>
                <a:gd name="T0" fmla="*/ 10 w 121"/>
                <a:gd name="T1" fmla="*/ 165 h 165"/>
                <a:gd name="T2" fmla="*/ 0 w 121"/>
                <a:gd name="T3" fmla="*/ 158 h 165"/>
                <a:gd name="T4" fmla="*/ 111 w 121"/>
                <a:gd name="T5" fmla="*/ 0 h 165"/>
                <a:gd name="T6" fmla="*/ 121 w 121"/>
                <a:gd name="T7" fmla="*/ 7 h 165"/>
                <a:gd name="T8" fmla="*/ 10 w 121"/>
                <a:gd name="T9" fmla="*/ 165 h 165"/>
              </a:gdLst>
              <a:ahLst/>
              <a:cxnLst>
                <a:cxn ang="0">
                  <a:pos x="T0" y="T1"/>
                </a:cxn>
                <a:cxn ang="0">
                  <a:pos x="T2" y="T3"/>
                </a:cxn>
                <a:cxn ang="0">
                  <a:pos x="T4" y="T5"/>
                </a:cxn>
                <a:cxn ang="0">
                  <a:pos x="T6" y="T7"/>
                </a:cxn>
                <a:cxn ang="0">
                  <a:pos x="T8" y="T9"/>
                </a:cxn>
              </a:cxnLst>
              <a:rect l="0" t="0" r="r" b="b"/>
              <a:pathLst>
                <a:path w="121" h="165">
                  <a:moveTo>
                    <a:pt x="10" y="165"/>
                  </a:moveTo>
                  <a:lnTo>
                    <a:pt x="0" y="158"/>
                  </a:lnTo>
                  <a:lnTo>
                    <a:pt x="111" y="0"/>
                  </a:lnTo>
                  <a:lnTo>
                    <a:pt x="121" y="7"/>
                  </a:lnTo>
                  <a:lnTo>
                    <a:pt x="10" y="16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5" name="Freeform 101"/>
            <p:cNvSpPr>
              <a:spLocks/>
            </p:cNvSpPr>
            <p:nvPr/>
          </p:nvSpPr>
          <p:spPr bwMode="auto">
            <a:xfrm>
              <a:off x="2382" y="885"/>
              <a:ext cx="198" cy="160"/>
            </a:xfrm>
            <a:custGeom>
              <a:avLst/>
              <a:gdLst>
                <a:gd name="T0" fmla="*/ 7 w 198"/>
                <a:gd name="T1" fmla="*/ 160 h 160"/>
                <a:gd name="T2" fmla="*/ 0 w 198"/>
                <a:gd name="T3" fmla="*/ 151 h 160"/>
                <a:gd name="T4" fmla="*/ 191 w 198"/>
                <a:gd name="T5" fmla="*/ 0 h 160"/>
                <a:gd name="T6" fmla="*/ 198 w 198"/>
                <a:gd name="T7" fmla="*/ 7 h 160"/>
                <a:gd name="T8" fmla="*/ 7 w 198"/>
                <a:gd name="T9" fmla="*/ 160 h 160"/>
              </a:gdLst>
              <a:ahLst/>
              <a:cxnLst>
                <a:cxn ang="0">
                  <a:pos x="T0" y="T1"/>
                </a:cxn>
                <a:cxn ang="0">
                  <a:pos x="T2" y="T3"/>
                </a:cxn>
                <a:cxn ang="0">
                  <a:pos x="T4" y="T5"/>
                </a:cxn>
                <a:cxn ang="0">
                  <a:pos x="T6" y="T7"/>
                </a:cxn>
                <a:cxn ang="0">
                  <a:pos x="T8" y="T9"/>
                </a:cxn>
              </a:cxnLst>
              <a:rect l="0" t="0" r="r" b="b"/>
              <a:pathLst>
                <a:path w="198" h="160">
                  <a:moveTo>
                    <a:pt x="7" y="160"/>
                  </a:moveTo>
                  <a:lnTo>
                    <a:pt x="0" y="151"/>
                  </a:lnTo>
                  <a:lnTo>
                    <a:pt x="191" y="0"/>
                  </a:lnTo>
                  <a:lnTo>
                    <a:pt x="198" y="7"/>
                  </a:lnTo>
                  <a:lnTo>
                    <a:pt x="7"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6" name="Freeform 102"/>
            <p:cNvSpPr>
              <a:spLocks/>
            </p:cNvSpPr>
            <p:nvPr/>
          </p:nvSpPr>
          <p:spPr bwMode="auto">
            <a:xfrm>
              <a:off x="2569" y="885"/>
              <a:ext cx="208" cy="250"/>
            </a:xfrm>
            <a:custGeom>
              <a:avLst/>
              <a:gdLst>
                <a:gd name="T0" fmla="*/ 200 w 208"/>
                <a:gd name="T1" fmla="*/ 250 h 250"/>
                <a:gd name="T2" fmla="*/ 0 w 208"/>
                <a:gd name="T3" fmla="*/ 7 h 250"/>
                <a:gd name="T4" fmla="*/ 9 w 208"/>
                <a:gd name="T5" fmla="*/ 0 h 250"/>
                <a:gd name="T6" fmla="*/ 208 w 208"/>
                <a:gd name="T7" fmla="*/ 243 h 250"/>
                <a:gd name="T8" fmla="*/ 200 w 208"/>
                <a:gd name="T9" fmla="*/ 250 h 250"/>
              </a:gdLst>
              <a:ahLst/>
              <a:cxnLst>
                <a:cxn ang="0">
                  <a:pos x="T0" y="T1"/>
                </a:cxn>
                <a:cxn ang="0">
                  <a:pos x="T2" y="T3"/>
                </a:cxn>
                <a:cxn ang="0">
                  <a:pos x="T4" y="T5"/>
                </a:cxn>
                <a:cxn ang="0">
                  <a:pos x="T6" y="T7"/>
                </a:cxn>
                <a:cxn ang="0">
                  <a:pos x="T8" y="T9"/>
                </a:cxn>
              </a:cxnLst>
              <a:rect l="0" t="0" r="r" b="b"/>
              <a:pathLst>
                <a:path w="208" h="250">
                  <a:moveTo>
                    <a:pt x="200" y="250"/>
                  </a:moveTo>
                  <a:lnTo>
                    <a:pt x="0" y="7"/>
                  </a:lnTo>
                  <a:lnTo>
                    <a:pt x="9" y="0"/>
                  </a:lnTo>
                  <a:lnTo>
                    <a:pt x="208" y="243"/>
                  </a:lnTo>
                  <a:lnTo>
                    <a:pt x="200" y="2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7" name="Freeform 103"/>
            <p:cNvSpPr>
              <a:spLocks/>
            </p:cNvSpPr>
            <p:nvPr/>
          </p:nvSpPr>
          <p:spPr bwMode="auto">
            <a:xfrm>
              <a:off x="2554" y="1123"/>
              <a:ext cx="220" cy="147"/>
            </a:xfrm>
            <a:custGeom>
              <a:avLst/>
              <a:gdLst>
                <a:gd name="T0" fmla="*/ 8 w 220"/>
                <a:gd name="T1" fmla="*/ 147 h 147"/>
                <a:gd name="T2" fmla="*/ 0 w 220"/>
                <a:gd name="T3" fmla="*/ 137 h 147"/>
                <a:gd name="T4" fmla="*/ 215 w 220"/>
                <a:gd name="T5" fmla="*/ 0 h 147"/>
                <a:gd name="T6" fmla="*/ 220 w 220"/>
                <a:gd name="T7" fmla="*/ 10 h 147"/>
                <a:gd name="T8" fmla="*/ 8 w 220"/>
                <a:gd name="T9" fmla="*/ 147 h 147"/>
              </a:gdLst>
              <a:ahLst/>
              <a:cxnLst>
                <a:cxn ang="0">
                  <a:pos x="T0" y="T1"/>
                </a:cxn>
                <a:cxn ang="0">
                  <a:pos x="T2" y="T3"/>
                </a:cxn>
                <a:cxn ang="0">
                  <a:pos x="T4" y="T5"/>
                </a:cxn>
                <a:cxn ang="0">
                  <a:pos x="T6" y="T7"/>
                </a:cxn>
                <a:cxn ang="0">
                  <a:pos x="T8" y="T9"/>
                </a:cxn>
              </a:cxnLst>
              <a:rect l="0" t="0" r="r" b="b"/>
              <a:pathLst>
                <a:path w="220" h="147">
                  <a:moveTo>
                    <a:pt x="8" y="147"/>
                  </a:moveTo>
                  <a:lnTo>
                    <a:pt x="0" y="137"/>
                  </a:lnTo>
                  <a:lnTo>
                    <a:pt x="215" y="0"/>
                  </a:lnTo>
                  <a:lnTo>
                    <a:pt x="220" y="10"/>
                  </a:lnTo>
                  <a:lnTo>
                    <a:pt x="8" y="14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8" name="Freeform 104"/>
            <p:cNvSpPr>
              <a:spLocks/>
            </p:cNvSpPr>
            <p:nvPr/>
          </p:nvSpPr>
          <p:spPr bwMode="auto">
            <a:xfrm>
              <a:off x="2290" y="1263"/>
              <a:ext cx="269" cy="28"/>
            </a:xfrm>
            <a:custGeom>
              <a:avLst/>
              <a:gdLst>
                <a:gd name="T0" fmla="*/ 0 w 269"/>
                <a:gd name="T1" fmla="*/ 28 h 28"/>
                <a:gd name="T2" fmla="*/ 0 w 269"/>
                <a:gd name="T3" fmla="*/ 16 h 28"/>
                <a:gd name="T4" fmla="*/ 269 w 269"/>
                <a:gd name="T5" fmla="*/ 0 h 28"/>
                <a:gd name="T6" fmla="*/ 269 w 269"/>
                <a:gd name="T7" fmla="*/ 9 h 28"/>
                <a:gd name="T8" fmla="*/ 0 w 269"/>
                <a:gd name="T9" fmla="*/ 28 h 28"/>
              </a:gdLst>
              <a:ahLst/>
              <a:cxnLst>
                <a:cxn ang="0">
                  <a:pos x="T0" y="T1"/>
                </a:cxn>
                <a:cxn ang="0">
                  <a:pos x="T2" y="T3"/>
                </a:cxn>
                <a:cxn ang="0">
                  <a:pos x="T4" y="T5"/>
                </a:cxn>
                <a:cxn ang="0">
                  <a:pos x="T6" y="T7"/>
                </a:cxn>
                <a:cxn ang="0">
                  <a:pos x="T8" y="T9"/>
                </a:cxn>
              </a:cxnLst>
              <a:rect l="0" t="0" r="r" b="b"/>
              <a:pathLst>
                <a:path w="269" h="28">
                  <a:moveTo>
                    <a:pt x="0" y="28"/>
                  </a:moveTo>
                  <a:lnTo>
                    <a:pt x="0" y="16"/>
                  </a:lnTo>
                  <a:lnTo>
                    <a:pt x="269" y="0"/>
                  </a:lnTo>
                  <a:lnTo>
                    <a:pt x="269" y="9"/>
                  </a:lnTo>
                  <a:lnTo>
                    <a:pt x="0" y="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9" name="Freeform 105"/>
            <p:cNvSpPr>
              <a:spLocks/>
            </p:cNvSpPr>
            <p:nvPr/>
          </p:nvSpPr>
          <p:spPr bwMode="auto">
            <a:xfrm>
              <a:off x="2772" y="1102"/>
              <a:ext cx="210" cy="31"/>
            </a:xfrm>
            <a:custGeom>
              <a:avLst/>
              <a:gdLst>
                <a:gd name="T0" fmla="*/ 2 w 210"/>
                <a:gd name="T1" fmla="*/ 31 h 31"/>
                <a:gd name="T2" fmla="*/ 0 w 210"/>
                <a:gd name="T3" fmla="*/ 19 h 31"/>
                <a:gd name="T4" fmla="*/ 210 w 210"/>
                <a:gd name="T5" fmla="*/ 0 h 31"/>
                <a:gd name="T6" fmla="*/ 210 w 210"/>
                <a:gd name="T7" fmla="*/ 12 h 31"/>
                <a:gd name="T8" fmla="*/ 2 w 210"/>
                <a:gd name="T9" fmla="*/ 31 h 31"/>
              </a:gdLst>
              <a:ahLst/>
              <a:cxnLst>
                <a:cxn ang="0">
                  <a:pos x="T0" y="T1"/>
                </a:cxn>
                <a:cxn ang="0">
                  <a:pos x="T2" y="T3"/>
                </a:cxn>
                <a:cxn ang="0">
                  <a:pos x="T4" y="T5"/>
                </a:cxn>
                <a:cxn ang="0">
                  <a:pos x="T6" y="T7"/>
                </a:cxn>
                <a:cxn ang="0">
                  <a:pos x="T8" y="T9"/>
                </a:cxn>
              </a:cxnLst>
              <a:rect l="0" t="0" r="r" b="b"/>
              <a:pathLst>
                <a:path w="210" h="31">
                  <a:moveTo>
                    <a:pt x="2" y="31"/>
                  </a:moveTo>
                  <a:lnTo>
                    <a:pt x="0" y="19"/>
                  </a:lnTo>
                  <a:lnTo>
                    <a:pt x="210" y="0"/>
                  </a:lnTo>
                  <a:lnTo>
                    <a:pt x="210" y="12"/>
                  </a:lnTo>
                  <a:lnTo>
                    <a:pt x="2" y="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0" name="Freeform 106"/>
            <p:cNvSpPr>
              <a:spLocks/>
            </p:cNvSpPr>
            <p:nvPr/>
          </p:nvSpPr>
          <p:spPr bwMode="auto">
            <a:xfrm>
              <a:off x="2899" y="814"/>
              <a:ext cx="308" cy="139"/>
            </a:xfrm>
            <a:custGeom>
              <a:avLst/>
              <a:gdLst>
                <a:gd name="T0" fmla="*/ 303 w 308"/>
                <a:gd name="T1" fmla="*/ 139 h 139"/>
                <a:gd name="T2" fmla="*/ 0 w 308"/>
                <a:gd name="T3" fmla="*/ 9 h 139"/>
                <a:gd name="T4" fmla="*/ 5 w 308"/>
                <a:gd name="T5" fmla="*/ 0 h 139"/>
                <a:gd name="T6" fmla="*/ 308 w 308"/>
                <a:gd name="T7" fmla="*/ 127 h 139"/>
                <a:gd name="T8" fmla="*/ 303 w 308"/>
                <a:gd name="T9" fmla="*/ 139 h 139"/>
              </a:gdLst>
              <a:ahLst/>
              <a:cxnLst>
                <a:cxn ang="0">
                  <a:pos x="T0" y="T1"/>
                </a:cxn>
                <a:cxn ang="0">
                  <a:pos x="T2" y="T3"/>
                </a:cxn>
                <a:cxn ang="0">
                  <a:pos x="T4" y="T5"/>
                </a:cxn>
                <a:cxn ang="0">
                  <a:pos x="T6" y="T7"/>
                </a:cxn>
                <a:cxn ang="0">
                  <a:pos x="T8" y="T9"/>
                </a:cxn>
              </a:cxnLst>
              <a:rect l="0" t="0" r="r" b="b"/>
              <a:pathLst>
                <a:path w="308" h="139">
                  <a:moveTo>
                    <a:pt x="303" y="139"/>
                  </a:moveTo>
                  <a:lnTo>
                    <a:pt x="0" y="9"/>
                  </a:lnTo>
                  <a:lnTo>
                    <a:pt x="5" y="0"/>
                  </a:lnTo>
                  <a:lnTo>
                    <a:pt x="308" y="127"/>
                  </a:lnTo>
                  <a:lnTo>
                    <a:pt x="303"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1" name="Freeform 107"/>
            <p:cNvSpPr>
              <a:spLocks/>
            </p:cNvSpPr>
            <p:nvPr/>
          </p:nvSpPr>
          <p:spPr bwMode="auto">
            <a:xfrm>
              <a:off x="2571" y="814"/>
              <a:ext cx="331" cy="78"/>
            </a:xfrm>
            <a:custGeom>
              <a:avLst/>
              <a:gdLst>
                <a:gd name="T0" fmla="*/ 2 w 331"/>
                <a:gd name="T1" fmla="*/ 78 h 78"/>
                <a:gd name="T2" fmla="*/ 0 w 331"/>
                <a:gd name="T3" fmla="*/ 66 h 78"/>
                <a:gd name="T4" fmla="*/ 328 w 331"/>
                <a:gd name="T5" fmla="*/ 0 h 78"/>
                <a:gd name="T6" fmla="*/ 331 w 331"/>
                <a:gd name="T7" fmla="*/ 12 h 78"/>
                <a:gd name="T8" fmla="*/ 2 w 331"/>
                <a:gd name="T9" fmla="*/ 78 h 78"/>
              </a:gdLst>
              <a:ahLst/>
              <a:cxnLst>
                <a:cxn ang="0">
                  <a:pos x="T0" y="T1"/>
                </a:cxn>
                <a:cxn ang="0">
                  <a:pos x="T2" y="T3"/>
                </a:cxn>
                <a:cxn ang="0">
                  <a:pos x="T4" y="T5"/>
                </a:cxn>
                <a:cxn ang="0">
                  <a:pos x="T6" y="T7"/>
                </a:cxn>
                <a:cxn ang="0">
                  <a:pos x="T8" y="T9"/>
                </a:cxn>
              </a:cxnLst>
              <a:rect l="0" t="0" r="r" b="b"/>
              <a:pathLst>
                <a:path w="331" h="78">
                  <a:moveTo>
                    <a:pt x="2" y="78"/>
                  </a:moveTo>
                  <a:lnTo>
                    <a:pt x="0" y="66"/>
                  </a:lnTo>
                  <a:lnTo>
                    <a:pt x="328" y="0"/>
                  </a:lnTo>
                  <a:lnTo>
                    <a:pt x="331" y="12"/>
                  </a:lnTo>
                  <a:lnTo>
                    <a:pt x="2" y="7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2" name="Freeform 108"/>
            <p:cNvSpPr>
              <a:spLocks/>
            </p:cNvSpPr>
            <p:nvPr/>
          </p:nvSpPr>
          <p:spPr bwMode="auto">
            <a:xfrm>
              <a:off x="2895" y="819"/>
              <a:ext cx="94" cy="290"/>
            </a:xfrm>
            <a:custGeom>
              <a:avLst/>
              <a:gdLst>
                <a:gd name="T0" fmla="*/ 82 w 94"/>
                <a:gd name="T1" fmla="*/ 290 h 290"/>
                <a:gd name="T2" fmla="*/ 0 w 94"/>
                <a:gd name="T3" fmla="*/ 2 h 290"/>
                <a:gd name="T4" fmla="*/ 11 w 94"/>
                <a:gd name="T5" fmla="*/ 0 h 290"/>
                <a:gd name="T6" fmla="*/ 94 w 94"/>
                <a:gd name="T7" fmla="*/ 288 h 290"/>
                <a:gd name="T8" fmla="*/ 82 w 94"/>
                <a:gd name="T9" fmla="*/ 290 h 290"/>
              </a:gdLst>
              <a:ahLst/>
              <a:cxnLst>
                <a:cxn ang="0">
                  <a:pos x="T0" y="T1"/>
                </a:cxn>
                <a:cxn ang="0">
                  <a:pos x="T2" y="T3"/>
                </a:cxn>
                <a:cxn ang="0">
                  <a:pos x="T4" y="T5"/>
                </a:cxn>
                <a:cxn ang="0">
                  <a:pos x="T6" y="T7"/>
                </a:cxn>
                <a:cxn ang="0">
                  <a:pos x="T8" y="T9"/>
                </a:cxn>
              </a:cxnLst>
              <a:rect l="0" t="0" r="r" b="b"/>
              <a:pathLst>
                <a:path w="94" h="290">
                  <a:moveTo>
                    <a:pt x="82" y="290"/>
                  </a:moveTo>
                  <a:lnTo>
                    <a:pt x="0" y="2"/>
                  </a:lnTo>
                  <a:lnTo>
                    <a:pt x="11" y="0"/>
                  </a:lnTo>
                  <a:lnTo>
                    <a:pt x="94" y="288"/>
                  </a:lnTo>
                  <a:lnTo>
                    <a:pt x="82" y="29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3" name="Freeform 109"/>
            <p:cNvSpPr>
              <a:spLocks/>
            </p:cNvSpPr>
            <p:nvPr/>
          </p:nvSpPr>
          <p:spPr bwMode="auto">
            <a:xfrm>
              <a:off x="2762" y="823"/>
              <a:ext cx="142" cy="305"/>
            </a:xfrm>
            <a:custGeom>
              <a:avLst/>
              <a:gdLst>
                <a:gd name="T0" fmla="*/ 10 w 142"/>
                <a:gd name="T1" fmla="*/ 305 h 305"/>
                <a:gd name="T2" fmla="*/ 0 w 142"/>
                <a:gd name="T3" fmla="*/ 300 h 305"/>
                <a:gd name="T4" fmla="*/ 130 w 142"/>
                <a:gd name="T5" fmla="*/ 0 h 305"/>
                <a:gd name="T6" fmla="*/ 142 w 142"/>
                <a:gd name="T7" fmla="*/ 5 h 305"/>
                <a:gd name="T8" fmla="*/ 10 w 142"/>
                <a:gd name="T9" fmla="*/ 305 h 305"/>
              </a:gdLst>
              <a:ahLst/>
              <a:cxnLst>
                <a:cxn ang="0">
                  <a:pos x="T0" y="T1"/>
                </a:cxn>
                <a:cxn ang="0">
                  <a:pos x="T2" y="T3"/>
                </a:cxn>
                <a:cxn ang="0">
                  <a:pos x="T4" y="T5"/>
                </a:cxn>
                <a:cxn ang="0">
                  <a:pos x="T6" y="T7"/>
                </a:cxn>
                <a:cxn ang="0">
                  <a:pos x="T8" y="T9"/>
                </a:cxn>
              </a:cxnLst>
              <a:rect l="0" t="0" r="r" b="b"/>
              <a:pathLst>
                <a:path w="142" h="305">
                  <a:moveTo>
                    <a:pt x="10" y="305"/>
                  </a:moveTo>
                  <a:lnTo>
                    <a:pt x="0" y="300"/>
                  </a:lnTo>
                  <a:lnTo>
                    <a:pt x="130" y="0"/>
                  </a:lnTo>
                  <a:lnTo>
                    <a:pt x="142" y="5"/>
                  </a:lnTo>
                  <a:lnTo>
                    <a:pt x="10" y="3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4" name="Freeform 110"/>
            <p:cNvSpPr>
              <a:spLocks/>
            </p:cNvSpPr>
            <p:nvPr/>
          </p:nvSpPr>
          <p:spPr bwMode="auto">
            <a:xfrm>
              <a:off x="2550" y="887"/>
              <a:ext cx="28" cy="373"/>
            </a:xfrm>
            <a:custGeom>
              <a:avLst/>
              <a:gdLst>
                <a:gd name="T0" fmla="*/ 12 w 28"/>
                <a:gd name="T1" fmla="*/ 373 h 373"/>
                <a:gd name="T2" fmla="*/ 0 w 28"/>
                <a:gd name="T3" fmla="*/ 373 h 373"/>
                <a:gd name="T4" fmla="*/ 16 w 28"/>
                <a:gd name="T5" fmla="*/ 0 h 373"/>
                <a:gd name="T6" fmla="*/ 28 w 28"/>
                <a:gd name="T7" fmla="*/ 0 h 373"/>
                <a:gd name="T8" fmla="*/ 12 w 28"/>
                <a:gd name="T9" fmla="*/ 373 h 373"/>
              </a:gdLst>
              <a:ahLst/>
              <a:cxnLst>
                <a:cxn ang="0">
                  <a:pos x="T0" y="T1"/>
                </a:cxn>
                <a:cxn ang="0">
                  <a:pos x="T2" y="T3"/>
                </a:cxn>
                <a:cxn ang="0">
                  <a:pos x="T4" y="T5"/>
                </a:cxn>
                <a:cxn ang="0">
                  <a:pos x="T6" y="T7"/>
                </a:cxn>
                <a:cxn ang="0">
                  <a:pos x="T8" y="T9"/>
                </a:cxn>
              </a:cxnLst>
              <a:rect l="0" t="0" r="r" b="b"/>
              <a:pathLst>
                <a:path w="28" h="373">
                  <a:moveTo>
                    <a:pt x="12" y="373"/>
                  </a:moveTo>
                  <a:lnTo>
                    <a:pt x="0" y="373"/>
                  </a:lnTo>
                  <a:lnTo>
                    <a:pt x="16" y="0"/>
                  </a:lnTo>
                  <a:lnTo>
                    <a:pt x="28" y="0"/>
                  </a:lnTo>
                  <a:lnTo>
                    <a:pt x="12" y="37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5" name="Freeform 111"/>
            <p:cNvSpPr>
              <a:spLocks/>
            </p:cNvSpPr>
            <p:nvPr/>
          </p:nvSpPr>
          <p:spPr bwMode="auto">
            <a:xfrm>
              <a:off x="2977" y="1107"/>
              <a:ext cx="121" cy="281"/>
            </a:xfrm>
            <a:custGeom>
              <a:avLst/>
              <a:gdLst>
                <a:gd name="T0" fmla="*/ 109 w 121"/>
                <a:gd name="T1" fmla="*/ 281 h 281"/>
                <a:gd name="T2" fmla="*/ 0 w 121"/>
                <a:gd name="T3" fmla="*/ 2 h 281"/>
                <a:gd name="T4" fmla="*/ 12 w 121"/>
                <a:gd name="T5" fmla="*/ 0 h 281"/>
                <a:gd name="T6" fmla="*/ 121 w 121"/>
                <a:gd name="T7" fmla="*/ 276 h 281"/>
                <a:gd name="T8" fmla="*/ 109 w 121"/>
                <a:gd name="T9" fmla="*/ 281 h 281"/>
              </a:gdLst>
              <a:ahLst/>
              <a:cxnLst>
                <a:cxn ang="0">
                  <a:pos x="T0" y="T1"/>
                </a:cxn>
                <a:cxn ang="0">
                  <a:pos x="T2" y="T3"/>
                </a:cxn>
                <a:cxn ang="0">
                  <a:pos x="T4" y="T5"/>
                </a:cxn>
                <a:cxn ang="0">
                  <a:pos x="T6" y="T7"/>
                </a:cxn>
                <a:cxn ang="0">
                  <a:pos x="T8" y="T9"/>
                </a:cxn>
              </a:cxnLst>
              <a:rect l="0" t="0" r="r" b="b"/>
              <a:pathLst>
                <a:path w="121" h="281">
                  <a:moveTo>
                    <a:pt x="109" y="281"/>
                  </a:moveTo>
                  <a:lnTo>
                    <a:pt x="0" y="2"/>
                  </a:lnTo>
                  <a:lnTo>
                    <a:pt x="12" y="0"/>
                  </a:lnTo>
                  <a:lnTo>
                    <a:pt x="121" y="276"/>
                  </a:lnTo>
                  <a:lnTo>
                    <a:pt x="109" y="28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6" name="Freeform 112"/>
            <p:cNvSpPr>
              <a:spLocks/>
            </p:cNvSpPr>
            <p:nvPr/>
          </p:nvSpPr>
          <p:spPr bwMode="auto">
            <a:xfrm>
              <a:off x="2769" y="1126"/>
              <a:ext cx="74" cy="224"/>
            </a:xfrm>
            <a:custGeom>
              <a:avLst/>
              <a:gdLst>
                <a:gd name="T0" fmla="*/ 62 w 74"/>
                <a:gd name="T1" fmla="*/ 224 h 224"/>
                <a:gd name="T2" fmla="*/ 0 w 74"/>
                <a:gd name="T3" fmla="*/ 5 h 224"/>
                <a:gd name="T4" fmla="*/ 12 w 74"/>
                <a:gd name="T5" fmla="*/ 0 h 224"/>
                <a:gd name="T6" fmla="*/ 74 w 74"/>
                <a:gd name="T7" fmla="*/ 222 h 224"/>
                <a:gd name="T8" fmla="*/ 62 w 74"/>
                <a:gd name="T9" fmla="*/ 224 h 224"/>
              </a:gdLst>
              <a:ahLst/>
              <a:cxnLst>
                <a:cxn ang="0">
                  <a:pos x="T0" y="T1"/>
                </a:cxn>
                <a:cxn ang="0">
                  <a:pos x="T2" y="T3"/>
                </a:cxn>
                <a:cxn ang="0">
                  <a:pos x="T4" y="T5"/>
                </a:cxn>
                <a:cxn ang="0">
                  <a:pos x="T6" y="T7"/>
                </a:cxn>
                <a:cxn ang="0">
                  <a:pos x="T8" y="T9"/>
                </a:cxn>
              </a:cxnLst>
              <a:rect l="0" t="0" r="r" b="b"/>
              <a:pathLst>
                <a:path w="74" h="224">
                  <a:moveTo>
                    <a:pt x="62" y="224"/>
                  </a:moveTo>
                  <a:lnTo>
                    <a:pt x="0" y="5"/>
                  </a:lnTo>
                  <a:lnTo>
                    <a:pt x="12" y="0"/>
                  </a:lnTo>
                  <a:lnTo>
                    <a:pt x="74" y="222"/>
                  </a:lnTo>
                  <a:lnTo>
                    <a:pt x="62" y="22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7" name="Freeform 113"/>
            <p:cNvSpPr>
              <a:spLocks/>
            </p:cNvSpPr>
            <p:nvPr/>
          </p:nvSpPr>
          <p:spPr bwMode="auto">
            <a:xfrm>
              <a:off x="2836" y="1109"/>
              <a:ext cx="148" cy="248"/>
            </a:xfrm>
            <a:custGeom>
              <a:avLst/>
              <a:gdLst>
                <a:gd name="T0" fmla="*/ 9 w 148"/>
                <a:gd name="T1" fmla="*/ 248 h 248"/>
                <a:gd name="T2" fmla="*/ 0 w 148"/>
                <a:gd name="T3" fmla="*/ 244 h 248"/>
                <a:gd name="T4" fmla="*/ 139 w 148"/>
                <a:gd name="T5" fmla="*/ 0 h 248"/>
                <a:gd name="T6" fmla="*/ 148 w 148"/>
                <a:gd name="T7" fmla="*/ 7 h 248"/>
                <a:gd name="T8" fmla="*/ 9 w 148"/>
                <a:gd name="T9" fmla="*/ 248 h 248"/>
              </a:gdLst>
              <a:ahLst/>
              <a:cxnLst>
                <a:cxn ang="0">
                  <a:pos x="T0" y="T1"/>
                </a:cxn>
                <a:cxn ang="0">
                  <a:pos x="T2" y="T3"/>
                </a:cxn>
                <a:cxn ang="0">
                  <a:pos x="T4" y="T5"/>
                </a:cxn>
                <a:cxn ang="0">
                  <a:pos x="T6" y="T7"/>
                </a:cxn>
                <a:cxn ang="0">
                  <a:pos x="T8" y="T9"/>
                </a:cxn>
              </a:cxnLst>
              <a:rect l="0" t="0" r="r" b="b"/>
              <a:pathLst>
                <a:path w="148" h="248">
                  <a:moveTo>
                    <a:pt x="9" y="248"/>
                  </a:moveTo>
                  <a:lnTo>
                    <a:pt x="0" y="244"/>
                  </a:lnTo>
                  <a:lnTo>
                    <a:pt x="139" y="0"/>
                  </a:lnTo>
                  <a:lnTo>
                    <a:pt x="148" y="7"/>
                  </a:lnTo>
                  <a:lnTo>
                    <a:pt x="9" y="2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8" name="Freeform 114"/>
            <p:cNvSpPr>
              <a:spLocks/>
            </p:cNvSpPr>
            <p:nvPr/>
          </p:nvSpPr>
          <p:spPr bwMode="auto">
            <a:xfrm>
              <a:off x="2987" y="1105"/>
              <a:ext cx="255" cy="160"/>
            </a:xfrm>
            <a:custGeom>
              <a:avLst/>
              <a:gdLst>
                <a:gd name="T0" fmla="*/ 250 w 255"/>
                <a:gd name="T1" fmla="*/ 160 h 160"/>
                <a:gd name="T2" fmla="*/ 0 w 255"/>
                <a:gd name="T3" fmla="*/ 9 h 160"/>
                <a:gd name="T4" fmla="*/ 5 w 255"/>
                <a:gd name="T5" fmla="*/ 0 h 160"/>
                <a:gd name="T6" fmla="*/ 255 w 255"/>
                <a:gd name="T7" fmla="*/ 151 h 160"/>
                <a:gd name="T8" fmla="*/ 250 w 255"/>
                <a:gd name="T9" fmla="*/ 160 h 160"/>
              </a:gdLst>
              <a:ahLst/>
              <a:cxnLst>
                <a:cxn ang="0">
                  <a:pos x="T0" y="T1"/>
                </a:cxn>
                <a:cxn ang="0">
                  <a:pos x="T2" y="T3"/>
                </a:cxn>
                <a:cxn ang="0">
                  <a:pos x="T4" y="T5"/>
                </a:cxn>
                <a:cxn ang="0">
                  <a:pos x="T6" y="T7"/>
                </a:cxn>
                <a:cxn ang="0">
                  <a:pos x="T8" y="T9"/>
                </a:cxn>
              </a:cxnLst>
              <a:rect l="0" t="0" r="r" b="b"/>
              <a:pathLst>
                <a:path w="255" h="160">
                  <a:moveTo>
                    <a:pt x="250" y="160"/>
                  </a:moveTo>
                  <a:lnTo>
                    <a:pt x="0" y="9"/>
                  </a:lnTo>
                  <a:lnTo>
                    <a:pt x="5" y="0"/>
                  </a:lnTo>
                  <a:lnTo>
                    <a:pt x="255" y="151"/>
                  </a:lnTo>
                  <a:lnTo>
                    <a:pt x="250"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9" name="Freeform 115"/>
            <p:cNvSpPr>
              <a:spLocks/>
            </p:cNvSpPr>
            <p:nvPr/>
          </p:nvSpPr>
          <p:spPr bwMode="auto">
            <a:xfrm>
              <a:off x="3235" y="1263"/>
              <a:ext cx="165" cy="217"/>
            </a:xfrm>
            <a:custGeom>
              <a:avLst/>
              <a:gdLst>
                <a:gd name="T0" fmla="*/ 156 w 165"/>
                <a:gd name="T1" fmla="*/ 217 h 217"/>
                <a:gd name="T2" fmla="*/ 0 w 165"/>
                <a:gd name="T3" fmla="*/ 7 h 217"/>
                <a:gd name="T4" fmla="*/ 9 w 165"/>
                <a:gd name="T5" fmla="*/ 0 h 217"/>
                <a:gd name="T6" fmla="*/ 165 w 165"/>
                <a:gd name="T7" fmla="*/ 212 h 217"/>
                <a:gd name="T8" fmla="*/ 156 w 165"/>
                <a:gd name="T9" fmla="*/ 217 h 217"/>
              </a:gdLst>
              <a:ahLst/>
              <a:cxnLst>
                <a:cxn ang="0">
                  <a:pos x="T0" y="T1"/>
                </a:cxn>
                <a:cxn ang="0">
                  <a:pos x="T2" y="T3"/>
                </a:cxn>
                <a:cxn ang="0">
                  <a:pos x="T4" y="T5"/>
                </a:cxn>
                <a:cxn ang="0">
                  <a:pos x="T6" y="T7"/>
                </a:cxn>
                <a:cxn ang="0">
                  <a:pos x="T8" y="T9"/>
                </a:cxn>
              </a:cxnLst>
              <a:rect l="0" t="0" r="r" b="b"/>
              <a:pathLst>
                <a:path w="165" h="217">
                  <a:moveTo>
                    <a:pt x="156" y="217"/>
                  </a:moveTo>
                  <a:lnTo>
                    <a:pt x="0" y="7"/>
                  </a:lnTo>
                  <a:lnTo>
                    <a:pt x="9" y="0"/>
                  </a:lnTo>
                  <a:lnTo>
                    <a:pt x="165" y="212"/>
                  </a:lnTo>
                  <a:lnTo>
                    <a:pt x="156" y="21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0" name="Freeform 116"/>
            <p:cNvSpPr>
              <a:spLocks/>
            </p:cNvSpPr>
            <p:nvPr/>
          </p:nvSpPr>
          <p:spPr bwMode="auto">
            <a:xfrm>
              <a:off x="3150" y="1270"/>
              <a:ext cx="94" cy="321"/>
            </a:xfrm>
            <a:custGeom>
              <a:avLst/>
              <a:gdLst>
                <a:gd name="T0" fmla="*/ 9 w 94"/>
                <a:gd name="T1" fmla="*/ 321 h 321"/>
                <a:gd name="T2" fmla="*/ 0 w 94"/>
                <a:gd name="T3" fmla="*/ 319 h 321"/>
                <a:gd name="T4" fmla="*/ 83 w 94"/>
                <a:gd name="T5" fmla="*/ 0 h 321"/>
                <a:gd name="T6" fmla="*/ 94 w 94"/>
                <a:gd name="T7" fmla="*/ 2 h 321"/>
                <a:gd name="T8" fmla="*/ 9 w 94"/>
                <a:gd name="T9" fmla="*/ 321 h 321"/>
              </a:gdLst>
              <a:ahLst/>
              <a:cxnLst>
                <a:cxn ang="0">
                  <a:pos x="T0" y="T1"/>
                </a:cxn>
                <a:cxn ang="0">
                  <a:pos x="T2" y="T3"/>
                </a:cxn>
                <a:cxn ang="0">
                  <a:pos x="T4" y="T5"/>
                </a:cxn>
                <a:cxn ang="0">
                  <a:pos x="T6" y="T7"/>
                </a:cxn>
                <a:cxn ang="0">
                  <a:pos x="T8" y="T9"/>
                </a:cxn>
              </a:cxnLst>
              <a:rect l="0" t="0" r="r" b="b"/>
              <a:pathLst>
                <a:path w="94" h="321">
                  <a:moveTo>
                    <a:pt x="9" y="321"/>
                  </a:moveTo>
                  <a:lnTo>
                    <a:pt x="0" y="319"/>
                  </a:lnTo>
                  <a:lnTo>
                    <a:pt x="83" y="0"/>
                  </a:lnTo>
                  <a:lnTo>
                    <a:pt x="94" y="2"/>
                  </a:lnTo>
                  <a:lnTo>
                    <a:pt x="9"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1" name="Freeform 117"/>
            <p:cNvSpPr>
              <a:spLocks/>
            </p:cNvSpPr>
            <p:nvPr/>
          </p:nvSpPr>
          <p:spPr bwMode="auto">
            <a:xfrm>
              <a:off x="2838" y="1357"/>
              <a:ext cx="158" cy="284"/>
            </a:xfrm>
            <a:custGeom>
              <a:avLst/>
              <a:gdLst>
                <a:gd name="T0" fmla="*/ 149 w 158"/>
                <a:gd name="T1" fmla="*/ 284 h 284"/>
                <a:gd name="T2" fmla="*/ 0 w 158"/>
                <a:gd name="T3" fmla="*/ 5 h 284"/>
                <a:gd name="T4" fmla="*/ 9 w 158"/>
                <a:gd name="T5" fmla="*/ 0 h 284"/>
                <a:gd name="T6" fmla="*/ 158 w 158"/>
                <a:gd name="T7" fmla="*/ 277 h 284"/>
                <a:gd name="T8" fmla="*/ 149 w 158"/>
                <a:gd name="T9" fmla="*/ 284 h 284"/>
              </a:gdLst>
              <a:ahLst/>
              <a:cxnLst>
                <a:cxn ang="0">
                  <a:pos x="T0" y="T1"/>
                </a:cxn>
                <a:cxn ang="0">
                  <a:pos x="T2" y="T3"/>
                </a:cxn>
                <a:cxn ang="0">
                  <a:pos x="T4" y="T5"/>
                </a:cxn>
                <a:cxn ang="0">
                  <a:pos x="T6" y="T7"/>
                </a:cxn>
                <a:cxn ang="0">
                  <a:pos x="T8" y="T9"/>
                </a:cxn>
              </a:cxnLst>
              <a:rect l="0" t="0" r="r" b="b"/>
              <a:pathLst>
                <a:path w="158" h="284">
                  <a:moveTo>
                    <a:pt x="149" y="284"/>
                  </a:moveTo>
                  <a:lnTo>
                    <a:pt x="0" y="5"/>
                  </a:lnTo>
                  <a:lnTo>
                    <a:pt x="9" y="0"/>
                  </a:lnTo>
                  <a:lnTo>
                    <a:pt x="158" y="277"/>
                  </a:lnTo>
                  <a:lnTo>
                    <a:pt x="149" y="28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2" name="Freeform 118"/>
            <p:cNvSpPr>
              <a:spLocks/>
            </p:cNvSpPr>
            <p:nvPr/>
          </p:nvSpPr>
          <p:spPr bwMode="auto">
            <a:xfrm>
              <a:off x="2987" y="1390"/>
              <a:ext cx="109" cy="246"/>
            </a:xfrm>
            <a:custGeom>
              <a:avLst/>
              <a:gdLst>
                <a:gd name="T0" fmla="*/ 9 w 109"/>
                <a:gd name="T1" fmla="*/ 246 h 246"/>
                <a:gd name="T2" fmla="*/ 0 w 109"/>
                <a:gd name="T3" fmla="*/ 241 h 246"/>
                <a:gd name="T4" fmla="*/ 99 w 109"/>
                <a:gd name="T5" fmla="*/ 0 h 246"/>
                <a:gd name="T6" fmla="*/ 109 w 109"/>
                <a:gd name="T7" fmla="*/ 5 h 246"/>
                <a:gd name="T8" fmla="*/ 9 w 109"/>
                <a:gd name="T9" fmla="*/ 246 h 246"/>
              </a:gdLst>
              <a:ahLst/>
              <a:cxnLst>
                <a:cxn ang="0">
                  <a:pos x="T0" y="T1"/>
                </a:cxn>
                <a:cxn ang="0">
                  <a:pos x="T2" y="T3"/>
                </a:cxn>
                <a:cxn ang="0">
                  <a:pos x="T4" y="T5"/>
                </a:cxn>
                <a:cxn ang="0">
                  <a:pos x="T6" y="T7"/>
                </a:cxn>
                <a:cxn ang="0">
                  <a:pos x="T8" y="T9"/>
                </a:cxn>
              </a:cxnLst>
              <a:rect l="0" t="0" r="r" b="b"/>
              <a:pathLst>
                <a:path w="109" h="246">
                  <a:moveTo>
                    <a:pt x="9" y="246"/>
                  </a:moveTo>
                  <a:lnTo>
                    <a:pt x="0" y="241"/>
                  </a:lnTo>
                  <a:lnTo>
                    <a:pt x="99" y="0"/>
                  </a:lnTo>
                  <a:lnTo>
                    <a:pt x="109" y="5"/>
                  </a:lnTo>
                  <a:lnTo>
                    <a:pt x="9" y="24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3" name="Freeform 119"/>
            <p:cNvSpPr>
              <a:spLocks/>
            </p:cNvSpPr>
            <p:nvPr/>
          </p:nvSpPr>
          <p:spPr bwMode="auto">
            <a:xfrm>
              <a:off x="2850" y="1634"/>
              <a:ext cx="142" cy="196"/>
            </a:xfrm>
            <a:custGeom>
              <a:avLst/>
              <a:gdLst>
                <a:gd name="T0" fmla="*/ 9 w 142"/>
                <a:gd name="T1" fmla="*/ 196 h 196"/>
                <a:gd name="T2" fmla="*/ 0 w 142"/>
                <a:gd name="T3" fmla="*/ 189 h 196"/>
                <a:gd name="T4" fmla="*/ 132 w 142"/>
                <a:gd name="T5" fmla="*/ 0 h 196"/>
                <a:gd name="T6" fmla="*/ 142 w 142"/>
                <a:gd name="T7" fmla="*/ 7 h 196"/>
                <a:gd name="T8" fmla="*/ 9 w 142"/>
                <a:gd name="T9" fmla="*/ 196 h 196"/>
              </a:gdLst>
              <a:ahLst/>
              <a:cxnLst>
                <a:cxn ang="0">
                  <a:pos x="T0" y="T1"/>
                </a:cxn>
                <a:cxn ang="0">
                  <a:pos x="T2" y="T3"/>
                </a:cxn>
                <a:cxn ang="0">
                  <a:pos x="T4" y="T5"/>
                </a:cxn>
                <a:cxn ang="0">
                  <a:pos x="T6" y="T7"/>
                </a:cxn>
                <a:cxn ang="0">
                  <a:pos x="T8" y="T9"/>
                </a:cxn>
              </a:cxnLst>
              <a:rect l="0" t="0" r="r" b="b"/>
              <a:pathLst>
                <a:path w="142" h="196">
                  <a:moveTo>
                    <a:pt x="9" y="196"/>
                  </a:moveTo>
                  <a:lnTo>
                    <a:pt x="0" y="189"/>
                  </a:lnTo>
                  <a:lnTo>
                    <a:pt x="132" y="0"/>
                  </a:lnTo>
                  <a:lnTo>
                    <a:pt x="142" y="7"/>
                  </a:lnTo>
                  <a:lnTo>
                    <a:pt x="9" y="19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4" name="Freeform 120"/>
            <p:cNvSpPr>
              <a:spLocks/>
            </p:cNvSpPr>
            <p:nvPr/>
          </p:nvSpPr>
          <p:spPr bwMode="auto">
            <a:xfrm>
              <a:off x="2850" y="1837"/>
              <a:ext cx="175" cy="205"/>
            </a:xfrm>
            <a:custGeom>
              <a:avLst/>
              <a:gdLst>
                <a:gd name="T0" fmla="*/ 165 w 175"/>
                <a:gd name="T1" fmla="*/ 205 h 205"/>
                <a:gd name="T2" fmla="*/ 0 w 175"/>
                <a:gd name="T3" fmla="*/ 7 h 205"/>
                <a:gd name="T4" fmla="*/ 7 w 175"/>
                <a:gd name="T5" fmla="*/ 0 h 205"/>
                <a:gd name="T6" fmla="*/ 175 w 175"/>
                <a:gd name="T7" fmla="*/ 198 h 205"/>
                <a:gd name="T8" fmla="*/ 165 w 175"/>
                <a:gd name="T9" fmla="*/ 205 h 205"/>
              </a:gdLst>
              <a:ahLst/>
              <a:cxnLst>
                <a:cxn ang="0">
                  <a:pos x="T0" y="T1"/>
                </a:cxn>
                <a:cxn ang="0">
                  <a:pos x="T2" y="T3"/>
                </a:cxn>
                <a:cxn ang="0">
                  <a:pos x="T4" y="T5"/>
                </a:cxn>
                <a:cxn ang="0">
                  <a:pos x="T6" y="T7"/>
                </a:cxn>
                <a:cxn ang="0">
                  <a:pos x="T8" y="T9"/>
                </a:cxn>
              </a:cxnLst>
              <a:rect l="0" t="0" r="r" b="b"/>
              <a:pathLst>
                <a:path w="175" h="205">
                  <a:moveTo>
                    <a:pt x="165" y="205"/>
                  </a:moveTo>
                  <a:lnTo>
                    <a:pt x="0" y="7"/>
                  </a:lnTo>
                  <a:lnTo>
                    <a:pt x="7" y="0"/>
                  </a:lnTo>
                  <a:lnTo>
                    <a:pt x="175" y="198"/>
                  </a:lnTo>
                  <a:lnTo>
                    <a:pt x="165" y="2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5" name="Freeform 121"/>
            <p:cNvSpPr>
              <a:spLocks/>
            </p:cNvSpPr>
            <p:nvPr/>
          </p:nvSpPr>
          <p:spPr bwMode="auto">
            <a:xfrm>
              <a:off x="2616" y="1523"/>
              <a:ext cx="241" cy="321"/>
            </a:xfrm>
            <a:custGeom>
              <a:avLst/>
              <a:gdLst>
                <a:gd name="T0" fmla="*/ 234 w 241"/>
                <a:gd name="T1" fmla="*/ 321 h 321"/>
                <a:gd name="T2" fmla="*/ 0 w 241"/>
                <a:gd name="T3" fmla="*/ 7 h 321"/>
                <a:gd name="T4" fmla="*/ 9 w 241"/>
                <a:gd name="T5" fmla="*/ 0 h 321"/>
                <a:gd name="T6" fmla="*/ 241 w 241"/>
                <a:gd name="T7" fmla="*/ 316 h 321"/>
                <a:gd name="T8" fmla="*/ 234 w 241"/>
                <a:gd name="T9" fmla="*/ 321 h 321"/>
              </a:gdLst>
              <a:ahLst/>
              <a:cxnLst>
                <a:cxn ang="0">
                  <a:pos x="T0" y="T1"/>
                </a:cxn>
                <a:cxn ang="0">
                  <a:pos x="T2" y="T3"/>
                </a:cxn>
                <a:cxn ang="0">
                  <a:pos x="T4" y="T5"/>
                </a:cxn>
                <a:cxn ang="0">
                  <a:pos x="T6" y="T7"/>
                </a:cxn>
                <a:cxn ang="0">
                  <a:pos x="T8" y="T9"/>
                </a:cxn>
              </a:cxnLst>
              <a:rect l="0" t="0" r="r" b="b"/>
              <a:pathLst>
                <a:path w="241" h="321">
                  <a:moveTo>
                    <a:pt x="234" y="321"/>
                  </a:moveTo>
                  <a:lnTo>
                    <a:pt x="0" y="7"/>
                  </a:lnTo>
                  <a:lnTo>
                    <a:pt x="9" y="0"/>
                  </a:lnTo>
                  <a:lnTo>
                    <a:pt x="241" y="316"/>
                  </a:lnTo>
                  <a:lnTo>
                    <a:pt x="234"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6" name="Oval 122"/>
            <p:cNvSpPr>
              <a:spLocks noChangeArrowheads="1"/>
            </p:cNvSpPr>
            <p:nvPr/>
          </p:nvSpPr>
          <p:spPr bwMode="auto">
            <a:xfrm>
              <a:off x="2786" y="1291"/>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07" name="Oval 123"/>
            <p:cNvSpPr>
              <a:spLocks noChangeArrowheads="1"/>
            </p:cNvSpPr>
            <p:nvPr/>
          </p:nvSpPr>
          <p:spPr bwMode="auto">
            <a:xfrm>
              <a:off x="2306" y="1591"/>
              <a:ext cx="111" cy="114"/>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08" name="Oval 124"/>
            <p:cNvSpPr>
              <a:spLocks noChangeArrowheads="1"/>
            </p:cNvSpPr>
            <p:nvPr/>
          </p:nvSpPr>
          <p:spPr bwMode="auto">
            <a:xfrm>
              <a:off x="2798" y="2137"/>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09" name="Oval 125"/>
            <p:cNvSpPr>
              <a:spLocks noChangeArrowheads="1"/>
            </p:cNvSpPr>
            <p:nvPr/>
          </p:nvSpPr>
          <p:spPr bwMode="auto">
            <a:xfrm>
              <a:off x="2798" y="1579"/>
              <a:ext cx="111" cy="11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0" name="Oval 126"/>
            <p:cNvSpPr>
              <a:spLocks noChangeArrowheads="1"/>
            </p:cNvSpPr>
            <p:nvPr/>
          </p:nvSpPr>
          <p:spPr bwMode="auto">
            <a:xfrm>
              <a:off x="2781" y="1761"/>
              <a:ext cx="144" cy="144"/>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1" name="Oval 127"/>
            <p:cNvSpPr>
              <a:spLocks noChangeArrowheads="1"/>
            </p:cNvSpPr>
            <p:nvPr/>
          </p:nvSpPr>
          <p:spPr bwMode="auto">
            <a:xfrm>
              <a:off x="3341" y="1421"/>
              <a:ext cx="114" cy="11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2" name="Oval 128"/>
            <p:cNvSpPr>
              <a:spLocks noChangeArrowheads="1"/>
            </p:cNvSpPr>
            <p:nvPr/>
          </p:nvSpPr>
          <p:spPr bwMode="auto">
            <a:xfrm>
              <a:off x="2524" y="835"/>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3" name="Oval 129"/>
            <p:cNvSpPr>
              <a:spLocks noChangeArrowheads="1"/>
            </p:cNvSpPr>
            <p:nvPr/>
          </p:nvSpPr>
          <p:spPr bwMode="auto">
            <a:xfrm>
              <a:off x="2521" y="1227"/>
              <a:ext cx="81" cy="8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4" name="Oval 130"/>
            <p:cNvSpPr>
              <a:spLocks noChangeArrowheads="1"/>
            </p:cNvSpPr>
            <p:nvPr/>
          </p:nvSpPr>
          <p:spPr bwMode="auto">
            <a:xfrm>
              <a:off x="2250" y="1249"/>
              <a:ext cx="80" cy="80"/>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5" name="Oval 131"/>
            <p:cNvSpPr>
              <a:spLocks noChangeArrowheads="1"/>
            </p:cNvSpPr>
            <p:nvPr/>
          </p:nvSpPr>
          <p:spPr bwMode="auto">
            <a:xfrm>
              <a:off x="2351" y="1001"/>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6" name="Oval 132"/>
            <p:cNvSpPr>
              <a:spLocks noChangeArrowheads="1"/>
            </p:cNvSpPr>
            <p:nvPr/>
          </p:nvSpPr>
          <p:spPr bwMode="auto">
            <a:xfrm>
              <a:off x="2942" y="1069"/>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7" name="Oval 133"/>
            <p:cNvSpPr>
              <a:spLocks noChangeArrowheads="1"/>
            </p:cNvSpPr>
            <p:nvPr/>
          </p:nvSpPr>
          <p:spPr bwMode="auto">
            <a:xfrm>
              <a:off x="3346" y="1109"/>
              <a:ext cx="80" cy="8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8" name="Oval 134"/>
            <p:cNvSpPr>
              <a:spLocks noChangeArrowheads="1"/>
            </p:cNvSpPr>
            <p:nvPr/>
          </p:nvSpPr>
          <p:spPr bwMode="auto">
            <a:xfrm>
              <a:off x="3110" y="1558"/>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9" name="Oval 135"/>
            <p:cNvSpPr>
              <a:spLocks noChangeArrowheads="1"/>
            </p:cNvSpPr>
            <p:nvPr/>
          </p:nvSpPr>
          <p:spPr bwMode="auto">
            <a:xfrm>
              <a:off x="3204" y="1225"/>
              <a:ext cx="78" cy="78"/>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0" name="Oval 136"/>
            <p:cNvSpPr>
              <a:spLocks noChangeArrowheads="1"/>
            </p:cNvSpPr>
            <p:nvPr/>
          </p:nvSpPr>
          <p:spPr bwMode="auto">
            <a:xfrm>
              <a:off x="2491" y="1962"/>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1" name="Oval 137"/>
            <p:cNvSpPr>
              <a:spLocks noChangeArrowheads="1"/>
            </p:cNvSpPr>
            <p:nvPr/>
          </p:nvSpPr>
          <p:spPr bwMode="auto">
            <a:xfrm>
              <a:off x="3136" y="190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2" name="Oval 138"/>
            <p:cNvSpPr>
              <a:spLocks noChangeArrowheads="1"/>
            </p:cNvSpPr>
            <p:nvPr/>
          </p:nvSpPr>
          <p:spPr bwMode="auto">
            <a:xfrm>
              <a:off x="2746" y="1102"/>
              <a:ext cx="57" cy="59"/>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3" name="Oval 139"/>
            <p:cNvSpPr>
              <a:spLocks noChangeArrowheads="1"/>
            </p:cNvSpPr>
            <p:nvPr/>
          </p:nvSpPr>
          <p:spPr bwMode="auto">
            <a:xfrm>
              <a:off x="2422" y="1395"/>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4" name="Oval 140"/>
            <p:cNvSpPr>
              <a:spLocks noChangeArrowheads="1"/>
            </p:cNvSpPr>
            <p:nvPr/>
          </p:nvSpPr>
          <p:spPr bwMode="auto">
            <a:xfrm>
              <a:off x="2573" y="1357"/>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5" name="Oval 141"/>
            <p:cNvSpPr>
              <a:spLocks noChangeArrowheads="1"/>
            </p:cNvSpPr>
            <p:nvPr/>
          </p:nvSpPr>
          <p:spPr bwMode="auto">
            <a:xfrm>
              <a:off x="3065" y="1362"/>
              <a:ext cx="59" cy="57"/>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6" name="Oval 142"/>
            <p:cNvSpPr>
              <a:spLocks noChangeArrowheads="1"/>
            </p:cNvSpPr>
            <p:nvPr/>
          </p:nvSpPr>
          <p:spPr bwMode="auto">
            <a:xfrm>
              <a:off x="2968" y="1610"/>
              <a:ext cx="57" cy="57"/>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7" name="Oval 143"/>
            <p:cNvSpPr>
              <a:spLocks noChangeArrowheads="1"/>
            </p:cNvSpPr>
            <p:nvPr/>
          </p:nvSpPr>
          <p:spPr bwMode="auto">
            <a:xfrm>
              <a:off x="2873" y="790"/>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8" name="Oval 144"/>
            <p:cNvSpPr>
              <a:spLocks noChangeArrowheads="1"/>
            </p:cNvSpPr>
            <p:nvPr/>
          </p:nvSpPr>
          <p:spPr bwMode="auto">
            <a:xfrm>
              <a:off x="3178" y="923"/>
              <a:ext cx="57" cy="56"/>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9" name="Oval 145"/>
            <p:cNvSpPr>
              <a:spLocks noChangeArrowheads="1"/>
            </p:cNvSpPr>
            <p:nvPr/>
          </p:nvSpPr>
          <p:spPr bwMode="auto">
            <a:xfrm>
              <a:off x="3254" y="1707"/>
              <a:ext cx="57"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0" name="Oval 146"/>
            <p:cNvSpPr>
              <a:spLocks noChangeArrowheads="1"/>
            </p:cNvSpPr>
            <p:nvPr/>
          </p:nvSpPr>
          <p:spPr bwMode="auto">
            <a:xfrm>
              <a:off x="3119" y="2139"/>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1" name="Oval 147"/>
            <p:cNvSpPr>
              <a:spLocks noChangeArrowheads="1"/>
            </p:cNvSpPr>
            <p:nvPr/>
          </p:nvSpPr>
          <p:spPr bwMode="auto">
            <a:xfrm>
              <a:off x="2994" y="2170"/>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2" name="Oval 148"/>
            <p:cNvSpPr>
              <a:spLocks noChangeArrowheads="1"/>
            </p:cNvSpPr>
            <p:nvPr/>
          </p:nvSpPr>
          <p:spPr bwMode="auto">
            <a:xfrm>
              <a:off x="2557" y="2172"/>
              <a:ext cx="56"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3" name="Oval 149"/>
            <p:cNvSpPr>
              <a:spLocks noChangeArrowheads="1"/>
            </p:cNvSpPr>
            <p:nvPr/>
          </p:nvSpPr>
          <p:spPr bwMode="auto">
            <a:xfrm>
              <a:off x="2618" y="1735"/>
              <a:ext cx="81" cy="8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4" name="Oval 150"/>
            <p:cNvSpPr>
              <a:spLocks noChangeArrowheads="1"/>
            </p:cNvSpPr>
            <p:nvPr/>
          </p:nvSpPr>
          <p:spPr bwMode="auto">
            <a:xfrm>
              <a:off x="2989" y="1809"/>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5" name="Oval 151"/>
            <p:cNvSpPr>
              <a:spLocks noChangeArrowheads="1"/>
            </p:cNvSpPr>
            <p:nvPr/>
          </p:nvSpPr>
          <p:spPr bwMode="auto">
            <a:xfrm>
              <a:off x="2994" y="2009"/>
              <a:ext cx="80" cy="81"/>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6" name="Oval 152"/>
            <p:cNvSpPr>
              <a:spLocks noChangeArrowheads="1"/>
            </p:cNvSpPr>
            <p:nvPr/>
          </p:nvSpPr>
          <p:spPr bwMode="auto">
            <a:xfrm>
              <a:off x="2694" y="199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7" name="Oval 153"/>
            <p:cNvSpPr>
              <a:spLocks noChangeArrowheads="1"/>
            </p:cNvSpPr>
            <p:nvPr/>
          </p:nvSpPr>
          <p:spPr bwMode="auto">
            <a:xfrm>
              <a:off x="2583" y="1483"/>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8" name="Freeform 154"/>
            <p:cNvSpPr>
              <a:spLocks/>
            </p:cNvSpPr>
            <p:nvPr/>
          </p:nvSpPr>
          <p:spPr bwMode="auto">
            <a:xfrm>
              <a:off x="2810" y="1787"/>
              <a:ext cx="87" cy="90"/>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539" name="组合 538"/>
          <p:cNvGrpSpPr/>
          <p:nvPr/>
        </p:nvGrpSpPr>
        <p:grpSpPr>
          <a:xfrm>
            <a:off x="2385484" y="2774896"/>
            <a:ext cx="333305" cy="333305"/>
            <a:chOff x="2771800" y="2974815"/>
            <a:chExt cx="265776" cy="265776"/>
          </a:xfrm>
        </p:grpSpPr>
        <p:sp>
          <p:nvSpPr>
            <p:cNvPr id="540" name="椭圆 539"/>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41" name="椭圆 540"/>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42"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43" name="矩形 542"/>
          <p:cNvSpPr/>
          <p:nvPr/>
        </p:nvSpPr>
        <p:spPr>
          <a:xfrm flipH="1">
            <a:off x="613220" y="3506492"/>
            <a:ext cx="2251076" cy="615903"/>
          </a:xfrm>
          <a:prstGeom prst="rect">
            <a:avLst/>
          </a:prstGeom>
          <a:effectLst/>
        </p:spPr>
        <p:txBody>
          <a:bodyPr wrap="square" lIns="114648" tIns="57323" rIns="114648" bIns="57323">
            <a:spAutoFit/>
          </a:bodyPr>
          <a:lstStyle/>
          <a:p>
            <a:pPr algn="just" defTabSz="1146497" fontAlgn="base">
              <a:lnSpc>
                <a:spcPts val="1254"/>
              </a:lnSpc>
              <a:spcBef>
                <a:spcPct val="0"/>
              </a:spcBef>
              <a:spcAft>
                <a:spcPct val="0"/>
              </a:spcAft>
            </a:pPr>
            <a:r>
              <a:rPr lang="zh-CN" altLang="en-US" sz="1129"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129" dirty="0">
              <a:solidFill>
                <a:prstClr val="black">
                  <a:lumMod val="50000"/>
                  <a:lumOff val="50000"/>
                </a:prstClr>
              </a:solidFill>
              <a:latin typeface="微软雅黑" pitchFamily="34" charset="-122"/>
              <a:ea typeface="微软雅黑" pitchFamily="34" charset="-122"/>
            </a:endParaRPr>
          </a:p>
        </p:txBody>
      </p:sp>
      <p:sp>
        <p:nvSpPr>
          <p:cNvPr id="544" name="矩形 543"/>
          <p:cNvSpPr/>
          <p:nvPr/>
        </p:nvSpPr>
        <p:spPr>
          <a:xfrm>
            <a:off x="1509733" y="3208543"/>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a:solidFill>
                  <a:prstClr val="black"/>
                </a:solidFill>
                <a:latin typeface="微软雅黑" pitchFamily="34" charset="-122"/>
                <a:ea typeface="微软雅黑" pitchFamily="34" charset="-122"/>
              </a:rPr>
              <a:t>这里填写小标题</a:t>
            </a:r>
            <a:endParaRPr lang="en-US" altLang="zh-CN" sz="1223" b="1" dirty="0">
              <a:solidFill>
                <a:prstClr val="black"/>
              </a:solidFill>
              <a:latin typeface="微软雅黑" pitchFamily="34" charset="-122"/>
              <a:ea typeface="微软雅黑" pitchFamily="34" charset="-122"/>
            </a:endParaRPr>
          </a:p>
        </p:txBody>
      </p:sp>
      <p:grpSp>
        <p:nvGrpSpPr>
          <p:cNvPr id="545" name="组合 544"/>
          <p:cNvGrpSpPr/>
          <p:nvPr/>
        </p:nvGrpSpPr>
        <p:grpSpPr>
          <a:xfrm>
            <a:off x="2385484" y="1149425"/>
            <a:ext cx="333305" cy="333305"/>
            <a:chOff x="2771800" y="2974815"/>
            <a:chExt cx="265776" cy="265776"/>
          </a:xfrm>
        </p:grpSpPr>
        <p:sp>
          <p:nvSpPr>
            <p:cNvPr id="546" name="椭圆 545"/>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47" name="椭圆 546"/>
            <p:cNvSpPr/>
            <p:nvPr/>
          </p:nvSpPr>
          <p:spPr>
            <a:xfrm>
              <a:off x="2798757" y="2999947"/>
              <a:ext cx="211861" cy="211861"/>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48"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49" name="矩形 548"/>
          <p:cNvSpPr/>
          <p:nvPr/>
        </p:nvSpPr>
        <p:spPr>
          <a:xfrm flipH="1">
            <a:off x="613220" y="1881021"/>
            <a:ext cx="2251076" cy="615903"/>
          </a:xfrm>
          <a:prstGeom prst="rect">
            <a:avLst/>
          </a:prstGeom>
          <a:effectLst/>
        </p:spPr>
        <p:txBody>
          <a:bodyPr wrap="square" lIns="114648" tIns="57323" rIns="114648" bIns="57323">
            <a:spAutoFit/>
          </a:bodyPr>
          <a:lstStyle/>
          <a:p>
            <a:pPr algn="just" defTabSz="1146497" fontAlgn="base">
              <a:lnSpc>
                <a:spcPts val="1254"/>
              </a:lnSpc>
              <a:spcBef>
                <a:spcPct val="0"/>
              </a:spcBef>
              <a:spcAft>
                <a:spcPct val="0"/>
              </a:spcAft>
            </a:pPr>
            <a:r>
              <a:rPr lang="zh-CN" altLang="en-US" sz="1129"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129" dirty="0">
              <a:solidFill>
                <a:prstClr val="black">
                  <a:lumMod val="50000"/>
                  <a:lumOff val="50000"/>
                </a:prstClr>
              </a:solidFill>
              <a:latin typeface="微软雅黑" pitchFamily="34" charset="-122"/>
              <a:ea typeface="微软雅黑" pitchFamily="34" charset="-122"/>
            </a:endParaRPr>
          </a:p>
        </p:txBody>
      </p:sp>
      <p:sp>
        <p:nvSpPr>
          <p:cNvPr id="550" name="矩形 549"/>
          <p:cNvSpPr/>
          <p:nvPr/>
        </p:nvSpPr>
        <p:spPr>
          <a:xfrm>
            <a:off x="1509733" y="1583064"/>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这里填写小标题</a:t>
            </a:r>
            <a:endParaRPr lang="en-US" altLang="zh-CN" sz="1223" b="1" dirty="0">
              <a:solidFill>
                <a:prstClr val="black"/>
              </a:solidFill>
              <a:latin typeface="微软雅黑" pitchFamily="34" charset="-122"/>
              <a:ea typeface="微软雅黑" pitchFamily="34" charset="-122"/>
            </a:endParaRPr>
          </a:p>
        </p:txBody>
      </p:sp>
      <p:grpSp>
        <p:nvGrpSpPr>
          <p:cNvPr id="551" name="组合 550"/>
          <p:cNvGrpSpPr/>
          <p:nvPr/>
        </p:nvGrpSpPr>
        <p:grpSpPr>
          <a:xfrm>
            <a:off x="6441699" y="1149425"/>
            <a:ext cx="333305" cy="333305"/>
            <a:chOff x="2771800" y="2974815"/>
            <a:chExt cx="265776" cy="265776"/>
          </a:xfrm>
        </p:grpSpPr>
        <p:sp>
          <p:nvSpPr>
            <p:cNvPr id="552" name="椭圆 551"/>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53" name="椭圆 552"/>
            <p:cNvSpPr/>
            <p:nvPr/>
          </p:nvSpPr>
          <p:spPr>
            <a:xfrm>
              <a:off x="2798757" y="2999947"/>
              <a:ext cx="211861" cy="21186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54"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55" name="矩形 554"/>
          <p:cNvSpPr/>
          <p:nvPr/>
        </p:nvSpPr>
        <p:spPr>
          <a:xfrm flipH="1">
            <a:off x="6348205" y="1881021"/>
            <a:ext cx="2251076" cy="615903"/>
          </a:xfrm>
          <a:prstGeom prst="rect">
            <a:avLst/>
          </a:prstGeom>
          <a:effectLst/>
        </p:spPr>
        <p:txBody>
          <a:bodyPr wrap="square" lIns="114648" tIns="57323" rIns="114648" bIns="57323">
            <a:spAutoFit/>
          </a:bodyPr>
          <a:lstStyle/>
          <a:p>
            <a:pPr algn="just" defTabSz="1146497" fontAlgn="base">
              <a:lnSpc>
                <a:spcPts val="1254"/>
              </a:lnSpc>
              <a:spcBef>
                <a:spcPct val="0"/>
              </a:spcBef>
              <a:spcAft>
                <a:spcPct val="0"/>
              </a:spcAft>
            </a:pPr>
            <a:r>
              <a:rPr lang="zh-CN" altLang="en-US" sz="1129"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129" dirty="0">
              <a:solidFill>
                <a:prstClr val="black">
                  <a:lumMod val="50000"/>
                  <a:lumOff val="50000"/>
                </a:prstClr>
              </a:solidFill>
              <a:latin typeface="微软雅黑" pitchFamily="34" charset="-122"/>
              <a:ea typeface="微软雅黑" pitchFamily="34" charset="-122"/>
            </a:endParaRPr>
          </a:p>
        </p:txBody>
      </p:sp>
      <p:sp>
        <p:nvSpPr>
          <p:cNvPr id="556" name="矩形 555"/>
          <p:cNvSpPr/>
          <p:nvPr/>
        </p:nvSpPr>
        <p:spPr>
          <a:xfrm>
            <a:off x="6348214" y="1583064"/>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这里填写小标题</a:t>
            </a:r>
            <a:endParaRPr lang="en-US" altLang="zh-CN" sz="1223" b="1" dirty="0">
              <a:solidFill>
                <a:prstClr val="black"/>
              </a:solidFill>
              <a:latin typeface="微软雅黑" pitchFamily="34" charset="-122"/>
              <a:ea typeface="微软雅黑" pitchFamily="34" charset="-122"/>
            </a:endParaRPr>
          </a:p>
        </p:txBody>
      </p:sp>
      <p:grpSp>
        <p:nvGrpSpPr>
          <p:cNvPr id="557" name="组合 556"/>
          <p:cNvGrpSpPr/>
          <p:nvPr/>
        </p:nvGrpSpPr>
        <p:grpSpPr>
          <a:xfrm>
            <a:off x="6441699" y="2774896"/>
            <a:ext cx="333305" cy="333305"/>
            <a:chOff x="2771800" y="2974815"/>
            <a:chExt cx="265776" cy="265776"/>
          </a:xfrm>
        </p:grpSpPr>
        <p:sp>
          <p:nvSpPr>
            <p:cNvPr id="558" name="椭圆 557"/>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59" name="椭圆 558"/>
            <p:cNvSpPr/>
            <p:nvPr/>
          </p:nvSpPr>
          <p:spPr>
            <a:xfrm>
              <a:off x="2798757" y="2999947"/>
              <a:ext cx="211861" cy="21186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60"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61" name="矩形 560"/>
          <p:cNvSpPr/>
          <p:nvPr/>
        </p:nvSpPr>
        <p:spPr>
          <a:xfrm flipH="1">
            <a:off x="6348205" y="3506492"/>
            <a:ext cx="2251076" cy="615903"/>
          </a:xfrm>
          <a:prstGeom prst="rect">
            <a:avLst/>
          </a:prstGeom>
          <a:effectLst/>
        </p:spPr>
        <p:txBody>
          <a:bodyPr wrap="square" lIns="114648" tIns="57323" rIns="114648" bIns="57323">
            <a:spAutoFit/>
          </a:bodyPr>
          <a:lstStyle/>
          <a:p>
            <a:pPr algn="just" defTabSz="1146497" fontAlgn="base">
              <a:lnSpc>
                <a:spcPts val="1254"/>
              </a:lnSpc>
              <a:spcBef>
                <a:spcPct val="0"/>
              </a:spcBef>
              <a:spcAft>
                <a:spcPct val="0"/>
              </a:spcAft>
            </a:pPr>
            <a:r>
              <a:rPr lang="zh-CN" altLang="en-US" sz="1129"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129" dirty="0">
              <a:solidFill>
                <a:prstClr val="black">
                  <a:lumMod val="50000"/>
                  <a:lumOff val="50000"/>
                </a:prstClr>
              </a:solidFill>
              <a:latin typeface="微软雅黑" pitchFamily="34" charset="-122"/>
              <a:ea typeface="微软雅黑" pitchFamily="34" charset="-122"/>
            </a:endParaRPr>
          </a:p>
        </p:txBody>
      </p:sp>
      <p:sp>
        <p:nvSpPr>
          <p:cNvPr id="562" name="矩形 561"/>
          <p:cNvSpPr/>
          <p:nvPr/>
        </p:nvSpPr>
        <p:spPr>
          <a:xfrm>
            <a:off x="6348214" y="3208543"/>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a:solidFill>
                  <a:prstClr val="black"/>
                </a:solidFill>
                <a:latin typeface="微软雅黑" pitchFamily="34" charset="-122"/>
                <a:ea typeface="微软雅黑" pitchFamily="34" charset="-122"/>
              </a:rPr>
              <a:t>这里填写小标题</a:t>
            </a:r>
            <a:endParaRPr lang="en-US" altLang="zh-CN" sz="1223" b="1" dirty="0">
              <a:solidFill>
                <a:prstClr val="black"/>
              </a:solidFill>
              <a:latin typeface="微软雅黑" pitchFamily="34" charset="-122"/>
              <a:ea typeface="微软雅黑" pitchFamily="34" charset="-122"/>
            </a:endParaRPr>
          </a:p>
        </p:txBody>
      </p:sp>
      <p:sp>
        <p:nvSpPr>
          <p:cNvPr id="172"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73" name="组合 172"/>
          <p:cNvGrpSpPr/>
          <p:nvPr/>
        </p:nvGrpSpPr>
        <p:grpSpPr>
          <a:xfrm>
            <a:off x="331635" y="679277"/>
            <a:ext cx="8682581" cy="63818"/>
            <a:chOff x="288133" y="483063"/>
            <a:chExt cx="8772740" cy="64666"/>
          </a:xfrm>
        </p:grpSpPr>
        <p:sp>
          <p:nvSpPr>
            <p:cNvPr id="174" name="任意多边形 173"/>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75" name="直接连接符 174"/>
            <p:cNvCxnSpPr>
              <a:stCxn id="174"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76" name="组合 175"/>
          <p:cNvGrpSpPr/>
          <p:nvPr/>
        </p:nvGrpSpPr>
        <p:grpSpPr>
          <a:xfrm>
            <a:off x="1" y="305046"/>
            <a:ext cx="603004" cy="332759"/>
            <a:chOff x="0" y="252065"/>
            <a:chExt cx="641111" cy="392113"/>
          </a:xfrm>
        </p:grpSpPr>
        <p:sp>
          <p:nvSpPr>
            <p:cNvPr id="177"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78"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79" name="五边形 178"/>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53311005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76"/>
                                        </p:tgtEl>
                                        <p:attrNameLst>
                                          <p:attrName>style.visibility</p:attrName>
                                        </p:attrNameLst>
                                      </p:cBhvr>
                                      <p:to>
                                        <p:strVal val="visible"/>
                                      </p:to>
                                    </p:set>
                                    <p:animEffect transition="in" filter="wipe(left)">
                                      <p:cBhvr>
                                        <p:cTn id="7" dur="500"/>
                                        <p:tgtEl>
                                          <p:spTgt spid="17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73"/>
                                        </p:tgtEl>
                                        <p:attrNameLst>
                                          <p:attrName>style.visibility</p:attrName>
                                        </p:attrNameLst>
                                      </p:cBhvr>
                                      <p:to>
                                        <p:strVal val="visible"/>
                                      </p:to>
                                    </p:set>
                                    <p:animEffect transition="in" filter="wipe(down)">
                                      <p:cBhvr>
                                        <p:cTn id="12" dur="500"/>
                                        <p:tgtEl>
                                          <p:spTgt spid="173"/>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72"/>
                                        </p:tgtEl>
                                        <p:attrNameLst>
                                          <p:attrName>style.visibility</p:attrName>
                                        </p:attrNameLst>
                                      </p:cBhvr>
                                      <p:to>
                                        <p:strVal val="visible"/>
                                      </p:to>
                                    </p:set>
                                    <p:anim calcmode="lin" valueType="num">
                                      <p:cBhvr>
                                        <p:cTn id="16" dur="500" fill="hold"/>
                                        <p:tgtEl>
                                          <p:spTgt spid="17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72"/>
                                        </p:tgtEl>
                                        <p:attrNameLst>
                                          <p:attrName>ppt_y</p:attrName>
                                        </p:attrNameLst>
                                      </p:cBhvr>
                                      <p:tavLst>
                                        <p:tav tm="0">
                                          <p:val>
                                            <p:strVal val="#ppt_y"/>
                                          </p:val>
                                        </p:tav>
                                        <p:tav tm="100000">
                                          <p:val>
                                            <p:strVal val="#ppt_y"/>
                                          </p:val>
                                        </p:tav>
                                      </p:tavLst>
                                    </p:anim>
                                    <p:anim calcmode="lin" valueType="num">
                                      <p:cBhvr>
                                        <p:cTn id="18" dur="500" fill="hold"/>
                                        <p:tgtEl>
                                          <p:spTgt spid="17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72"/>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72"/>
                                        </p:tgtEl>
                                      </p:cBhvr>
                                    </p:animEffect>
                                  </p:childTnLst>
                                </p:cTn>
                              </p:par>
                            </p:childTnLst>
                          </p:cTn>
                        </p:par>
                        <p:par>
                          <p:cTn id="21" fill="hold">
                            <p:stCondLst>
                              <p:cond delay="1450"/>
                            </p:stCondLst>
                            <p:childTnLst>
                              <p:par>
                                <p:cTn id="22" presetID="2" presetClass="entr" presetSubtype="1" fill="hold" nodeType="afterEffect">
                                  <p:stCondLst>
                                    <p:cond delay="0"/>
                                  </p:stCondLst>
                                  <p:childTnLst>
                                    <p:set>
                                      <p:cBhvr>
                                        <p:cTn id="23" dur="1" fill="hold">
                                          <p:stCondLst>
                                            <p:cond delay="0"/>
                                          </p:stCondLst>
                                        </p:cTn>
                                        <p:tgtEl>
                                          <p:spTgt spid="394"/>
                                        </p:tgtEl>
                                        <p:attrNameLst>
                                          <p:attrName>style.visibility</p:attrName>
                                        </p:attrNameLst>
                                      </p:cBhvr>
                                      <p:to>
                                        <p:strVal val="visible"/>
                                      </p:to>
                                    </p:set>
                                    <p:anim calcmode="lin" valueType="num">
                                      <p:cBhvr additive="base">
                                        <p:cTn id="24" dur="300" fill="hold"/>
                                        <p:tgtEl>
                                          <p:spTgt spid="394"/>
                                        </p:tgtEl>
                                        <p:attrNameLst>
                                          <p:attrName>ppt_x</p:attrName>
                                        </p:attrNameLst>
                                      </p:cBhvr>
                                      <p:tavLst>
                                        <p:tav tm="0">
                                          <p:val>
                                            <p:strVal val="#ppt_x"/>
                                          </p:val>
                                        </p:tav>
                                        <p:tav tm="100000">
                                          <p:val>
                                            <p:strVal val="#ppt_x"/>
                                          </p:val>
                                        </p:tav>
                                      </p:tavLst>
                                    </p:anim>
                                    <p:anim calcmode="lin" valueType="num">
                                      <p:cBhvr additive="base">
                                        <p:cTn id="25" dur="300" fill="hold"/>
                                        <p:tgtEl>
                                          <p:spTgt spid="394"/>
                                        </p:tgtEl>
                                        <p:attrNameLst>
                                          <p:attrName>ppt_y</p:attrName>
                                        </p:attrNameLst>
                                      </p:cBhvr>
                                      <p:tavLst>
                                        <p:tav tm="0">
                                          <p:val>
                                            <p:strVal val="0-#ppt_h/2"/>
                                          </p:val>
                                        </p:tav>
                                        <p:tav tm="100000">
                                          <p:val>
                                            <p:strVal val="#ppt_y"/>
                                          </p:val>
                                        </p:tav>
                                      </p:tavLst>
                                    </p:anim>
                                  </p:childTnLst>
                                </p:cTn>
                              </p:par>
                              <p:par>
                                <p:cTn id="26" presetID="6" presetClass="entr" presetSubtype="32" fill="hold" grpId="0" nodeType="withEffect">
                                  <p:stCondLst>
                                    <p:cond delay="0"/>
                                  </p:stCondLst>
                                  <p:childTnLst>
                                    <p:set>
                                      <p:cBhvr>
                                        <p:cTn id="27" dur="1" fill="hold">
                                          <p:stCondLst>
                                            <p:cond delay="0"/>
                                          </p:stCondLst>
                                        </p:cTn>
                                        <p:tgtEl>
                                          <p:spTgt spid="393"/>
                                        </p:tgtEl>
                                        <p:attrNameLst>
                                          <p:attrName>style.visibility</p:attrName>
                                        </p:attrNameLst>
                                      </p:cBhvr>
                                      <p:to>
                                        <p:strVal val="visible"/>
                                      </p:to>
                                    </p:set>
                                    <p:animEffect transition="in" filter="circle(out)">
                                      <p:cBhvr>
                                        <p:cTn id="28" dur="300"/>
                                        <p:tgtEl>
                                          <p:spTgt spid="393"/>
                                        </p:tgtEl>
                                      </p:cBhvr>
                                    </p:animEffect>
                                  </p:childTnLst>
                                </p:cTn>
                              </p:par>
                            </p:childTnLst>
                          </p:cTn>
                        </p:par>
                        <p:par>
                          <p:cTn id="29" fill="hold">
                            <p:stCondLst>
                              <p:cond delay="1750"/>
                            </p:stCondLst>
                            <p:childTnLst>
                              <p:par>
                                <p:cTn id="30" presetID="10" presetClass="entr" presetSubtype="0" fill="hold" nodeType="afterEffect">
                                  <p:stCondLst>
                                    <p:cond delay="0"/>
                                  </p:stCondLst>
                                  <p:childTnLst>
                                    <p:set>
                                      <p:cBhvr>
                                        <p:cTn id="31" dur="1" fill="hold">
                                          <p:stCondLst>
                                            <p:cond delay="0"/>
                                          </p:stCondLst>
                                        </p:cTn>
                                        <p:tgtEl>
                                          <p:spTgt spid="421"/>
                                        </p:tgtEl>
                                        <p:attrNameLst>
                                          <p:attrName>style.visibility</p:attrName>
                                        </p:attrNameLst>
                                      </p:cBhvr>
                                      <p:to>
                                        <p:strVal val="visible"/>
                                      </p:to>
                                    </p:set>
                                    <p:animEffect transition="in" filter="fade">
                                      <p:cBhvr>
                                        <p:cTn id="32" dur="500"/>
                                        <p:tgtEl>
                                          <p:spTgt spid="421"/>
                                        </p:tgtEl>
                                      </p:cBhvr>
                                    </p:animEffect>
                                  </p:childTnLst>
                                </p:cTn>
                              </p:par>
                              <p:par>
                                <p:cTn id="33" presetID="26" presetClass="emph" presetSubtype="0" fill="hold" nodeType="withEffect">
                                  <p:stCondLst>
                                    <p:cond delay="0"/>
                                  </p:stCondLst>
                                  <p:childTnLst>
                                    <p:animEffect transition="out" filter="fade">
                                      <p:cBhvr>
                                        <p:cTn id="34" dur="400" tmFilter="0, 0; .2, .5; .8, .5; 1, 0"/>
                                        <p:tgtEl>
                                          <p:spTgt spid="421"/>
                                        </p:tgtEl>
                                      </p:cBhvr>
                                    </p:animEffect>
                                    <p:animScale>
                                      <p:cBhvr>
                                        <p:cTn id="35" dur="200" autoRev="1" fill="hold"/>
                                        <p:tgtEl>
                                          <p:spTgt spid="421"/>
                                        </p:tgtEl>
                                      </p:cBhvr>
                                      <p:by x="105000" y="105000"/>
                                    </p:animScale>
                                  </p:childTnLst>
                                </p:cTn>
                              </p:par>
                            </p:childTnLst>
                          </p:cTn>
                        </p:par>
                        <p:par>
                          <p:cTn id="36" fill="hold">
                            <p:stCondLst>
                              <p:cond delay="2250"/>
                            </p:stCondLst>
                            <p:childTnLst>
                              <p:par>
                                <p:cTn id="37" presetID="10" presetClass="entr" presetSubtype="0" fill="hold" nodeType="afterEffect">
                                  <p:stCondLst>
                                    <p:cond delay="0"/>
                                  </p:stCondLst>
                                  <p:childTnLst>
                                    <p:set>
                                      <p:cBhvr>
                                        <p:cTn id="38" dur="1" fill="hold">
                                          <p:stCondLst>
                                            <p:cond delay="0"/>
                                          </p:stCondLst>
                                        </p:cTn>
                                        <p:tgtEl>
                                          <p:spTgt spid="545"/>
                                        </p:tgtEl>
                                        <p:attrNameLst>
                                          <p:attrName>style.visibility</p:attrName>
                                        </p:attrNameLst>
                                      </p:cBhvr>
                                      <p:to>
                                        <p:strVal val="visible"/>
                                      </p:to>
                                    </p:set>
                                    <p:animEffect transition="in" filter="fade">
                                      <p:cBhvr>
                                        <p:cTn id="39" dur="350"/>
                                        <p:tgtEl>
                                          <p:spTgt spid="545"/>
                                        </p:tgtEl>
                                      </p:cBhvr>
                                    </p:animEffect>
                                  </p:childTnLst>
                                </p:cTn>
                              </p:par>
                              <p:par>
                                <p:cTn id="40" presetID="26" presetClass="emph" presetSubtype="0" fill="hold" nodeType="withEffect">
                                  <p:stCondLst>
                                    <p:cond delay="0"/>
                                  </p:stCondLst>
                                  <p:childTnLst>
                                    <p:animEffect transition="out" filter="fade">
                                      <p:cBhvr>
                                        <p:cTn id="41" dur="400" tmFilter="0, 0; .2, .5; .8, .5; 1, 0"/>
                                        <p:tgtEl>
                                          <p:spTgt spid="545"/>
                                        </p:tgtEl>
                                      </p:cBhvr>
                                    </p:animEffect>
                                    <p:animScale>
                                      <p:cBhvr>
                                        <p:cTn id="42" dur="200" autoRev="1" fill="hold"/>
                                        <p:tgtEl>
                                          <p:spTgt spid="545"/>
                                        </p:tgtEl>
                                      </p:cBhvr>
                                      <p:by x="105000" y="105000"/>
                                    </p:animScale>
                                  </p:childTnLst>
                                </p:cTn>
                              </p:par>
                            </p:childTnLst>
                          </p:cTn>
                        </p:par>
                        <p:par>
                          <p:cTn id="43" fill="hold">
                            <p:stCondLst>
                              <p:cond delay="2650"/>
                            </p:stCondLst>
                            <p:childTnLst>
                              <p:par>
                                <p:cTn id="44" presetID="10" presetClass="entr" presetSubtype="0" fill="hold" grpId="0" nodeType="afterEffect">
                                  <p:stCondLst>
                                    <p:cond delay="0"/>
                                  </p:stCondLst>
                                  <p:childTnLst>
                                    <p:set>
                                      <p:cBhvr>
                                        <p:cTn id="45" dur="1" fill="hold">
                                          <p:stCondLst>
                                            <p:cond delay="0"/>
                                          </p:stCondLst>
                                        </p:cTn>
                                        <p:tgtEl>
                                          <p:spTgt spid="550"/>
                                        </p:tgtEl>
                                        <p:attrNameLst>
                                          <p:attrName>style.visibility</p:attrName>
                                        </p:attrNameLst>
                                      </p:cBhvr>
                                      <p:to>
                                        <p:strVal val="visible"/>
                                      </p:to>
                                    </p:set>
                                    <p:animEffect transition="in" filter="fade">
                                      <p:cBhvr>
                                        <p:cTn id="46" dur="350"/>
                                        <p:tgtEl>
                                          <p:spTgt spid="550"/>
                                        </p:tgtEl>
                                      </p:cBhvr>
                                    </p:animEffect>
                                  </p:childTnLst>
                                </p:cTn>
                              </p:par>
                              <p:par>
                                <p:cTn id="47" presetID="26" presetClass="emph" presetSubtype="0" fill="hold" grpId="1" nodeType="withEffect">
                                  <p:stCondLst>
                                    <p:cond delay="0"/>
                                  </p:stCondLst>
                                  <p:childTnLst>
                                    <p:animEffect transition="out" filter="fade">
                                      <p:cBhvr>
                                        <p:cTn id="48" dur="400" tmFilter="0, 0; .2, .5; .8, .5; 1, 0"/>
                                        <p:tgtEl>
                                          <p:spTgt spid="550"/>
                                        </p:tgtEl>
                                      </p:cBhvr>
                                    </p:animEffect>
                                    <p:animScale>
                                      <p:cBhvr>
                                        <p:cTn id="49" dur="200" autoRev="1" fill="hold"/>
                                        <p:tgtEl>
                                          <p:spTgt spid="550"/>
                                        </p:tgtEl>
                                      </p:cBhvr>
                                      <p:by x="105000" y="105000"/>
                                    </p:animScale>
                                  </p:childTnLst>
                                </p:cTn>
                              </p:par>
                            </p:childTnLst>
                          </p:cTn>
                        </p:par>
                        <p:par>
                          <p:cTn id="50" fill="hold">
                            <p:stCondLst>
                              <p:cond delay="3050"/>
                            </p:stCondLst>
                            <p:childTnLst>
                              <p:par>
                                <p:cTn id="51" presetID="10" presetClass="entr" presetSubtype="0" fill="hold" grpId="0" nodeType="afterEffect">
                                  <p:stCondLst>
                                    <p:cond delay="0"/>
                                  </p:stCondLst>
                                  <p:childTnLst>
                                    <p:set>
                                      <p:cBhvr>
                                        <p:cTn id="52" dur="1" fill="hold">
                                          <p:stCondLst>
                                            <p:cond delay="0"/>
                                          </p:stCondLst>
                                        </p:cTn>
                                        <p:tgtEl>
                                          <p:spTgt spid="549"/>
                                        </p:tgtEl>
                                        <p:attrNameLst>
                                          <p:attrName>style.visibility</p:attrName>
                                        </p:attrNameLst>
                                      </p:cBhvr>
                                      <p:to>
                                        <p:strVal val="visible"/>
                                      </p:to>
                                    </p:set>
                                    <p:animEffect transition="in" filter="fade">
                                      <p:cBhvr>
                                        <p:cTn id="53" dur="500"/>
                                        <p:tgtEl>
                                          <p:spTgt spid="549"/>
                                        </p:tgtEl>
                                      </p:cBhvr>
                                    </p:animEffect>
                                  </p:childTnLst>
                                </p:cTn>
                              </p:par>
                            </p:childTnLst>
                          </p:cTn>
                        </p:par>
                        <p:par>
                          <p:cTn id="54" fill="hold">
                            <p:stCondLst>
                              <p:cond delay="3550"/>
                            </p:stCondLst>
                            <p:childTnLst>
                              <p:par>
                                <p:cTn id="55" presetID="10" presetClass="entr" presetSubtype="0" fill="hold" nodeType="afterEffect">
                                  <p:stCondLst>
                                    <p:cond delay="0"/>
                                  </p:stCondLst>
                                  <p:childTnLst>
                                    <p:set>
                                      <p:cBhvr>
                                        <p:cTn id="56" dur="1" fill="hold">
                                          <p:stCondLst>
                                            <p:cond delay="0"/>
                                          </p:stCondLst>
                                        </p:cTn>
                                        <p:tgtEl>
                                          <p:spTgt spid="539"/>
                                        </p:tgtEl>
                                        <p:attrNameLst>
                                          <p:attrName>style.visibility</p:attrName>
                                        </p:attrNameLst>
                                      </p:cBhvr>
                                      <p:to>
                                        <p:strVal val="visible"/>
                                      </p:to>
                                    </p:set>
                                    <p:animEffect transition="in" filter="fade">
                                      <p:cBhvr>
                                        <p:cTn id="57" dur="350"/>
                                        <p:tgtEl>
                                          <p:spTgt spid="539"/>
                                        </p:tgtEl>
                                      </p:cBhvr>
                                    </p:animEffect>
                                  </p:childTnLst>
                                </p:cTn>
                              </p:par>
                              <p:par>
                                <p:cTn id="58" presetID="26" presetClass="emph" presetSubtype="0" fill="hold" nodeType="withEffect">
                                  <p:stCondLst>
                                    <p:cond delay="0"/>
                                  </p:stCondLst>
                                  <p:childTnLst>
                                    <p:animEffect transition="out" filter="fade">
                                      <p:cBhvr>
                                        <p:cTn id="59" dur="400" tmFilter="0, 0; .2, .5; .8, .5; 1, 0"/>
                                        <p:tgtEl>
                                          <p:spTgt spid="539"/>
                                        </p:tgtEl>
                                      </p:cBhvr>
                                    </p:animEffect>
                                    <p:animScale>
                                      <p:cBhvr>
                                        <p:cTn id="60" dur="200" autoRev="1" fill="hold"/>
                                        <p:tgtEl>
                                          <p:spTgt spid="539"/>
                                        </p:tgtEl>
                                      </p:cBhvr>
                                      <p:by x="105000" y="105000"/>
                                    </p:animScale>
                                  </p:childTnLst>
                                </p:cTn>
                              </p:par>
                            </p:childTnLst>
                          </p:cTn>
                        </p:par>
                        <p:par>
                          <p:cTn id="61" fill="hold">
                            <p:stCondLst>
                              <p:cond delay="3950"/>
                            </p:stCondLst>
                            <p:childTnLst>
                              <p:par>
                                <p:cTn id="62" presetID="10" presetClass="entr" presetSubtype="0" fill="hold" grpId="0" nodeType="afterEffect">
                                  <p:stCondLst>
                                    <p:cond delay="0"/>
                                  </p:stCondLst>
                                  <p:childTnLst>
                                    <p:set>
                                      <p:cBhvr>
                                        <p:cTn id="63" dur="1" fill="hold">
                                          <p:stCondLst>
                                            <p:cond delay="0"/>
                                          </p:stCondLst>
                                        </p:cTn>
                                        <p:tgtEl>
                                          <p:spTgt spid="544"/>
                                        </p:tgtEl>
                                        <p:attrNameLst>
                                          <p:attrName>style.visibility</p:attrName>
                                        </p:attrNameLst>
                                      </p:cBhvr>
                                      <p:to>
                                        <p:strVal val="visible"/>
                                      </p:to>
                                    </p:set>
                                    <p:animEffect transition="in" filter="fade">
                                      <p:cBhvr>
                                        <p:cTn id="64" dur="350"/>
                                        <p:tgtEl>
                                          <p:spTgt spid="544"/>
                                        </p:tgtEl>
                                      </p:cBhvr>
                                    </p:animEffect>
                                  </p:childTnLst>
                                </p:cTn>
                              </p:par>
                              <p:par>
                                <p:cTn id="65" presetID="26" presetClass="emph" presetSubtype="0" fill="hold" grpId="1" nodeType="withEffect">
                                  <p:stCondLst>
                                    <p:cond delay="0"/>
                                  </p:stCondLst>
                                  <p:childTnLst>
                                    <p:animEffect transition="out" filter="fade">
                                      <p:cBhvr>
                                        <p:cTn id="66" dur="400" tmFilter="0, 0; .2, .5; .8, .5; 1, 0"/>
                                        <p:tgtEl>
                                          <p:spTgt spid="544"/>
                                        </p:tgtEl>
                                      </p:cBhvr>
                                    </p:animEffect>
                                    <p:animScale>
                                      <p:cBhvr>
                                        <p:cTn id="67" dur="200" autoRev="1" fill="hold"/>
                                        <p:tgtEl>
                                          <p:spTgt spid="544"/>
                                        </p:tgtEl>
                                      </p:cBhvr>
                                      <p:by x="105000" y="105000"/>
                                    </p:animScale>
                                  </p:childTnLst>
                                </p:cTn>
                              </p:par>
                            </p:childTnLst>
                          </p:cTn>
                        </p:par>
                        <p:par>
                          <p:cTn id="68" fill="hold">
                            <p:stCondLst>
                              <p:cond delay="4350"/>
                            </p:stCondLst>
                            <p:childTnLst>
                              <p:par>
                                <p:cTn id="69" presetID="10" presetClass="entr" presetSubtype="0" fill="hold" grpId="0" nodeType="afterEffect">
                                  <p:stCondLst>
                                    <p:cond delay="0"/>
                                  </p:stCondLst>
                                  <p:childTnLst>
                                    <p:set>
                                      <p:cBhvr>
                                        <p:cTn id="70" dur="1" fill="hold">
                                          <p:stCondLst>
                                            <p:cond delay="0"/>
                                          </p:stCondLst>
                                        </p:cTn>
                                        <p:tgtEl>
                                          <p:spTgt spid="543"/>
                                        </p:tgtEl>
                                        <p:attrNameLst>
                                          <p:attrName>style.visibility</p:attrName>
                                        </p:attrNameLst>
                                      </p:cBhvr>
                                      <p:to>
                                        <p:strVal val="visible"/>
                                      </p:to>
                                    </p:set>
                                    <p:animEffect transition="in" filter="fade">
                                      <p:cBhvr>
                                        <p:cTn id="71" dur="500"/>
                                        <p:tgtEl>
                                          <p:spTgt spid="543"/>
                                        </p:tgtEl>
                                      </p:cBhvr>
                                    </p:animEffect>
                                  </p:childTnLst>
                                </p:cTn>
                              </p:par>
                            </p:childTnLst>
                          </p:cTn>
                        </p:par>
                        <p:par>
                          <p:cTn id="72" fill="hold">
                            <p:stCondLst>
                              <p:cond delay="4850"/>
                            </p:stCondLst>
                            <p:childTnLst>
                              <p:par>
                                <p:cTn id="73" presetID="10" presetClass="entr" presetSubtype="0" fill="hold" nodeType="afterEffect">
                                  <p:stCondLst>
                                    <p:cond delay="0"/>
                                  </p:stCondLst>
                                  <p:childTnLst>
                                    <p:set>
                                      <p:cBhvr>
                                        <p:cTn id="74" dur="1" fill="hold">
                                          <p:stCondLst>
                                            <p:cond delay="0"/>
                                          </p:stCondLst>
                                        </p:cTn>
                                        <p:tgtEl>
                                          <p:spTgt spid="551"/>
                                        </p:tgtEl>
                                        <p:attrNameLst>
                                          <p:attrName>style.visibility</p:attrName>
                                        </p:attrNameLst>
                                      </p:cBhvr>
                                      <p:to>
                                        <p:strVal val="visible"/>
                                      </p:to>
                                    </p:set>
                                    <p:animEffect transition="in" filter="fade">
                                      <p:cBhvr>
                                        <p:cTn id="75" dur="350"/>
                                        <p:tgtEl>
                                          <p:spTgt spid="551"/>
                                        </p:tgtEl>
                                      </p:cBhvr>
                                    </p:animEffect>
                                  </p:childTnLst>
                                </p:cTn>
                              </p:par>
                              <p:par>
                                <p:cTn id="76" presetID="26" presetClass="emph" presetSubtype="0" fill="hold" nodeType="withEffect">
                                  <p:stCondLst>
                                    <p:cond delay="0"/>
                                  </p:stCondLst>
                                  <p:childTnLst>
                                    <p:animEffect transition="out" filter="fade">
                                      <p:cBhvr>
                                        <p:cTn id="77" dur="400" tmFilter="0, 0; .2, .5; .8, .5; 1, 0"/>
                                        <p:tgtEl>
                                          <p:spTgt spid="551"/>
                                        </p:tgtEl>
                                      </p:cBhvr>
                                    </p:animEffect>
                                    <p:animScale>
                                      <p:cBhvr>
                                        <p:cTn id="78" dur="200" autoRev="1" fill="hold"/>
                                        <p:tgtEl>
                                          <p:spTgt spid="551"/>
                                        </p:tgtEl>
                                      </p:cBhvr>
                                      <p:by x="105000" y="105000"/>
                                    </p:animScale>
                                  </p:childTnLst>
                                </p:cTn>
                              </p:par>
                            </p:childTnLst>
                          </p:cTn>
                        </p:par>
                        <p:par>
                          <p:cTn id="79" fill="hold">
                            <p:stCondLst>
                              <p:cond delay="5250"/>
                            </p:stCondLst>
                            <p:childTnLst>
                              <p:par>
                                <p:cTn id="80" presetID="10" presetClass="entr" presetSubtype="0" fill="hold" grpId="0" nodeType="afterEffect">
                                  <p:stCondLst>
                                    <p:cond delay="0"/>
                                  </p:stCondLst>
                                  <p:childTnLst>
                                    <p:set>
                                      <p:cBhvr>
                                        <p:cTn id="81" dur="1" fill="hold">
                                          <p:stCondLst>
                                            <p:cond delay="0"/>
                                          </p:stCondLst>
                                        </p:cTn>
                                        <p:tgtEl>
                                          <p:spTgt spid="556"/>
                                        </p:tgtEl>
                                        <p:attrNameLst>
                                          <p:attrName>style.visibility</p:attrName>
                                        </p:attrNameLst>
                                      </p:cBhvr>
                                      <p:to>
                                        <p:strVal val="visible"/>
                                      </p:to>
                                    </p:set>
                                    <p:animEffect transition="in" filter="fade">
                                      <p:cBhvr>
                                        <p:cTn id="82" dur="350"/>
                                        <p:tgtEl>
                                          <p:spTgt spid="556"/>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556"/>
                                        </p:tgtEl>
                                      </p:cBhvr>
                                    </p:animEffect>
                                    <p:animScale>
                                      <p:cBhvr>
                                        <p:cTn id="85" dur="200" autoRev="1" fill="hold"/>
                                        <p:tgtEl>
                                          <p:spTgt spid="556"/>
                                        </p:tgtEl>
                                      </p:cBhvr>
                                      <p:by x="105000" y="105000"/>
                                    </p:animScale>
                                  </p:childTnLst>
                                </p:cTn>
                              </p:par>
                            </p:childTnLst>
                          </p:cTn>
                        </p:par>
                        <p:par>
                          <p:cTn id="86" fill="hold">
                            <p:stCondLst>
                              <p:cond delay="5650"/>
                            </p:stCondLst>
                            <p:childTnLst>
                              <p:par>
                                <p:cTn id="87" presetID="10" presetClass="entr" presetSubtype="0" fill="hold" grpId="0" nodeType="afterEffect">
                                  <p:stCondLst>
                                    <p:cond delay="0"/>
                                  </p:stCondLst>
                                  <p:childTnLst>
                                    <p:set>
                                      <p:cBhvr>
                                        <p:cTn id="88" dur="1" fill="hold">
                                          <p:stCondLst>
                                            <p:cond delay="0"/>
                                          </p:stCondLst>
                                        </p:cTn>
                                        <p:tgtEl>
                                          <p:spTgt spid="555"/>
                                        </p:tgtEl>
                                        <p:attrNameLst>
                                          <p:attrName>style.visibility</p:attrName>
                                        </p:attrNameLst>
                                      </p:cBhvr>
                                      <p:to>
                                        <p:strVal val="visible"/>
                                      </p:to>
                                    </p:set>
                                    <p:animEffect transition="in" filter="fade">
                                      <p:cBhvr>
                                        <p:cTn id="89" dur="500"/>
                                        <p:tgtEl>
                                          <p:spTgt spid="555"/>
                                        </p:tgtEl>
                                      </p:cBhvr>
                                    </p:animEffect>
                                  </p:childTnLst>
                                </p:cTn>
                              </p:par>
                            </p:childTnLst>
                          </p:cTn>
                        </p:par>
                        <p:par>
                          <p:cTn id="90" fill="hold">
                            <p:stCondLst>
                              <p:cond delay="6150"/>
                            </p:stCondLst>
                            <p:childTnLst>
                              <p:par>
                                <p:cTn id="91" presetID="10" presetClass="entr" presetSubtype="0" fill="hold" nodeType="afterEffect">
                                  <p:stCondLst>
                                    <p:cond delay="0"/>
                                  </p:stCondLst>
                                  <p:childTnLst>
                                    <p:set>
                                      <p:cBhvr>
                                        <p:cTn id="92" dur="1" fill="hold">
                                          <p:stCondLst>
                                            <p:cond delay="0"/>
                                          </p:stCondLst>
                                        </p:cTn>
                                        <p:tgtEl>
                                          <p:spTgt spid="557"/>
                                        </p:tgtEl>
                                        <p:attrNameLst>
                                          <p:attrName>style.visibility</p:attrName>
                                        </p:attrNameLst>
                                      </p:cBhvr>
                                      <p:to>
                                        <p:strVal val="visible"/>
                                      </p:to>
                                    </p:set>
                                    <p:animEffect transition="in" filter="fade">
                                      <p:cBhvr>
                                        <p:cTn id="93" dur="350"/>
                                        <p:tgtEl>
                                          <p:spTgt spid="557"/>
                                        </p:tgtEl>
                                      </p:cBhvr>
                                    </p:animEffect>
                                  </p:childTnLst>
                                </p:cTn>
                              </p:par>
                              <p:par>
                                <p:cTn id="94" presetID="26" presetClass="emph" presetSubtype="0" fill="hold" nodeType="withEffect">
                                  <p:stCondLst>
                                    <p:cond delay="0"/>
                                  </p:stCondLst>
                                  <p:childTnLst>
                                    <p:animEffect transition="out" filter="fade">
                                      <p:cBhvr>
                                        <p:cTn id="95" dur="400" tmFilter="0, 0; .2, .5; .8, .5; 1, 0"/>
                                        <p:tgtEl>
                                          <p:spTgt spid="557"/>
                                        </p:tgtEl>
                                      </p:cBhvr>
                                    </p:animEffect>
                                    <p:animScale>
                                      <p:cBhvr>
                                        <p:cTn id="96" dur="200" autoRev="1" fill="hold"/>
                                        <p:tgtEl>
                                          <p:spTgt spid="557"/>
                                        </p:tgtEl>
                                      </p:cBhvr>
                                      <p:by x="105000" y="105000"/>
                                    </p:animScale>
                                  </p:childTnLst>
                                </p:cTn>
                              </p:par>
                            </p:childTnLst>
                          </p:cTn>
                        </p:par>
                        <p:par>
                          <p:cTn id="97" fill="hold">
                            <p:stCondLst>
                              <p:cond delay="6550"/>
                            </p:stCondLst>
                            <p:childTnLst>
                              <p:par>
                                <p:cTn id="98" presetID="10" presetClass="entr" presetSubtype="0" fill="hold" grpId="0" nodeType="afterEffect">
                                  <p:stCondLst>
                                    <p:cond delay="0"/>
                                  </p:stCondLst>
                                  <p:childTnLst>
                                    <p:set>
                                      <p:cBhvr>
                                        <p:cTn id="99" dur="1" fill="hold">
                                          <p:stCondLst>
                                            <p:cond delay="0"/>
                                          </p:stCondLst>
                                        </p:cTn>
                                        <p:tgtEl>
                                          <p:spTgt spid="562"/>
                                        </p:tgtEl>
                                        <p:attrNameLst>
                                          <p:attrName>style.visibility</p:attrName>
                                        </p:attrNameLst>
                                      </p:cBhvr>
                                      <p:to>
                                        <p:strVal val="visible"/>
                                      </p:to>
                                    </p:set>
                                    <p:animEffect transition="in" filter="fade">
                                      <p:cBhvr>
                                        <p:cTn id="100" dur="350"/>
                                        <p:tgtEl>
                                          <p:spTgt spid="562"/>
                                        </p:tgtEl>
                                      </p:cBhvr>
                                    </p:animEffect>
                                  </p:childTnLst>
                                </p:cTn>
                              </p:par>
                              <p:par>
                                <p:cTn id="101" presetID="26" presetClass="emph" presetSubtype="0" fill="hold" grpId="1" nodeType="withEffect">
                                  <p:stCondLst>
                                    <p:cond delay="0"/>
                                  </p:stCondLst>
                                  <p:childTnLst>
                                    <p:animEffect transition="out" filter="fade">
                                      <p:cBhvr>
                                        <p:cTn id="102" dur="400" tmFilter="0, 0; .2, .5; .8, .5; 1, 0"/>
                                        <p:tgtEl>
                                          <p:spTgt spid="562"/>
                                        </p:tgtEl>
                                      </p:cBhvr>
                                    </p:animEffect>
                                    <p:animScale>
                                      <p:cBhvr>
                                        <p:cTn id="103" dur="200" autoRev="1" fill="hold"/>
                                        <p:tgtEl>
                                          <p:spTgt spid="562"/>
                                        </p:tgtEl>
                                      </p:cBhvr>
                                      <p:by x="105000" y="105000"/>
                                    </p:animScale>
                                  </p:childTnLst>
                                </p:cTn>
                              </p:par>
                            </p:childTnLst>
                          </p:cTn>
                        </p:par>
                        <p:par>
                          <p:cTn id="104" fill="hold">
                            <p:stCondLst>
                              <p:cond delay="6950"/>
                            </p:stCondLst>
                            <p:childTnLst>
                              <p:par>
                                <p:cTn id="105" presetID="10" presetClass="entr" presetSubtype="0" fill="hold" grpId="0" nodeType="afterEffect">
                                  <p:stCondLst>
                                    <p:cond delay="0"/>
                                  </p:stCondLst>
                                  <p:childTnLst>
                                    <p:set>
                                      <p:cBhvr>
                                        <p:cTn id="106" dur="1" fill="hold">
                                          <p:stCondLst>
                                            <p:cond delay="0"/>
                                          </p:stCondLst>
                                        </p:cTn>
                                        <p:tgtEl>
                                          <p:spTgt spid="561"/>
                                        </p:tgtEl>
                                        <p:attrNameLst>
                                          <p:attrName>style.visibility</p:attrName>
                                        </p:attrNameLst>
                                      </p:cBhvr>
                                      <p:to>
                                        <p:strVal val="visible"/>
                                      </p:to>
                                    </p:set>
                                    <p:animEffect transition="in" filter="fade">
                                      <p:cBhvr>
                                        <p:cTn id="107" dur="500"/>
                                        <p:tgtEl>
                                          <p:spTgt spid="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543" grpId="0"/>
      <p:bldP spid="544" grpId="0"/>
      <p:bldP spid="544" grpId="1"/>
      <p:bldP spid="549" grpId="0"/>
      <p:bldP spid="550" grpId="0"/>
      <p:bldP spid="550" grpId="1"/>
      <p:bldP spid="555" grpId="0"/>
      <p:bldP spid="556" grpId="0"/>
      <p:bldP spid="556" grpId="1"/>
      <p:bldP spid="561" grpId="0"/>
      <p:bldP spid="562" grpId="0"/>
      <p:bldP spid="562" grpId="1"/>
      <p:bldP spid="172"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879691" y="1277698"/>
            <a:ext cx="1559147" cy="1559146"/>
            <a:chOff x="3356096" y="2378025"/>
            <a:chExt cx="1295503" cy="1295501"/>
          </a:xfrm>
        </p:grpSpPr>
        <p:sp>
          <p:nvSpPr>
            <p:cNvPr id="46" name="同心圆 45"/>
            <p:cNvSpPr/>
            <p:nvPr/>
          </p:nvSpPr>
          <p:spPr>
            <a:xfrm>
              <a:off x="3356096" y="2378025"/>
              <a:ext cx="1295501" cy="1295501"/>
            </a:xfrm>
            <a:prstGeom prst="donut">
              <a:avLst>
                <a:gd name="adj" fmla="val 17790"/>
              </a:avLst>
            </a:prstGeom>
            <a:pattFill prst="pct50">
              <a:fgClr>
                <a:schemeClr val="bg1"/>
              </a:fgClr>
              <a:bgClr>
                <a:srgbClr val="4F93C3"/>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nvGrpSpPr>
            <p:cNvPr id="47" name="组合 46"/>
            <p:cNvGrpSpPr/>
            <p:nvPr/>
          </p:nvGrpSpPr>
          <p:grpSpPr>
            <a:xfrm>
              <a:off x="3893253" y="2753956"/>
              <a:ext cx="221187" cy="539642"/>
              <a:chOff x="704850" y="2103438"/>
              <a:chExt cx="263525" cy="642937"/>
            </a:xfrm>
          </p:grpSpPr>
          <p:sp>
            <p:nvSpPr>
              <p:cNvPr id="49" name="Freeform 7"/>
              <p:cNvSpPr>
                <a:spLocks/>
              </p:cNvSpPr>
              <p:nvPr/>
            </p:nvSpPr>
            <p:spPr bwMode="auto">
              <a:xfrm>
                <a:off x="704850" y="2508250"/>
                <a:ext cx="263525" cy="173038"/>
              </a:xfrm>
              <a:custGeom>
                <a:avLst/>
                <a:gdLst>
                  <a:gd name="T0" fmla="*/ 66 w 70"/>
                  <a:gd name="T1" fmla="*/ 0 h 46"/>
                  <a:gd name="T2" fmla="*/ 4 w 70"/>
                  <a:gd name="T3" fmla="*/ 0 h 46"/>
                  <a:gd name="T4" fmla="*/ 0 w 70"/>
                  <a:gd name="T5" fmla="*/ 4 h 46"/>
                  <a:gd name="T6" fmla="*/ 0 w 70"/>
                  <a:gd name="T7" fmla="*/ 21 h 46"/>
                  <a:gd name="T8" fmla="*/ 4 w 70"/>
                  <a:gd name="T9" fmla="*/ 26 h 46"/>
                  <a:gd name="T10" fmla="*/ 5 w 70"/>
                  <a:gd name="T11" fmla="*/ 26 h 46"/>
                  <a:gd name="T12" fmla="*/ 11 w 70"/>
                  <a:gd name="T13" fmla="*/ 35 h 46"/>
                  <a:gd name="T14" fmla="*/ 21 w 70"/>
                  <a:gd name="T15" fmla="*/ 46 h 46"/>
                  <a:gd name="T16" fmla="*/ 48 w 70"/>
                  <a:gd name="T17" fmla="*/ 46 h 46"/>
                  <a:gd name="T18" fmla="*/ 59 w 70"/>
                  <a:gd name="T19" fmla="*/ 35 h 46"/>
                  <a:gd name="T20" fmla="*/ 65 w 70"/>
                  <a:gd name="T21" fmla="*/ 26 h 46"/>
                  <a:gd name="T22" fmla="*/ 66 w 70"/>
                  <a:gd name="T23" fmla="*/ 26 h 46"/>
                  <a:gd name="T24" fmla="*/ 70 w 70"/>
                  <a:gd name="T25" fmla="*/ 21 h 46"/>
                  <a:gd name="T26" fmla="*/ 70 w 70"/>
                  <a:gd name="T27" fmla="*/ 4 h 46"/>
                  <a:gd name="T28" fmla="*/ 66 w 70"/>
                  <a:gd name="T2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46">
                    <a:moveTo>
                      <a:pt x="66" y="0"/>
                    </a:moveTo>
                    <a:cubicBezTo>
                      <a:pt x="4" y="0"/>
                      <a:pt x="4" y="0"/>
                      <a:pt x="4" y="0"/>
                    </a:cubicBezTo>
                    <a:cubicBezTo>
                      <a:pt x="2" y="0"/>
                      <a:pt x="0" y="2"/>
                      <a:pt x="0" y="4"/>
                    </a:cubicBezTo>
                    <a:cubicBezTo>
                      <a:pt x="0" y="21"/>
                      <a:pt x="0" y="21"/>
                      <a:pt x="0" y="21"/>
                    </a:cubicBezTo>
                    <a:cubicBezTo>
                      <a:pt x="0" y="24"/>
                      <a:pt x="2" y="26"/>
                      <a:pt x="4" y="26"/>
                    </a:cubicBezTo>
                    <a:cubicBezTo>
                      <a:pt x="5" y="26"/>
                      <a:pt x="5" y="26"/>
                      <a:pt x="5" y="26"/>
                    </a:cubicBezTo>
                    <a:cubicBezTo>
                      <a:pt x="11" y="35"/>
                      <a:pt x="11" y="35"/>
                      <a:pt x="11" y="35"/>
                    </a:cubicBezTo>
                    <a:cubicBezTo>
                      <a:pt x="11" y="41"/>
                      <a:pt x="16" y="46"/>
                      <a:pt x="21" y="46"/>
                    </a:cubicBezTo>
                    <a:cubicBezTo>
                      <a:pt x="48" y="46"/>
                      <a:pt x="48" y="46"/>
                      <a:pt x="48" y="46"/>
                    </a:cubicBezTo>
                    <a:cubicBezTo>
                      <a:pt x="54" y="46"/>
                      <a:pt x="59" y="41"/>
                      <a:pt x="59" y="35"/>
                    </a:cubicBezTo>
                    <a:cubicBezTo>
                      <a:pt x="65" y="26"/>
                      <a:pt x="65" y="26"/>
                      <a:pt x="65" y="26"/>
                    </a:cubicBezTo>
                    <a:cubicBezTo>
                      <a:pt x="66" y="26"/>
                      <a:pt x="66" y="26"/>
                      <a:pt x="66" y="26"/>
                    </a:cubicBezTo>
                    <a:cubicBezTo>
                      <a:pt x="68" y="26"/>
                      <a:pt x="70" y="24"/>
                      <a:pt x="70" y="21"/>
                    </a:cubicBezTo>
                    <a:cubicBezTo>
                      <a:pt x="70" y="4"/>
                      <a:pt x="70" y="4"/>
                      <a:pt x="70" y="4"/>
                    </a:cubicBezTo>
                    <a:cubicBezTo>
                      <a:pt x="70" y="2"/>
                      <a:pt x="68" y="0"/>
                      <a:pt x="66" y="0"/>
                    </a:cubicBez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 name="Freeform 8"/>
              <p:cNvSpPr>
                <a:spLocks/>
              </p:cNvSpPr>
              <p:nvPr/>
            </p:nvSpPr>
            <p:spPr bwMode="auto">
              <a:xfrm>
                <a:off x="768350" y="2693988"/>
                <a:ext cx="136525" cy="17463"/>
              </a:xfrm>
              <a:custGeom>
                <a:avLst/>
                <a:gdLst>
                  <a:gd name="T0" fmla="*/ 36 w 36"/>
                  <a:gd name="T1" fmla="*/ 2 h 5"/>
                  <a:gd name="T2" fmla="*/ 34 w 36"/>
                  <a:gd name="T3" fmla="*/ 5 h 5"/>
                  <a:gd name="T4" fmla="*/ 2 w 36"/>
                  <a:gd name="T5" fmla="*/ 5 h 5"/>
                  <a:gd name="T6" fmla="*/ 0 w 36"/>
                  <a:gd name="T7" fmla="*/ 2 h 5"/>
                  <a:gd name="T8" fmla="*/ 0 w 36"/>
                  <a:gd name="T9" fmla="*/ 2 h 5"/>
                  <a:gd name="T10" fmla="*/ 2 w 36"/>
                  <a:gd name="T11" fmla="*/ 0 h 5"/>
                  <a:gd name="T12" fmla="*/ 34 w 36"/>
                  <a:gd name="T13" fmla="*/ 0 h 5"/>
                  <a:gd name="T14" fmla="*/ 36 w 36"/>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5">
                    <a:moveTo>
                      <a:pt x="36" y="2"/>
                    </a:moveTo>
                    <a:cubicBezTo>
                      <a:pt x="36" y="4"/>
                      <a:pt x="35" y="5"/>
                      <a:pt x="34" y="5"/>
                    </a:cubicBezTo>
                    <a:cubicBezTo>
                      <a:pt x="2" y="5"/>
                      <a:pt x="2" y="5"/>
                      <a:pt x="2" y="5"/>
                    </a:cubicBezTo>
                    <a:cubicBezTo>
                      <a:pt x="1" y="5"/>
                      <a:pt x="0" y="4"/>
                      <a:pt x="0" y="2"/>
                    </a:cubicBezTo>
                    <a:cubicBezTo>
                      <a:pt x="0" y="2"/>
                      <a:pt x="0" y="2"/>
                      <a:pt x="0" y="2"/>
                    </a:cubicBezTo>
                    <a:cubicBezTo>
                      <a:pt x="0" y="1"/>
                      <a:pt x="1" y="0"/>
                      <a:pt x="2" y="0"/>
                    </a:cubicBezTo>
                    <a:cubicBezTo>
                      <a:pt x="34" y="0"/>
                      <a:pt x="34" y="0"/>
                      <a:pt x="34" y="0"/>
                    </a:cubicBezTo>
                    <a:cubicBezTo>
                      <a:pt x="35" y="0"/>
                      <a:pt x="36" y="1"/>
                      <a:pt x="36" y="2"/>
                    </a:cubicBez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1" name="Freeform 9"/>
              <p:cNvSpPr>
                <a:spLocks/>
              </p:cNvSpPr>
              <p:nvPr/>
            </p:nvSpPr>
            <p:spPr bwMode="auto">
              <a:xfrm>
                <a:off x="795338" y="2727325"/>
                <a:ext cx="82550" cy="19050"/>
              </a:xfrm>
              <a:custGeom>
                <a:avLst/>
                <a:gdLst>
                  <a:gd name="T0" fmla="*/ 2 w 22"/>
                  <a:gd name="T1" fmla="*/ 5 h 5"/>
                  <a:gd name="T2" fmla="*/ 0 w 22"/>
                  <a:gd name="T3" fmla="*/ 3 h 5"/>
                  <a:gd name="T4" fmla="*/ 0 w 22"/>
                  <a:gd name="T5" fmla="*/ 3 h 5"/>
                  <a:gd name="T6" fmla="*/ 2 w 22"/>
                  <a:gd name="T7" fmla="*/ 0 h 5"/>
                  <a:gd name="T8" fmla="*/ 20 w 22"/>
                  <a:gd name="T9" fmla="*/ 0 h 5"/>
                  <a:gd name="T10" fmla="*/ 22 w 22"/>
                  <a:gd name="T11" fmla="*/ 3 h 5"/>
                  <a:gd name="T12" fmla="*/ 22 w 22"/>
                  <a:gd name="T13" fmla="*/ 3 h 5"/>
                  <a:gd name="T14" fmla="*/ 20 w 2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5">
                    <a:moveTo>
                      <a:pt x="2" y="5"/>
                    </a:moveTo>
                    <a:cubicBezTo>
                      <a:pt x="1" y="5"/>
                      <a:pt x="0" y="4"/>
                      <a:pt x="0" y="3"/>
                    </a:cubicBezTo>
                    <a:cubicBezTo>
                      <a:pt x="0" y="3"/>
                      <a:pt x="0" y="3"/>
                      <a:pt x="0" y="3"/>
                    </a:cubicBezTo>
                    <a:cubicBezTo>
                      <a:pt x="0" y="1"/>
                      <a:pt x="1" y="0"/>
                      <a:pt x="2" y="0"/>
                    </a:cubicBezTo>
                    <a:cubicBezTo>
                      <a:pt x="20" y="0"/>
                      <a:pt x="20" y="0"/>
                      <a:pt x="20" y="0"/>
                    </a:cubicBezTo>
                    <a:cubicBezTo>
                      <a:pt x="21" y="0"/>
                      <a:pt x="22" y="1"/>
                      <a:pt x="22" y="3"/>
                    </a:cubicBezTo>
                    <a:cubicBezTo>
                      <a:pt x="22" y="3"/>
                      <a:pt x="22" y="3"/>
                      <a:pt x="22" y="3"/>
                    </a:cubicBezTo>
                    <a:cubicBezTo>
                      <a:pt x="22" y="4"/>
                      <a:pt x="21" y="5"/>
                      <a:pt x="20" y="5"/>
                    </a:cubicBezTo>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2" name="Freeform 10"/>
              <p:cNvSpPr>
                <a:spLocks/>
              </p:cNvSpPr>
              <p:nvPr/>
            </p:nvSpPr>
            <p:spPr bwMode="auto">
              <a:xfrm>
                <a:off x="795338" y="2103438"/>
                <a:ext cx="82550" cy="388938"/>
              </a:xfrm>
              <a:custGeom>
                <a:avLst/>
                <a:gdLst>
                  <a:gd name="T0" fmla="*/ 22 w 22"/>
                  <a:gd name="T1" fmla="*/ 10 h 103"/>
                  <a:gd name="T2" fmla="*/ 11 w 22"/>
                  <a:gd name="T3" fmla="*/ 0 h 103"/>
                  <a:gd name="T4" fmla="*/ 11 w 22"/>
                  <a:gd name="T5" fmla="*/ 0 h 103"/>
                  <a:gd name="T6" fmla="*/ 0 w 22"/>
                  <a:gd name="T7" fmla="*/ 10 h 103"/>
                  <a:gd name="T8" fmla="*/ 0 w 22"/>
                  <a:gd name="T9" fmla="*/ 92 h 103"/>
                  <a:gd name="T10" fmla="*/ 11 w 22"/>
                  <a:gd name="T11" fmla="*/ 103 h 103"/>
                  <a:gd name="T12" fmla="*/ 11 w 22"/>
                  <a:gd name="T13" fmla="*/ 103 h 103"/>
                  <a:gd name="T14" fmla="*/ 22 w 22"/>
                  <a:gd name="T15" fmla="*/ 92 h 103"/>
                  <a:gd name="T16" fmla="*/ 22 w 22"/>
                  <a:gd name="T17" fmla="*/ 1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03">
                    <a:moveTo>
                      <a:pt x="22" y="10"/>
                    </a:moveTo>
                    <a:cubicBezTo>
                      <a:pt x="22" y="4"/>
                      <a:pt x="17" y="0"/>
                      <a:pt x="11" y="0"/>
                    </a:cubicBezTo>
                    <a:cubicBezTo>
                      <a:pt x="11" y="0"/>
                      <a:pt x="11" y="0"/>
                      <a:pt x="11" y="0"/>
                    </a:cubicBezTo>
                    <a:cubicBezTo>
                      <a:pt x="5" y="0"/>
                      <a:pt x="0" y="4"/>
                      <a:pt x="0" y="10"/>
                    </a:cubicBezTo>
                    <a:cubicBezTo>
                      <a:pt x="0" y="92"/>
                      <a:pt x="0" y="92"/>
                      <a:pt x="0" y="92"/>
                    </a:cubicBezTo>
                    <a:cubicBezTo>
                      <a:pt x="0" y="98"/>
                      <a:pt x="5" y="103"/>
                      <a:pt x="11" y="103"/>
                    </a:cubicBezTo>
                    <a:cubicBezTo>
                      <a:pt x="11" y="103"/>
                      <a:pt x="11" y="103"/>
                      <a:pt x="11" y="103"/>
                    </a:cubicBezTo>
                    <a:cubicBezTo>
                      <a:pt x="17" y="103"/>
                      <a:pt x="22" y="98"/>
                      <a:pt x="22" y="92"/>
                    </a:cubicBezTo>
                    <a:lnTo>
                      <a:pt x="22" y="10"/>
                    </a:ln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3" name="Freeform 11"/>
              <p:cNvSpPr>
                <a:spLocks/>
              </p:cNvSpPr>
              <p:nvPr/>
            </p:nvSpPr>
            <p:spPr bwMode="auto">
              <a:xfrm>
                <a:off x="727075" y="2125663"/>
                <a:ext cx="57150" cy="366713"/>
              </a:xfrm>
              <a:custGeom>
                <a:avLst/>
                <a:gdLst>
                  <a:gd name="T0" fmla="*/ 15 w 15"/>
                  <a:gd name="T1" fmla="*/ 10 h 97"/>
                  <a:gd name="T2" fmla="*/ 7 w 15"/>
                  <a:gd name="T3" fmla="*/ 0 h 97"/>
                  <a:gd name="T4" fmla="*/ 7 w 15"/>
                  <a:gd name="T5" fmla="*/ 0 h 97"/>
                  <a:gd name="T6" fmla="*/ 0 w 15"/>
                  <a:gd name="T7" fmla="*/ 10 h 97"/>
                  <a:gd name="T8" fmla="*/ 0 w 15"/>
                  <a:gd name="T9" fmla="*/ 87 h 97"/>
                  <a:gd name="T10" fmla="*/ 7 w 15"/>
                  <a:gd name="T11" fmla="*/ 97 h 97"/>
                  <a:gd name="T12" fmla="*/ 7 w 15"/>
                  <a:gd name="T13" fmla="*/ 97 h 97"/>
                  <a:gd name="T14" fmla="*/ 15 w 15"/>
                  <a:gd name="T15" fmla="*/ 87 h 97"/>
                  <a:gd name="T16" fmla="*/ 15 w 15"/>
                  <a:gd name="T17" fmla="*/ 1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97">
                    <a:moveTo>
                      <a:pt x="15" y="10"/>
                    </a:moveTo>
                    <a:cubicBezTo>
                      <a:pt x="15" y="4"/>
                      <a:pt x="11" y="0"/>
                      <a:pt x="7" y="0"/>
                    </a:cubicBezTo>
                    <a:cubicBezTo>
                      <a:pt x="7" y="0"/>
                      <a:pt x="7" y="0"/>
                      <a:pt x="7" y="0"/>
                    </a:cubicBezTo>
                    <a:cubicBezTo>
                      <a:pt x="4" y="0"/>
                      <a:pt x="0" y="4"/>
                      <a:pt x="0" y="10"/>
                    </a:cubicBezTo>
                    <a:cubicBezTo>
                      <a:pt x="0" y="87"/>
                      <a:pt x="0" y="87"/>
                      <a:pt x="0" y="87"/>
                    </a:cubicBezTo>
                    <a:cubicBezTo>
                      <a:pt x="0" y="93"/>
                      <a:pt x="4" y="97"/>
                      <a:pt x="7" y="97"/>
                    </a:cubicBezTo>
                    <a:cubicBezTo>
                      <a:pt x="7" y="97"/>
                      <a:pt x="7" y="97"/>
                      <a:pt x="7" y="97"/>
                    </a:cubicBezTo>
                    <a:cubicBezTo>
                      <a:pt x="11" y="97"/>
                      <a:pt x="15" y="93"/>
                      <a:pt x="15" y="87"/>
                    </a:cubicBezTo>
                    <a:lnTo>
                      <a:pt x="15" y="10"/>
                    </a:ln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4" name="Freeform 12"/>
              <p:cNvSpPr>
                <a:spLocks/>
              </p:cNvSpPr>
              <p:nvPr/>
            </p:nvSpPr>
            <p:spPr bwMode="auto">
              <a:xfrm>
                <a:off x="893763" y="2125663"/>
                <a:ext cx="55563" cy="366713"/>
              </a:xfrm>
              <a:custGeom>
                <a:avLst/>
                <a:gdLst>
                  <a:gd name="T0" fmla="*/ 15 w 15"/>
                  <a:gd name="T1" fmla="*/ 10 h 97"/>
                  <a:gd name="T2" fmla="*/ 8 w 15"/>
                  <a:gd name="T3" fmla="*/ 0 h 97"/>
                  <a:gd name="T4" fmla="*/ 8 w 15"/>
                  <a:gd name="T5" fmla="*/ 0 h 97"/>
                  <a:gd name="T6" fmla="*/ 0 w 15"/>
                  <a:gd name="T7" fmla="*/ 10 h 97"/>
                  <a:gd name="T8" fmla="*/ 0 w 15"/>
                  <a:gd name="T9" fmla="*/ 87 h 97"/>
                  <a:gd name="T10" fmla="*/ 8 w 15"/>
                  <a:gd name="T11" fmla="*/ 97 h 97"/>
                  <a:gd name="T12" fmla="*/ 8 w 15"/>
                  <a:gd name="T13" fmla="*/ 97 h 97"/>
                  <a:gd name="T14" fmla="*/ 15 w 15"/>
                  <a:gd name="T15" fmla="*/ 87 h 97"/>
                  <a:gd name="T16" fmla="*/ 15 w 15"/>
                  <a:gd name="T17" fmla="*/ 1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97">
                    <a:moveTo>
                      <a:pt x="15" y="10"/>
                    </a:moveTo>
                    <a:cubicBezTo>
                      <a:pt x="15" y="4"/>
                      <a:pt x="12" y="0"/>
                      <a:pt x="8" y="0"/>
                    </a:cubicBezTo>
                    <a:cubicBezTo>
                      <a:pt x="8" y="0"/>
                      <a:pt x="8" y="0"/>
                      <a:pt x="8" y="0"/>
                    </a:cubicBezTo>
                    <a:cubicBezTo>
                      <a:pt x="4" y="0"/>
                      <a:pt x="0" y="4"/>
                      <a:pt x="0" y="10"/>
                    </a:cubicBezTo>
                    <a:cubicBezTo>
                      <a:pt x="0" y="87"/>
                      <a:pt x="0" y="87"/>
                      <a:pt x="0" y="87"/>
                    </a:cubicBezTo>
                    <a:cubicBezTo>
                      <a:pt x="0" y="93"/>
                      <a:pt x="4" y="97"/>
                      <a:pt x="8" y="97"/>
                    </a:cubicBezTo>
                    <a:cubicBezTo>
                      <a:pt x="8" y="97"/>
                      <a:pt x="8" y="97"/>
                      <a:pt x="8" y="97"/>
                    </a:cubicBezTo>
                    <a:cubicBezTo>
                      <a:pt x="12" y="97"/>
                      <a:pt x="15" y="93"/>
                      <a:pt x="15" y="87"/>
                    </a:cubicBezTo>
                    <a:lnTo>
                      <a:pt x="15" y="10"/>
                    </a:ln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48" name="空心弧 47"/>
            <p:cNvSpPr/>
            <p:nvPr/>
          </p:nvSpPr>
          <p:spPr>
            <a:xfrm>
              <a:off x="3357139" y="2378025"/>
              <a:ext cx="1294460" cy="1294460"/>
            </a:xfrm>
            <a:prstGeom prst="blockArc">
              <a:avLst>
                <a:gd name="adj1" fmla="val 16221204"/>
                <a:gd name="adj2" fmla="val 1740664"/>
                <a:gd name="adj3" fmla="val 17652"/>
              </a:avLst>
            </a:prstGeom>
            <a:solidFill>
              <a:srgbClr val="9DBA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grpSp>
        <p:nvGrpSpPr>
          <p:cNvPr id="13" name="组合 12"/>
          <p:cNvGrpSpPr/>
          <p:nvPr/>
        </p:nvGrpSpPr>
        <p:grpSpPr>
          <a:xfrm>
            <a:off x="4752604" y="1277698"/>
            <a:ext cx="1529152" cy="1529152"/>
            <a:chOff x="4986776" y="2378025"/>
            <a:chExt cx="1295502" cy="1295501"/>
          </a:xfrm>
        </p:grpSpPr>
        <p:grpSp>
          <p:nvGrpSpPr>
            <p:cNvPr id="38" name="组合 37"/>
            <p:cNvGrpSpPr/>
            <p:nvPr/>
          </p:nvGrpSpPr>
          <p:grpSpPr>
            <a:xfrm>
              <a:off x="4986776" y="2378025"/>
              <a:ext cx="1295502" cy="1295501"/>
              <a:chOff x="5318245" y="2292023"/>
              <a:chExt cx="1543479" cy="1543478"/>
            </a:xfrm>
          </p:grpSpPr>
          <p:sp>
            <p:nvSpPr>
              <p:cNvPr id="44" name="同心圆 43"/>
              <p:cNvSpPr/>
              <p:nvPr/>
            </p:nvSpPr>
            <p:spPr>
              <a:xfrm>
                <a:off x="5318245" y="2292023"/>
                <a:ext cx="1543478" cy="1543478"/>
              </a:xfrm>
              <a:prstGeom prst="donut">
                <a:avLst>
                  <a:gd name="adj" fmla="val 17790"/>
                </a:avLst>
              </a:prstGeom>
              <a:pattFill prst="pct50">
                <a:fgClr>
                  <a:schemeClr val="bg1"/>
                </a:fgClr>
                <a:bgClr>
                  <a:srgbClr val="4F93C3"/>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sp>
            <p:nvSpPr>
              <p:cNvPr id="45" name="空心弧 44"/>
              <p:cNvSpPr/>
              <p:nvPr/>
            </p:nvSpPr>
            <p:spPr>
              <a:xfrm>
                <a:off x="5319486" y="2292023"/>
                <a:ext cx="1542238" cy="1542238"/>
              </a:xfrm>
              <a:prstGeom prst="blockArc">
                <a:avLst>
                  <a:gd name="adj1" fmla="val 16221204"/>
                  <a:gd name="adj2" fmla="val 3738950"/>
                  <a:gd name="adj3" fmla="val 17717"/>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grpSp>
          <p:nvGrpSpPr>
            <p:cNvPr id="39" name="组合 38"/>
            <p:cNvGrpSpPr/>
            <p:nvPr/>
          </p:nvGrpSpPr>
          <p:grpSpPr>
            <a:xfrm>
              <a:off x="5396401" y="2758850"/>
              <a:ext cx="476250" cy="554037"/>
              <a:chOff x="2263775" y="2405063"/>
              <a:chExt cx="476250" cy="554037"/>
            </a:xfrm>
          </p:grpSpPr>
          <p:sp>
            <p:nvSpPr>
              <p:cNvPr id="40" name="Rectangle 18"/>
              <p:cNvSpPr>
                <a:spLocks noChangeArrowheads="1"/>
              </p:cNvSpPr>
              <p:nvPr/>
            </p:nvSpPr>
            <p:spPr bwMode="auto">
              <a:xfrm>
                <a:off x="2263775" y="2922588"/>
                <a:ext cx="382587" cy="36512"/>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 name="Freeform 19"/>
              <p:cNvSpPr>
                <a:spLocks/>
              </p:cNvSpPr>
              <p:nvPr/>
            </p:nvSpPr>
            <p:spPr bwMode="auto">
              <a:xfrm>
                <a:off x="2641600" y="2441575"/>
                <a:ext cx="98425" cy="163512"/>
              </a:xfrm>
              <a:custGeom>
                <a:avLst/>
                <a:gdLst>
                  <a:gd name="T0" fmla="*/ 25 w 26"/>
                  <a:gd name="T1" fmla="*/ 19 h 43"/>
                  <a:gd name="T2" fmla="*/ 23 w 26"/>
                  <a:gd name="T3" fmla="*/ 15 h 43"/>
                  <a:gd name="T4" fmla="*/ 10 w 26"/>
                  <a:gd name="T5" fmla="*/ 2 h 43"/>
                  <a:gd name="T6" fmla="*/ 2 w 26"/>
                  <a:gd name="T7" fmla="*/ 3 h 43"/>
                  <a:gd name="T8" fmla="*/ 2 w 26"/>
                  <a:gd name="T9" fmla="*/ 11 h 43"/>
                  <a:gd name="T10" fmla="*/ 14 w 26"/>
                  <a:gd name="T11" fmla="*/ 21 h 43"/>
                  <a:gd name="T12" fmla="*/ 15 w 26"/>
                  <a:gd name="T13" fmla="*/ 37 h 43"/>
                  <a:gd name="T14" fmla="*/ 21 w 26"/>
                  <a:gd name="T15" fmla="*/ 43 h 43"/>
                  <a:gd name="T16" fmla="*/ 26 w 26"/>
                  <a:gd name="T17" fmla="*/ 37 h 43"/>
                  <a:gd name="T18" fmla="*/ 25 w 26"/>
                  <a:gd name="T19" fmla="*/ 19 h 43"/>
                  <a:gd name="T20" fmla="*/ 25 w 26"/>
                  <a:gd name="T21" fmla="*/ 1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43">
                    <a:moveTo>
                      <a:pt x="25" y="19"/>
                    </a:moveTo>
                    <a:cubicBezTo>
                      <a:pt x="25" y="17"/>
                      <a:pt x="25" y="16"/>
                      <a:pt x="23" y="15"/>
                    </a:cubicBezTo>
                    <a:cubicBezTo>
                      <a:pt x="10" y="2"/>
                      <a:pt x="10" y="2"/>
                      <a:pt x="10" y="2"/>
                    </a:cubicBezTo>
                    <a:cubicBezTo>
                      <a:pt x="8" y="0"/>
                      <a:pt x="4" y="1"/>
                      <a:pt x="2" y="3"/>
                    </a:cubicBezTo>
                    <a:cubicBezTo>
                      <a:pt x="0" y="5"/>
                      <a:pt x="0" y="9"/>
                      <a:pt x="2" y="11"/>
                    </a:cubicBezTo>
                    <a:cubicBezTo>
                      <a:pt x="14" y="21"/>
                      <a:pt x="14" y="21"/>
                      <a:pt x="14" y="21"/>
                    </a:cubicBezTo>
                    <a:cubicBezTo>
                      <a:pt x="15" y="37"/>
                      <a:pt x="15" y="37"/>
                      <a:pt x="15" y="37"/>
                    </a:cubicBezTo>
                    <a:cubicBezTo>
                      <a:pt x="15" y="40"/>
                      <a:pt x="18" y="43"/>
                      <a:pt x="21" y="43"/>
                    </a:cubicBezTo>
                    <a:cubicBezTo>
                      <a:pt x="24" y="42"/>
                      <a:pt x="26" y="40"/>
                      <a:pt x="26" y="37"/>
                    </a:cubicBezTo>
                    <a:cubicBezTo>
                      <a:pt x="25" y="19"/>
                      <a:pt x="25" y="19"/>
                      <a:pt x="25" y="19"/>
                    </a:cubicBezTo>
                    <a:cubicBezTo>
                      <a:pt x="25" y="19"/>
                      <a:pt x="25" y="19"/>
                      <a:pt x="25" y="19"/>
                    </a:cubicBezTo>
                    <a:close/>
                  </a:path>
                </a:pathLst>
              </a:custGeom>
              <a:solidFill>
                <a:srgbClr val="703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 name="Freeform 20"/>
              <p:cNvSpPr>
                <a:spLocks/>
              </p:cNvSpPr>
              <p:nvPr/>
            </p:nvSpPr>
            <p:spPr bwMode="auto">
              <a:xfrm>
                <a:off x="2646363" y="2630488"/>
                <a:ext cx="93662" cy="276225"/>
              </a:xfrm>
              <a:custGeom>
                <a:avLst/>
                <a:gdLst>
                  <a:gd name="T0" fmla="*/ 19 w 25"/>
                  <a:gd name="T1" fmla="*/ 0 h 73"/>
                  <a:gd name="T2" fmla="*/ 19 w 25"/>
                  <a:gd name="T3" fmla="*/ 60 h 73"/>
                  <a:gd name="T4" fmla="*/ 12 w 25"/>
                  <a:gd name="T5" fmla="*/ 66 h 73"/>
                  <a:gd name="T6" fmla="*/ 6 w 25"/>
                  <a:gd name="T7" fmla="*/ 60 h 73"/>
                  <a:gd name="T8" fmla="*/ 6 w 25"/>
                  <a:gd name="T9" fmla="*/ 15 h 73"/>
                  <a:gd name="T10" fmla="*/ 0 w 25"/>
                  <a:gd name="T11" fmla="*/ 15 h 73"/>
                  <a:gd name="T12" fmla="*/ 0 w 25"/>
                  <a:gd name="T13" fmla="*/ 60 h 73"/>
                  <a:gd name="T14" fmla="*/ 12 w 25"/>
                  <a:gd name="T15" fmla="*/ 73 h 73"/>
                  <a:gd name="T16" fmla="*/ 25 w 25"/>
                  <a:gd name="T17" fmla="*/ 60 h 73"/>
                  <a:gd name="T18" fmla="*/ 25 w 25"/>
                  <a:gd name="T19" fmla="*/ 0 h 73"/>
                  <a:gd name="T20" fmla="*/ 19 w 25"/>
                  <a:gd name="T21"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73">
                    <a:moveTo>
                      <a:pt x="19" y="0"/>
                    </a:moveTo>
                    <a:cubicBezTo>
                      <a:pt x="19" y="60"/>
                      <a:pt x="19" y="60"/>
                      <a:pt x="19" y="60"/>
                    </a:cubicBezTo>
                    <a:cubicBezTo>
                      <a:pt x="19" y="63"/>
                      <a:pt x="16" y="66"/>
                      <a:pt x="12" y="66"/>
                    </a:cubicBezTo>
                    <a:cubicBezTo>
                      <a:pt x="9" y="66"/>
                      <a:pt x="6" y="63"/>
                      <a:pt x="6" y="60"/>
                    </a:cubicBezTo>
                    <a:cubicBezTo>
                      <a:pt x="6" y="15"/>
                      <a:pt x="6" y="15"/>
                      <a:pt x="6" y="15"/>
                    </a:cubicBezTo>
                    <a:cubicBezTo>
                      <a:pt x="0" y="15"/>
                      <a:pt x="0" y="15"/>
                      <a:pt x="0" y="15"/>
                    </a:cubicBezTo>
                    <a:cubicBezTo>
                      <a:pt x="0" y="60"/>
                      <a:pt x="0" y="60"/>
                      <a:pt x="0" y="60"/>
                    </a:cubicBezTo>
                    <a:cubicBezTo>
                      <a:pt x="0" y="67"/>
                      <a:pt x="5" y="73"/>
                      <a:pt x="12" y="73"/>
                    </a:cubicBezTo>
                    <a:cubicBezTo>
                      <a:pt x="19" y="73"/>
                      <a:pt x="25" y="67"/>
                      <a:pt x="25" y="60"/>
                    </a:cubicBezTo>
                    <a:cubicBezTo>
                      <a:pt x="25" y="0"/>
                      <a:pt x="25" y="0"/>
                      <a:pt x="25" y="0"/>
                    </a:cubicBezTo>
                    <a:lnTo>
                      <a:pt x="19" y="0"/>
                    </a:lnTo>
                    <a:close/>
                  </a:path>
                </a:pathLst>
              </a:custGeom>
              <a:solidFill>
                <a:srgbClr val="703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 name="Freeform 21"/>
              <p:cNvSpPr>
                <a:spLocks noEditPoints="1"/>
              </p:cNvSpPr>
              <p:nvPr/>
            </p:nvSpPr>
            <p:spPr bwMode="auto">
              <a:xfrm>
                <a:off x="2301875" y="2405063"/>
                <a:ext cx="314325" cy="487362"/>
              </a:xfrm>
              <a:custGeom>
                <a:avLst/>
                <a:gdLst>
                  <a:gd name="T0" fmla="*/ 73 w 83"/>
                  <a:gd name="T1" fmla="*/ 0 h 129"/>
                  <a:gd name="T2" fmla="*/ 11 w 83"/>
                  <a:gd name="T3" fmla="*/ 0 h 129"/>
                  <a:gd name="T4" fmla="*/ 0 w 83"/>
                  <a:gd name="T5" fmla="*/ 11 h 129"/>
                  <a:gd name="T6" fmla="*/ 0 w 83"/>
                  <a:gd name="T7" fmla="*/ 92 h 129"/>
                  <a:gd name="T8" fmla="*/ 0 w 83"/>
                  <a:gd name="T9" fmla="*/ 109 h 129"/>
                  <a:gd name="T10" fmla="*/ 0 w 83"/>
                  <a:gd name="T11" fmla="*/ 129 h 129"/>
                  <a:gd name="T12" fmla="*/ 83 w 83"/>
                  <a:gd name="T13" fmla="*/ 129 h 129"/>
                  <a:gd name="T14" fmla="*/ 83 w 83"/>
                  <a:gd name="T15" fmla="*/ 109 h 129"/>
                  <a:gd name="T16" fmla="*/ 83 w 83"/>
                  <a:gd name="T17" fmla="*/ 92 h 129"/>
                  <a:gd name="T18" fmla="*/ 83 w 83"/>
                  <a:gd name="T19" fmla="*/ 11 h 129"/>
                  <a:gd name="T20" fmla="*/ 73 w 83"/>
                  <a:gd name="T21" fmla="*/ 0 h 129"/>
                  <a:gd name="T22" fmla="*/ 13 w 83"/>
                  <a:gd name="T23" fmla="*/ 27 h 129"/>
                  <a:gd name="T24" fmla="*/ 24 w 83"/>
                  <a:gd name="T25" fmla="*/ 16 h 129"/>
                  <a:gd name="T26" fmla="*/ 58 w 83"/>
                  <a:gd name="T27" fmla="*/ 16 h 129"/>
                  <a:gd name="T28" fmla="*/ 68 w 83"/>
                  <a:gd name="T29" fmla="*/ 27 h 129"/>
                  <a:gd name="T30" fmla="*/ 68 w 83"/>
                  <a:gd name="T31" fmla="*/ 33 h 129"/>
                  <a:gd name="T32" fmla="*/ 58 w 83"/>
                  <a:gd name="T33" fmla="*/ 44 h 129"/>
                  <a:gd name="T34" fmla="*/ 24 w 83"/>
                  <a:gd name="T35" fmla="*/ 44 h 129"/>
                  <a:gd name="T36" fmla="*/ 13 w 83"/>
                  <a:gd name="T37" fmla="*/ 33 h 129"/>
                  <a:gd name="T38" fmla="*/ 13 w 83"/>
                  <a:gd name="T39" fmla="*/ 2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 h="129">
                    <a:moveTo>
                      <a:pt x="73" y="0"/>
                    </a:moveTo>
                    <a:cubicBezTo>
                      <a:pt x="11" y="0"/>
                      <a:pt x="11" y="0"/>
                      <a:pt x="11" y="0"/>
                    </a:cubicBezTo>
                    <a:cubicBezTo>
                      <a:pt x="5" y="0"/>
                      <a:pt x="0" y="5"/>
                      <a:pt x="0" y="11"/>
                    </a:cubicBezTo>
                    <a:cubicBezTo>
                      <a:pt x="0" y="92"/>
                      <a:pt x="0" y="92"/>
                      <a:pt x="0" y="92"/>
                    </a:cubicBezTo>
                    <a:cubicBezTo>
                      <a:pt x="0" y="109"/>
                      <a:pt x="0" y="109"/>
                      <a:pt x="0" y="109"/>
                    </a:cubicBezTo>
                    <a:cubicBezTo>
                      <a:pt x="0" y="129"/>
                      <a:pt x="0" y="129"/>
                      <a:pt x="0" y="129"/>
                    </a:cubicBezTo>
                    <a:cubicBezTo>
                      <a:pt x="83" y="129"/>
                      <a:pt x="83" y="129"/>
                      <a:pt x="83" y="129"/>
                    </a:cubicBezTo>
                    <a:cubicBezTo>
                      <a:pt x="83" y="109"/>
                      <a:pt x="83" y="109"/>
                      <a:pt x="83" y="109"/>
                    </a:cubicBezTo>
                    <a:cubicBezTo>
                      <a:pt x="83" y="92"/>
                      <a:pt x="83" y="92"/>
                      <a:pt x="83" y="92"/>
                    </a:cubicBezTo>
                    <a:cubicBezTo>
                      <a:pt x="83" y="11"/>
                      <a:pt x="83" y="11"/>
                      <a:pt x="83" y="11"/>
                    </a:cubicBezTo>
                    <a:cubicBezTo>
                      <a:pt x="83" y="5"/>
                      <a:pt x="78" y="0"/>
                      <a:pt x="73" y="0"/>
                    </a:cubicBezTo>
                    <a:close/>
                    <a:moveTo>
                      <a:pt x="13" y="27"/>
                    </a:moveTo>
                    <a:cubicBezTo>
                      <a:pt x="13" y="21"/>
                      <a:pt x="18" y="16"/>
                      <a:pt x="24" y="16"/>
                    </a:cubicBezTo>
                    <a:cubicBezTo>
                      <a:pt x="58" y="16"/>
                      <a:pt x="58" y="16"/>
                      <a:pt x="58" y="16"/>
                    </a:cubicBezTo>
                    <a:cubicBezTo>
                      <a:pt x="64" y="16"/>
                      <a:pt x="68" y="21"/>
                      <a:pt x="68" y="27"/>
                    </a:cubicBezTo>
                    <a:cubicBezTo>
                      <a:pt x="68" y="33"/>
                      <a:pt x="68" y="33"/>
                      <a:pt x="68" y="33"/>
                    </a:cubicBezTo>
                    <a:cubicBezTo>
                      <a:pt x="68" y="39"/>
                      <a:pt x="64" y="44"/>
                      <a:pt x="58" y="44"/>
                    </a:cubicBezTo>
                    <a:cubicBezTo>
                      <a:pt x="24" y="44"/>
                      <a:pt x="24" y="44"/>
                      <a:pt x="24" y="44"/>
                    </a:cubicBezTo>
                    <a:cubicBezTo>
                      <a:pt x="18" y="44"/>
                      <a:pt x="13" y="39"/>
                      <a:pt x="13" y="33"/>
                    </a:cubicBezTo>
                    <a:lnTo>
                      <a:pt x="13" y="27"/>
                    </a:lnTo>
                    <a:close/>
                  </a:path>
                </a:pathLst>
              </a:custGeom>
              <a:solidFill>
                <a:srgbClr val="703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grpSp>
        <p:nvGrpSpPr>
          <p:cNvPr id="14" name="组合 13"/>
          <p:cNvGrpSpPr/>
          <p:nvPr/>
        </p:nvGrpSpPr>
        <p:grpSpPr>
          <a:xfrm>
            <a:off x="6595522" y="1277698"/>
            <a:ext cx="1529152" cy="1529152"/>
            <a:chOff x="9460299" y="2020375"/>
            <a:chExt cx="1625786" cy="1625785"/>
          </a:xfrm>
        </p:grpSpPr>
        <p:grpSp>
          <p:nvGrpSpPr>
            <p:cNvPr id="19" name="组合 18"/>
            <p:cNvGrpSpPr/>
            <p:nvPr/>
          </p:nvGrpSpPr>
          <p:grpSpPr>
            <a:xfrm>
              <a:off x="9460299" y="2020375"/>
              <a:ext cx="1625786" cy="1625785"/>
              <a:chOff x="5318245" y="2292023"/>
              <a:chExt cx="1543479" cy="1543478"/>
            </a:xfrm>
          </p:grpSpPr>
          <p:sp>
            <p:nvSpPr>
              <p:cNvPr id="27" name="同心圆 26"/>
              <p:cNvSpPr/>
              <p:nvPr/>
            </p:nvSpPr>
            <p:spPr>
              <a:xfrm>
                <a:off x="5318245" y="2292023"/>
                <a:ext cx="1543478" cy="1543478"/>
              </a:xfrm>
              <a:prstGeom prst="donut">
                <a:avLst>
                  <a:gd name="adj" fmla="val 17790"/>
                </a:avLst>
              </a:prstGeom>
              <a:pattFill prst="pct50">
                <a:fgClr>
                  <a:schemeClr val="bg1"/>
                </a:fgClr>
                <a:bgClr>
                  <a:srgbClr val="4F93C3"/>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sp>
            <p:nvSpPr>
              <p:cNvPr id="37" name="空心弧 36"/>
              <p:cNvSpPr/>
              <p:nvPr/>
            </p:nvSpPr>
            <p:spPr>
              <a:xfrm>
                <a:off x="5319486" y="2292023"/>
                <a:ext cx="1542238" cy="1542238"/>
              </a:xfrm>
              <a:prstGeom prst="blockArc">
                <a:avLst>
                  <a:gd name="adj1" fmla="val 16221204"/>
                  <a:gd name="adj2" fmla="val 21060889"/>
                  <a:gd name="adj3" fmla="val 17798"/>
                </a:avLst>
              </a:prstGeom>
              <a:solidFill>
                <a:srgbClr val="128C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grpSp>
          <p:nvGrpSpPr>
            <p:cNvPr id="20" name="组合 19"/>
            <p:cNvGrpSpPr/>
            <p:nvPr/>
          </p:nvGrpSpPr>
          <p:grpSpPr>
            <a:xfrm>
              <a:off x="10012840" y="2506189"/>
              <a:ext cx="520701" cy="687388"/>
              <a:chOff x="2149475" y="2638425"/>
              <a:chExt cx="520701" cy="687388"/>
            </a:xfrm>
          </p:grpSpPr>
          <p:sp>
            <p:nvSpPr>
              <p:cNvPr id="21" name="Freeform 27"/>
              <p:cNvSpPr>
                <a:spLocks/>
              </p:cNvSpPr>
              <p:nvPr/>
            </p:nvSpPr>
            <p:spPr bwMode="auto">
              <a:xfrm>
                <a:off x="2217738" y="2755900"/>
                <a:ext cx="452438" cy="101600"/>
              </a:xfrm>
              <a:custGeom>
                <a:avLst/>
                <a:gdLst>
                  <a:gd name="T0" fmla="*/ 108 w 120"/>
                  <a:gd name="T1" fmla="*/ 0 h 27"/>
                  <a:gd name="T2" fmla="*/ 13 w 120"/>
                  <a:gd name="T3" fmla="*/ 0 h 27"/>
                  <a:gd name="T4" fmla="*/ 0 w 120"/>
                  <a:gd name="T5" fmla="*/ 13 h 27"/>
                  <a:gd name="T6" fmla="*/ 0 w 120"/>
                  <a:gd name="T7" fmla="*/ 27 h 27"/>
                  <a:gd name="T8" fmla="*/ 120 w 120"/>
                  <a:gd name="T9" fmla="*/ 27 h 27"/>
                  <a:gd name="T10" fmla="*/ 120 w 120"/>
                  <a:gd name="T11" fmla="*/ 13 h 27"/>
                  <a:gd name="T12" fmla="*/ 108 w 120"/>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120" h="27">
                    <a:moveTo>
                      <a:pt x="108" y="0"/>
                    </a:moveTo>
                    <a:cubicBezTo>
                      <a:pt x="13" y="0"/>
                      <a:pt x="13" y="0"/>
                      <a:pt x="13" y="0"/>
                    </a:cubicBezTo>
                    <a:cubicBezTo>
                      <a:pt x="6" y="0"/>
                      <a:pt x="0" y="6"/>
                      <a:pt x="0" y="13"/>
                    </a:cubicBezTo>
                    <a:cubicBezTo>
                      <a:pt x="0" y="27"/>
                      <a:pt x="0" y="27"/>
                      <a:pt x="0" y="27"/>
                    </a:cubicBezTo>
                    <a:cubicBezTo>
                      <a:pt x="120" y="27"/>
                      <a:pt x="120" y="27"/>
                      <a:pt x="120" y="27"/>
                    </a:cubicBezTo>
                    <a:cubicBezTo>
                      <a:pt x="120" y="13"/>
                      <a:pt x="120" y="13"/>
                      <a:pt x="120" y="13"/>
                    </a:cubicBezTo>
                    <a:cubicBezTo>
                      <a:pt x="120" y="6"/>
                      <a:pt x="115" y="0"/>
                      <a:pt x="108" y="0"/>
                    </a:cubicBezTo>
                    <a:close/>
                  </a:path>
                </a:pathLst>
              </a:cu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2" name="Rectangle 28"/>
              <p:cNvSpPr>
                <a:spLocks noChangeArrowheads="1"/>
              </p:cNvSpPr>
              <p:nvPr/>
            </p:nvSpPr>
            <p:spPr bwMode="auto">
              <a:xfrm>
                <a:off x="2217738" y="2868613"/>
                <a:ext cx="176213" cy="38100"/>
              </a:xfrm>
              <a:prstGeom prst="rect">
                <a:avLst/>
              </a:prstGeom>
              <a:solidFill>
                <a:srgbClr val="128CC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3" name="Oval 29"/>
              <p:cNvSpPr>
                <a:spLocks noChangeArrowheads="1"/>
              </p:cNvSpPr>
              <p:nvPr/>
            </p:nvSpPr>
            <p:spPr bwMode="auto">
              <a:xfrm>
                <a:off x="2413000" y="2638425"/>
                <a:ext cx="95250" cy="93662"/>
              </a:xfrm>
              <a:prstGeom prst="ellipse">
                <a:avLst/>
              </a:pr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4" name="Oval 30"/>
              <p:cNvSpPr>
                <a:spLocks noChangeArrowheads="1"/>
              </p:cNvSpPr>
              <p:nvPr/>
            </p:nvSpPr>
            <p:spPr bwMode="auto">
              <a:xfrm>
                <a:off x="2557463" y="2638425"/>
                <a:ext cx="93663" cy="93662"/>
              </a:xfrm>
              <a:prstGeom prst="ellipse">
                <a:avLst/>
              </a:pr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5" name="Oval 31"/>
              <p:cNvSpPr>
                <a:spLocks noChangeArrowheads="1"/>
              </p:cNvSpPr>
              <p:nvPr/>
            </p:nvSpPr>
            <p:spPr bwMode="auto">
              <a:xfrm>
                <a:off x="2511425" y="2663825"/>
                <a:ext cx="46038" cy="46037"/>
              </a:xfrm>
              <a:prstGeom prst="ellipse">
                <a:avLst/>
              </a:pr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6" name="Freeform 32"/>
              <p:cNvSpPr>
                <a:spLocks/>
              </p:cNvSpPr>
              <p:nvPr/>
            </p:nvSpPr>
            <p:spPr bwMode="auto">
              <a:xfrm>
                <a:off x="2149475" y="2944813"/>
                <a:ext cx="312738" cy="381000"/>
              </a:xfrm>
              <a:custGeom>
                <a:avLst/>
                <a:gdLst>
                  <a:gd name="T0" fmla="*/ 69 w 83"/>
                  <a:gd name="T1" fmla="*/ 51 h 101"/>
                  <a:gd name="T2" fmla="*/ 41 w 83"/>
                  <a:gd name="T3" fmla="*/ 101 h 101"/>
                  <a:gd name="T4" fmla="*/ 14 w 83"/>
                  <a:gd name="T5" fmla="*/ 51 h 101"/>
                  <a:gd name="T6" fmla="*/ 41 w 83"/>
                  <a:gd name="T7" fmla="*/ 0 h 101"/>
                  <a:gd name="T8" fmla="*/ 69 w 83"/>
                  <a:gd name="T9" fmla="*/ 51 h 101"/>
                </a:gdLst>
                <a:ahLst/>
                <a:cxnLst>
                  <a:cxn ang="0">
                    <a:pos x="T0" y="T1"/>
                  </a:cxn>
                  <a:cxn ang="0">
                    <a:pos x="T2" y="T3"/>
                  </a:cxn>
                  <a:cxn ang="0">
                    <a:pos x="T4" y="T5"/>
                  </a:cxn>
                  <a:cxn ang="0">
                    <a:pos x="T6" y="T7"/>
                  </a:cxn>
                  <a:cxn ang="0">
                    <a:pos x="T8" y="T9"/>
                  </a:cxn>
                </a:cxnLst>
                <a:rect l="0" t="0" r="r" b="b"/>
                <a:pathLst>
                  <a:path w="83" h="101">
                    <a:moveTo>
                      <a:pt x="69" y="51"/>
                    </a:moveTo>
                    <a:cubicBezTo>
                      <a:pt x="83" y="79"/>
                      <a:pt x="70" y="101"/>
                      <a:pt x="41" y="101"/>
                    </a:cubicBezTo>
                    <a:cubicBezTo>
                      <a:pt x="12" y="101"/>
                      <a:pt x="0" y="79"/>
                      <a:pt x="14" y="51"/>
                    </a:cubicBezTo>
                    <a:cubicBezTo>
                      <a:pt x="28" y="23"/>
                      <a:pt x="40" y="0"/>
                      <a:pt x="41" y="0"/>
                    </a:cubicBezTo>
                    <a:cubicBezTo>
                      <a:pt x="42" y="0"/>
                      <a:pt x="55" y="23"/>
                      <a:pt x="69" y="51"/>
                    </a:cubicBezTo>
                    <a:close/>
                  </a:path>
                </a:pathLst>
              </a:cu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grpSp>
        <p:nvGrpSpPr>
          <p:cNvPr id="15" name="组合 14"/>
          <p:cNvGrpSpPr/>
          <p:nvPr/>
        </p:nvGrpSpPr>
        <p:grpSpPr>
          <a:xfrm>
            <a:off x="1006781" y="1277698"/>
            <a:ext cx="1559146" cy="1559146"/>
            <a:chOff x="3518381" y="1989818"/>
            <a:chExt cx="1657675" cy="1657674"/>
          </a:xfrm>
        </p:grpSpPr>
        <p:sp>
          <p:nvSpPr>
            <p:cNvPr id="16" name="Freeform 38"/>
            <p:cNvSpPr>
              <a:spLocks noEditPoints="1"/>
            </p:cNvSpPr>
            <p:nvPr/>
          </p:nvSpPr>
          <p:spPr bwMode="auto">
            <a:xfrm>
              <a:off x="4066230" y="2522858"/>
              <a:ext cx="561975" cy="579437"/>
            </a:xfrm>
            <a:custGeom>
              <a:avLst/>
              <a:gdLst>
                <a:gd name="T0" fmla="*/ 117 w 149"/>
                <a:gd name="T1" fmla="*/ 38 h 153"/>
                <a:gd name="T2" fmla="*/ 95 w 149"/>
                <a:gd name="T3" fmla="*/ 53 h 153"/>
                <a:gd name="T4" fmla="*/ 93 w 149"/>
                <a:gd name="T5" fmla="*/ 53 h 153"/>
                <a:gd name="T6" fmla="*/ 89 w 149"/>
                <a:gd name="T7" fmla="*/ 46 h 153"/>
                <a:gd name="T8" fmla="*/ 73 w 149"/>
                <a:gd name="T9" fmla="*/ 17 h 153"/>
                <a:gd name="T10" fmla="*/ 92 w 149"/>
                <a:gd name="T11" fmla="*/ 2 h 153"/>
                <a:gd name="T12" fmla="*/ 113 w 149"/>
                <a:gd name="T13" fmla="*/ 29 h 153"/>
                <a:gd name="T14" fmla="*/ 118 w 149"/>
                <a:gd name="T15" fmla="*/ 37 h 153"/>
                <a:gd name="T16" fmla="*/ 87 w 149"/>
                <a:gd name="T17" fmla="*/ 0 h 153"/>
                <a:gd name="T18" fmla="*/ 48 w 149"/>
                <a:gd name="T19" fmla="*/ 2 h 153"/>
                <a:gd name="T20" fmla="*/ 28 w 149"/>
                <a:gd name="T21" fmla="*/ 38 h 153"/>
                <a:gd name="T22" fmla="*/ 55 w 149"/>
                <a:gd name="T23" fmla="*/ 43 h 153"/>
                <a:gd name="T24" fmla="*/ 71 w 149"/>
                <a:gd name="T25" fmla="*/ 16 h 153"/>
                <a:gd name="T26" fmla="*/ 71 w 149"/>
                <a:gd name="T27" fmla="*/ 16 h 153"/>
                <a:gd name="T28" fmla="*/ 94 w 149"/>
                <a:gd name="T29" fmla="*/ 153 h 153"/>
                <a:gd name="T30" fmla="*/ 116 w 149"/>
                <a:gd name="T31" fmla="*/ 137 h 153"/>
                <a:gd name="T32" fmla="*/ 126 w 149"/>
                <a:gd name="T33" fmla="*/ 114 h 153"/>
                <a:gd name="T34" fmla="*/ 117 w 149"/>
                <a:gd name="T35" fmla="*/ 107 h 153"/>
                <a:gd name="T36" fmla="*/ 89 w 149"/>
                <a:gd name="T37" fmla="*/ 91 h 153"/>
                <a:gd name="T38" fmla="*/ 82 w 149"/>
                <a:gd name="T39" fmla="*/ 107 h 153"/>
                <a:gd name="T40" fmla="*/ 75 w 149"/>
                <a:gd name="T41" fmla="*/ 123 h 153"/>
                <a:gd name="T42" fmla="*/ 84 w 149"/>
                <a:gd name="T43" fmla="*/ 137 h 153"/>
                <a:gd name="T44" fmla="*/ 128 w 149"/>
                <a:gd name="T45" fmla="*/ 113 h 153"/>
                <a:gd name="T46" fmla="*/ 149 w 149"/>
                <a:gd name="T47" fmla="*/ 97 h 153"/>
                <a:gd name="T48" fmla="*/ 148 w 149"/>
                <a:gd name="T49" fmla="*/ 93 h 153"/>
                <a:gd name="T50" fmla="*/ 104 w 149"/>
                <a:gd name="T51" fmla="*/ 71 h 153"/>
                <a:gd name="T52" fmla="*/ 122 w 149"/>
                <a:gd name="T53" fmla="*/ 102 h 153"/>
                <a:gd name="T54" fmla="*/ 125 w 149"/>
                <a:gd name="T55" fmla="*/ 106 h 153"/>
                <a:gd name="T56" fmla="*/ 128 w 149"/>
                <a:gd name="T57" fmla="*/ 113 h 153"/>
                <a:gd name="T58" fmla="*/ 15 w 149"/>
                <a:gd name="T59" fmla="*/ 68 h 153"/>
                <a:gd name="T60" fmla="*/ 2 w 149"/>
                <a:gd name="T61" fmla="*/ 99 h 153"/>
                <a:gd name="T62" fmla="*/ 25 w 149"/>
                <a:gd name="T63" fmla="*/ 108 h 153"/>
                <a:gd name="T64" fmla="*/ 42 w 149"/>
                <a:gd name="T65" fmla="*/ 81 h 153"/>
                <a:gd name="T66" fmla="*/ 46 w 149"/>
                <a:gd name="T67" fmla="*/ 74 h 153"/>
                <a:gd name="T68" fmla="*/ 44 w 149"/>
                <a:gd name="T69" fmla="*/ 71 h 153"/>
                <a:gd name="T70" fmla="*/ 21 w 149"/>
                <a:gd name="T71" fmla="*/ 60 h 153"/>
                <a:gd name="T72" fmla="*/ 0 w 149"/>
                <a:gd name="T73" fmla="*/ 61 h 153"/>
                <a:gd name="T74" fmla="*/ 3 w 149"/>
                <a:gd name="T75" fmla="*/ 105 h 153"/>
                <a:gd name="T76" fmla="*/ 24 w 149"/>
                <a:gd name="T77" fmla="*/ 137 h 153"/>
                <a:gd name="T78" fmla="*/ 65 w 149"/>
                <a:gd name="T79" fmla="*/ 137 h 153"/>
                <a:gd name="T80" fmla="*/ 56 w 149"/>
                <a:gd name="T81" fmla="*/ 111 h 153"/>
                <a:gd name="T82" fmla="*/ 25 w 149"/>
                <a:gd name="T83" fmla="*/ 111 h 153"/>
                <a:gd name="T84" fmla="*/ 24 w 149"/>
                <a:gd name="T85" fmla="*/ 11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9" h="153">
                  <a:moveTo>
                    <a:pt x="118" y="37"/>
                  </a:moveTo>
                  <a:cubicBezTo>
                    <a:pt x="117" y="38"/>
                    <a:pt x="117" y="38"/>
                    <a:pt x="117" y="38"/>
                  </a:cubicBezTo>
                  <a:cubicBezTo>
                    <a:pt x="111" y="51"/>
                    <a:pt x="111" y="51"/>
                    <a:pt x="111" y="51"/>
                  </a:cubicBezTo>
                  <a:cubicBezTo>
                    <a:pt x="95" y="53"/>
                    <a:pt x="95" y="53"/>
                    <a:pt x="95" y="53"/>
                  </a:cubicBezTo>
                  <a:cubicBezTo>
                    <a:pt x="93" y="53"/>
                    <a:pt x="93" y="53"/>
                    <a:pt x="93" y="53"/>
                  </a:cubicBezTo>
                  <a:cubicBezTo>
                    <a:pt x="93" y="53"/>
                    <a:pt x="93" y="53"/>
                    <a:pt x="93" y="53"/>
                  </a:cubicBezTo>
                  <a:cubicBezTo>
                    <a:pt x="76" y="55"/>
                    <a:pt x="76" y="55"/>
                    <a:pt x="76" y="55"/>
                  </a:cubicBezTo>
                  <a:cubicBezTo>
                    <a:pt x="89" y="46"/>
                    <a:pt x="89" y="46"/>
                    <a:pt x="89" y="46"/>
                  </a:cubicBezTo>
                  <a:cubicBezTo>
                    <a:pt x="84" y="37"/>
                    <a:pt x="79" y="29"/>
                    <a:pt x="76" y="22"/>
                  </a:cubicBezTo>
                  <a:cubicBezTo>
                    <a:pt x="75" y="21"/>
                    <a:pt x="74" y="19"/>
                    <a:pt x="73" y="17"/>
                  </a:cubicBezTo>
                  <a:cubicBezTo>
                    <a:pt x="74" y="16"/>
                    <a:pt x="76" y="14"/>
                    <a:pt x="77" y="12"/>
                  </a:cubicBezTo>
                  <a:cubicBezTo>
                    <a:pt x="81" y="7"/>
                    <a:pt x="87" y="2"/>
                    <a:pt x="92" y="2"/>
                  </a:cubicBezTo>
                  <a:cubicBezTo>
                    <a:pt x="96" y="2"/>
                    <a:pt x="99" y="4"/>
                    <a:pt x="102" y="9"/>
                  </a:cubicBezTo>
                  <a:cubicBezTo>
                    <a:pt x="113" y="29"/>
                    <a:pt x="113" y="29"/>
                    <a:pt x="113" y="29"/>
                  </a:cubicBezTo>
                  <a:cubicBezTo>
                    <a:pt x="126" y="19"/>
                    <a:pt x="126" y="19"/>
                    <a:pt x="126" y="19"/>
                  </a:cubicBezTo>
                  <a:lnTo>
                    <a:pt x="118" y="37"/>
                  </a:lnTo>
                  <a:close/>
                  <a:moveTo>
                    <a:pt x="75" y="10"/>
                  </a:moveTo>
                  <a:cubicBezTo>
                    <a:pt x="78" y="6"/>
                    <a:pt x="82" y="2"/>
                    <a:pt x="87" y="0"/>
                  </a:cubicBezTo>
                  <a:cubicBezTo>
                    <a:pt x="51" y="0"/>
                    <a:pt x="51" y="0"/>
                    <a:pt x="51" y="0"/>
                  </a:cubicBezTo>
                  <a:cubicBezTo>
                    <a:pt x="50" y="1"/>
                    <a:pt x="49" y="2"/>
                    <a:pt x="48" y="2"/>
                  </a:cubicBezTo>
                  <a:cubicBezTo>
                    <a:pt x="48" y="3"/>
                    <a:pt x="48" y="3"/>
                    <a:pt x="48" y="3"/>
                  </a:cubicBezTo>
                  <a:cubicBezTo>
                    <a:pt x="28" y="38"/>
                    <a:pt x="28" y="38"/>
                    <a:pt x="28" y="38"/>
                  </a:cubicBezTo>
                  <a:cubicBezTo>
                    <a:pt x="50" y="52"/>
                    <a:pt x="50" y="52"/>
                    <a:pt x="50" y="52"/>
                  </a:cubicBezTo>
                  <a:cubicBezTo>
                    <a:pt x="52" y="49"/>
                    <a:pt x="54" y="46"/>
                    <a:pt x="55" y="43"/>
                  </a:cubicBezTo>
                  <a:cubicBezTo>
                    <a:pt x="68" y="21"/>
                    <a:pt x="68" y="21"/>
                    <a:pt x="68" y="21"/>
                  </a:cubicBezTo>
                  <a:cubicBezTo>
                    <a:pt x="69" y="20"/>
                    <a:pt x="69" y="18"/>
                    <a:pt x="71" y="16"/>
                  </a:cubicBezTo>
                  <a:cubicBezTo>
                    <a:pt x="71" y="16"/>
                    <a:pt x="71" y="16"/>
                    <a:pt x="71" y="16"/>
                  </a:cubicBezTo>
                  <a:cubicBezTo>
                    <a:pt x="71" y="16"/>
                    <a:pt x="71" y="16"/>
                    <a:pt x="71" y="16"/>
                  </a:cubicBezTo>
                  <a:cubicBezTo>
                    <a:pt x="72" y="14"/>
                    <a:pt x="74" y="12"/>
                    <a:pt x="75" y="10"/>
                  </a:cubicBezTo>
                  <a:close/>
                  <a:moveTo>
                    <a:pt x="94" y="153"/>
                  </a:moveTo>
                  <a:cubicBezTo>
                    <a:pt x="93" y="137"/>
                    <a:pt x="93" y="137"/>
                    <a:pt x="93" y="137"/>
                  </a:cubicBezTo>
                  <a:cubicBezTo>
                    <a:pt x="116" y="137"/>
                    <a:pt x="116" y="137"/>
                    <a:pt x="116" y="137"/>
                  </a:cubicBezTo>
                  <a:cubicBezTo>
                    <a:pt x="121" y="136"/>
                    <a:pt x="124" y="135"/>
                    <a:pt x="126" y="132"/>
                  </a:cubicBezTo>
                  <a:cubicBezTo>
                    <a:pt x="129" y="127"/>
                    <a:pt x="128" y="120"/>
                    <a:pt x="126" y="114"/>
                  </a:cubicBezTo>
                  <a:cubicBezTo>
                    <a:pt x="125" y="112"/>
                    <a:pt x="124" y="110"/>
                    <a:pt x="123" y="108"/>
                  </a:cubicBezTo>
                  <a:cubicBezTo>
                    <a:pt x="121" y="108"/>
                    <a:pt x="119" y="107"/>
                    <a:pt x="117" y="107"/>
                  </a:cubicBezTo>
                  <a:cubicBezTo>
                    <a:pt x="110" y="107"/>
                    <a:pt x="100" y="107"/>
                    <a:pt x="90" y="107"/>
                  </a:cubicBezTo>
                  <a:cubicBezTo>
                    <a:pt x="89" y="91"/>
                    <a:pt x="89" y="91"/>
                    <a:pt x="89" y="91"/>
                  </a:cubicBezTo>
                  <a:cubicBezTo>
                    <a:pt x="82" y="107"/>
                    <a:pt x="82" y="107"/>
                    <a:pt x="82" y="107"/>
                  </a:cubicBezTo>
                  <a:cubicBezTo>
                    <a:pt x="82" y="107"/>
                    <a:pt x="82" y="107"/>
                    <a:pt x="82" y="107"/>
                  </a:cubicBezTo>
                  <a:cubicBezTo>
                    <a:pt x="81" y="109"/>
                    <a:pt x="81" y="109"/>
                    <a:pt x="81" y="109"/>
                  </a:cubicBezTo>
                  <a:cubicBezTo>
                    <a:pt x="75" y="123"/>
                    <a:pt x="75" y="123"/>
                    <a:pt x="75" y="123"/>
                  </a:cubicBezTo>
                  <a:cubicBezTo>
                    <a:pt x="83" y="135"/>
                    <a:pt x="83" y="135"/>
                    <a:pt x="83" y="135"/>
                  </a:cubicBezTo>
                  <a:cubicBezTo>
                    <a:pt x="84" y="137"/>
                    <a:pt x="84" y="137"/>
                    <a:pt x="84" y="137"/>
                  </a:cubicBezTo>
                  <a:lnTo>
                    <a:pt x="94" y="153"/>
                  </a:lnTo>
                  <a:close/>
                  <a:moveTo>
                    <a:pt x="128" y="113"/>
                  </a:moveTo>
                  <a:cubicBezTo>
                    <a:pt x="130" y="118"/>
                    <a:pt x="132" y="124"/>
                    <a:pt x="131" y="128"/>
                  </a:cubicBezTo>
                  <a:cubicBezTo>
                    <a:pt x="149" y="97"/>
                    <a:pt x="149" y="97"/>
                    <a:pt x="149" y="97"/>
                  </a:cubicBezTo>
                  <a:cubicBezTo>
                    <a:pt x="149" y="95"/>
                    <a:pt x="148" y="94"/>
                    <a:pt x="148" y="94"/>
                  </a:cubicBezTo>
                  <a:cubicBezTo>
                    <a:pt x="148" y="93"/>
                    <a:pt x="148" y="93"/>
                    <a:pt x="148" y="93"/>
                  </a:cubicBezTo>
                  <a:cubicBezTo>
                    <a:pt x="128" y="58"/>
                    <a:pt x="128" y="58"/>
                    <a:pt x="128" y="58"/>
                  </a:cubicBezTo>
                  <a:cubicBezTo>
                    <a:pt x="104" y="71"/>
                    <a:pt x="104" y="71"/>
                    <a:pt x="104" y="71"/>
                  </a:cubicBezTo>
                  <a:cubicBezTo>
                    <a:pt x="106" y="73"/>
                    <a:pt x="108" y="76"/>
                    <a:pt x="109" y="80"/>
                  </a:cubicBezTo>
                  <a:cubicBezTo>
                    <a:pt x="122" y="102"/>
                    <a:pt x="122" y="102"/>
                    <a:pt x="122" y="102"/>
                  </a:cubicBezTo>
                  <a:cubicBezTo>
                    <a:pt x="123" y="102"/>
                    <a:pt x="124" y="104"/>
                    <a:pt x="125" y="106"/>
                  </a:cubicBezTo>
                  <a:cubicBezTo>
                    <a:pt x="125" y="106"/>
                    <a:pt x="125" y="106"/>
                    <a:pt x="125" y="106"/>
                  </a:cubicBezTo>
                  <a:cubicBezTo>
                    <a:pt x="125" y="107"/>
                    <a:pt x="125" y="107"/>
                    <a:pt x="125" y="107"/>
                  </a:cubicBezTo>
                  <a:cubicBezTo>
                    <a:pt x="126" y="109"/>
                    <a:pt x="127" y="111"/>
                    <a:pt x="128" y="113"/>
                  </a:cubicBezTo>
                  <a:close/>
                  <a:moveTo>
                    <a:pt x="0" y="61"/>
                  </a:moveTo>
                  <a:cubicBezTo>
                    <a:pt x="15" y="68"/>
                    <a:pt x="15" y="68"/>
                    <a:pt x="15" y="68"/>
                  </a:cubicBezTo>
                  <a:cubicBezTo>
                    <a:pt x="3" y="88"/>
                    <a:pt x="3" y="88"/>
                    <a:pt x="3" y="88"/>
                  </a:cubicBezTo>
                  <a:cubicBezTo>
                    <a:pt x="1" y="93"/>
                    <a:pt x="1" y="97"/>
                    <a:pt x="2" y="99"/>
                  </a:cubicBezTo>
                  <a:cubicBezTo>
                    <a:pt x="5" y="104"/>
                    <a:pt x="12" y="107"/>
                    <a:pt x="18" y="108"/>
                  </a:cubicBezTo>
                  <a:cubicBezTo>
                    <a:pt x="20" y="108"/>
                    <a:pt x="23" y="108"/>
                    <a:pt x="25" y="108"/>
                  </a:cubicBezTo>
                  <a:cubicBezTo>
                    <a:pt x="26" y="107"/>
                    <a:pt x="27" y="105"/>
                    <a:pt x="28" y="104"/>
                  </a:cubicBezTo>
                  <a:cubicBezTo>
                    <a:pt x="32" y="98"/>
                    <a:pt x="37" y="90"/>
                    <a:pt x="42" y="81"/>
                  </a:cubicBezTo>
                  <a:cubicBezTo>
                    <a:pt x="56" y="87"/>
                    <a:pt x="56" y="87"/>
                    <a:pt x="56" y="87"/>
                  </a:cubicBezTo>
                  <a:cubicBezTo>
                    <a:pt x="46" y="74"/>
                    <a:pt x="46" y="74"/>
                    <a:pt x="46" y="74"/>
                  </a:cubicBezTo>
                  <a:cubicBezTo>
                    <a:pt x="46" y="73"/>
                    <a:pt x="46" y="73"/>
                    <a:pt x="46" y="73"/>
                  </a:cubicBezTo>
                  <a:cubicBezTo>
                    <a:pt x="44" y="71"/>
                    <a:pt x="44" y="71"/>
                    <a:pt x="44" y="71"/>
                  </a:cubicBezTo>
                  <a:cubicBezTo>
                    <a:pt x="35" y="59"/>
                    <a:pt x="35" y="59"/>
                    <a:pt x="35" y="59"/>
                  </a:cubicBezTo>
                  <a:cubicBezTo>
                    <a:pt x="21" y="60"/>
                    <a:pt x="21" y="60"/>
                    <a:pt x="21" y="60"/>
                  </a:cubicBezTo>
                  <a:cubicBezTo>
                    <a:pt x="19" y="60"/>
                    <a:pt x="19" y="60"/>
                    <a:pt x="19" y="60"/>
                  </a:cubicBezTo>
                  <a:lnTo>
                    <a:pt x="0" y="61"/>
                  </a:lnTo>
                  <a:close/>
                  <a:moveTo>
                    <a:pt x="17" y="110"/>
                  </a:moveTo>
                  <a:cubicBezTo>
                    <a:pt x="12" y="110"/>
                    <a:pt x="7" y="108"/>
                    <a:pt x="3" y="105"/>
                  </a:cubicBezTo>
                  <a:cubicBezTo>
                    <a:pt x="21" y="136"/>
                    <a:pt x="21" y="136"/>
                    <a:pt x="21" y="136"/>
                  </a:cubicBezTo>
                  <a:cubicBezTo>
                    <a:pt x="23" y="137"/>
                    <a:pt x="24" y="137"/>
                    <a:pt x="24" y="137"/>
                  </a:cubicBezTo>
                  <a:cubicBezTo>
                    <a:pt x="25" y="137"/>
                    <a:pt x="25" y="137"/>
                    <a:pt x="25" y="137"/>
                  </a:cubicBezTo>
                  <a:cubicBezTo>
                    <a:pt x="65" y="137"/>
                    <a:pt x="65" y="137"/>
                    <a:pt x="65" y="137"/>
                  </a:cubicBezTo>
                  <a:cubicBezTo>
                    <a:pt x="66" y="111"/>
                    <a:pt x="66" y="111"/>
                    <a:pt x="66" y="111"/>
                  </a:cubicBezTo>
                  <a:cubicBezTo>
                    <a:pt x="63" y="111"/>
                    <a:pt x="60" y="111"/>
                    <a:pt x="56" y="111"/>
                  </a:cubicBezTo>
                  <a:cubicBezTo>
                    <a:pt x="30" y="111"/>
                    <a:pt x="30" y="111"/>
                    <a:pt x="30" y="111"/>
                  </a:cubicBezTo>
                  <a:cubicBezTo>
                    <a:pt x="30" y="111"/>
                    <a:pt x="28" y="111"/>
                    <a:pt x="25" y="111"/>
                  </a:cubicBezTo>
                  <a:cubicBezTo>
                    <a:pt x="25" y="111"/>
                    <a:pt x="25" y="111"/>
                    <a:pt x="25" y="111"/>
                  </a:cubicBezTo>
                  <a:cubicBezTo>
                    <a:pt x="24" y="111"/>
                    <a:pt x="24" y="111"/>
                    <a:pt x="24" y="111"/>
                  </a:cubicBezTo>
                  <a:cubicBezTo>
                    <a:pt x="22" y="111"/>
                    <a:pt x="20" y="111"/>
                    <a:pt x="17" y="110"/>
                  </a:cubicBezTo>
                  <a:close/>
                </a:path>
              </a:pathLst>
            </a:custGeom>
            <a:solidFill>
              <a:srgbClr val="FF92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7" name="同心圆 16"/>
            <p:cNvSpPr/>
            <p:nvPr/>
          </p:nvSpPr>
          <p:spPr>
            <a:xfrm>
              <a:off x="3518381" y="1989818"/>
              <a:ext cx="1657674" cy="1657674"/>
            </a:xfrm>
            <a:prstGeom prst="donut">
              <a:avLst>
                <a:gd name="adj" fmla="val 17790"/>
              </a:avLst>
            </a:prstGeom>
            <a:pattFill prst="pct50">
              <a:fgClr>
                <a:schemeClr val="bg1"/>
              </a:fgClr>
              <a:bgClr>
                <a:srgbClr val="4F93C3"/>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sp>
          <p:nvSpPr>
            <p:cNvPr id="18" name="空心弧 17"/>
            <p:cNvSpPr/>
            <p:nvPr/>
          </p:nvSpPr>
          <p:spPr>
            <a:xfrm>
              <a:off x="3519714" y="1989818"/>
              <a:ext cx="1656342" cy="1656342"/>
            </a:xfrm>
            <a:prstGeom prst="blockArc">
              <a:avLst>
                <a:gd name="adj1" fmla="val 16221204"/>
                <a:gd name="adj2" fmla="val 10190039"/>
                <a:gd name="adj3" fmla="val 17590"/>
              </a:avLst>
            </a:prstGeom>
            <a:solidFill>
              <a:srgbClr val="FF92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sp>
        <p:nvSpPr>
          <p:cNvPr id="58" name="文本框 92"/>
          <p:cNvSpPr txBox="1"/>
          <p:nvPr/>
        </p:nvSpPr>
        <p:spPr>
          <a:xfrm>
            <a:off x="1193557" y="3157677"/>
            <a:ext cx="1183551" cy="1302944"/>
          </a:xfrm>
          <a:prstGeom prst="rect">
            <a:avLst/>
          </a:prstGeom>
          <a:noFill/>
        </p:spPr>
        <p:txBody>
          <a:bodyPr wrap="none" lIns="85990" tIns="43001" rIns="85990" bIns="43001" rtlCol="0">
            <a:spAutoFit/>
          </a:bodyPr>
          <a:lstStyle/>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endParaRPr lang="en-US" altLang="zh-CN" sz="1317" dirty="0">
              <a:solidFill>
                <a:srgbClr val="E7E6E6">
                  <a:lumMod val="50000"/>
                </a:srgbClr>
              </a:solidFill>
              <a:latin typeface="微软雅黑" panose="020B0503020204020204" pitchFamily="34" charset="-122"/>
              <a:ea typeface="微软雅黑" panose="020B0503020204020204" pitchFamily="34" charset="-122"/>
            </a:endParaRP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p:txBody>
      </p:sp>
      <p:grpSp>
        <p:nvGrpSpPr>
          <p:cNvPr id="2" name="组合 1"/>
          <p:cNvGrpSpPr/>
          <p:nvPr/>
        </p:nvGrpSpPr>
        <p:grpSpPr>
          <a:xfrm>
            <a:off x="1522063" y="886716"/>
            <a:ext cx="6239885" cy="376280"/>
            <a:chOff x="1618248" y="908816"/>
            <a:chExt cx="6634211" cy="400059"/>
          </a:xfrm>
        </p:grpSpPr>
        <p:sp>
          <p:nvSpPr>
            <p:cNvPr id="62" name="文本框 96"/>
            <p:cNvSpPr txBox="1"/>
            <p:nvPr/>
          </p:nvSpPr>
          <p:spPr>
            <a:xfrm>
              <a:off x="1618248" y="908816"/>
              <a:ext cx="683996" cy="400059"/>
            </a:xfrm>
            <a:prstGeom prst="rect">
              <a:avLst/>
            </a:prstGeom>
            <a:noFill/>
          </p:spPr>
          <p:txBody>
            <a:bodyPr wrap="none" lIns="85990" tIns="43001" rIns="85990" bIns="43001" rtlCol="0">
              <a:spAutoFit/>
            </a:bodyPr>
            <a:lstStyle/>
            <a:p>
              <a:pPr defTabSz="909361" fontAlgn="base">
                <a:spcBef>
                  <a:spcPct val="0"/>
                </a:spcBef>
                <a:spcAft>
                  <a:spcPct val="0"/>
                </a:spcAft>
              </a:pPr>
              <a:r>
                <a:rPr lang="en-US" altLang="zh-CN" sz="1881" b="1" dirty="0">
                  <a:solidFill>
                    <a:srgbClr val="FF9201"/>
                  </a:solidFill>
                  <a:latin typeface="微软雅黑" panose="020B0503020204020204" pitchFamily="34" charset="-122"/>
                  <a:ea typeface="微软雅黑" panose="020B0503020204020204" pitchFamily="34" charset="-122"/>
                </a:rPr>
                <a:t>69</a:t>
              </a:r>
              <a:r>
                <a:rPr lang="en-US" altLang="zh-CN" sz="1505" dirty="0">
                  <a:solidFill>
                    <a:srgbClr val="FF9201"/>
                  </a:solidFill>
                  <a:latin typeface="微软雅黑" panose="020B0503020204020204" pitchFamily="34" charset="-122"/>
                  <a:ea typeface="微软雅黑" panose="020B0503020204020204" pitchFamily="34" charset="-122"/>
                </a:rPr>
                <a:t>%</a:t>
              </a:r>
              <a:endParaRPr lang="zh-CN" altLang="en-US" sz="1881" dirty="0">
                <a:solidFill>
                  <a:srgbClr val="FF9201"/>
                </a:solidFill>
                <a:latin typeface="微软雅黑" panose="020B0503020204020204" pitchFamily="34" charset="-122"/>
                <a:ea typeface="微软雅黑" panose="020B0503020204020204" pitchFamily="34" charset="-122"/>
              </a:endParaRPr>
            </a:p>
          </p:txBody>
        </p:sp>
        <p:sp>
          <p:nvSpPr>
            <p:cNvPr id="63" name="文本框 97"/>
            <p:cNvSpPr txBox="1"/>
            <p:nvPr/>
          </p:nvSpPr>
          <p:spPr>
            <a:xfrm>
              <a:off x="3612507" y="908816"/>
              <a:ext cx="683996" cy="400059"/>
            </a:xfrm>
            <a:prstGeom prst="rect">
              <a:avLst/>
            </a:prstGeom>
            <a:noFill/>
          </p:spPr>
          <p:txBody>
            <a:bodyPr wrap="none" lIns="85990" tIns="43001" rIns="85990" bIns="43001" rtlCol="0">
              <a:spAutoFit/>
            </a:bodyPr>
            <a:lstStyle/>
            <a:p>
              <a:pPr defTabSz="909361" fontAlgn="base">
                <a:spcBef>
                  <a:spcPct val="0"/>
                </a:spcBef>
                <a:spcAft>
                  <a:spcPct val="0"/>
                </a:spcAft>
              </a:pPr>
              <a:r>
                <a:rPr lang="en-US" altLang="zh-CN" sz="1881" b="1" dirty="0">
                  <a:solidFill>
                    <a:srgbClr val="9DBA1A"/>
                  </a:solidFill>
                  <a:latin typeface="微软雅黑" panose="020B0503020204020204" pitchFamily="34" charset="-122"/>
                  <a:ea typeface="微软雅黑" panose="020B0503020204020204" pitchFamily="34" charset="-122"/>
                </a:rPr>
                <a:t>31</a:t>
              </a:r>
              <a:r>
                <a:rPr lang="en-US" altLang="zh-CN" sz="1505" dirty="0">
                  <a:solidFill>
                    <a:srgbClr val="9DBA1A"/>
                  </a:solidFill>
                  <a:latin typeface="微软雅黑" panose="020B0503020204020204" pitchFamily="34" charset="-122"/>
                  <a:ea typeface="微软雅黑" panose="020B0503020204020204" pitchFamily="34" charset="-122"/>
                </a:rPr>
                <a:t>%</a:t>
              </a:r>
              <a:endParaRPr lang="zh-CN" altLang="en-US" sz="1881" dirty="0">
                <a:solidFill>
                  <a:srgbClr val="9DBA1A"/>
                </a:solidFill>
                <a:latin typeface="微软雅黑" panose="020B0503020204020204" pitchFamily="34" charset="-122"/>
                <a:ea typeface="微软雅黑" panose="020B0503020204020204" pitchFamily="34" charset="-122"/>
              </a:endParaRPr>
            </a:p>
          </p:txBody>
        </p:sp>
        <p:sp>
          <p:nvSpPr>
            <p:cNvPr id="64" name="文本框 98"/>
            <p:cNvSpPr txBox="1"/>
            <p:nvPr/>
          </p:nvSpPr>
          <p:spPr>
            <a:xfrm>
              <a:off x="5587824" y="908816"/>
              <a:ext cx="683996" cy="400059"/>
            </a:xfrm>
            <a:prstGeom prst="rect">
              <a:avLst/>
            </a:prstGeom>
            <a:noFill/>
          </p:spPr>
          <p:txBody>
            <a:bodyPr wrap="none" lIns="85990" tIns="43001" rIns="85990" bIns="43001" rtlCol="0">
              <a:spAutoFit/>
            </a:bodyPr>
            <a:lstStyle/>
            <a:p>
              <a:pPr defTabSz="909361" fontAlgn="base">
                <a:spcBef>
                  <a:spcPct val="0"/>
                </a:spcBef>
                <a:spcAft>
                  <a:spcPct val="0"/>
                </a:spcAft>
              </a:pPr>
              <a:r>
                <a:rPr lang="en-US" altLang="zh-CN" sz="1881" b="1" dirty="0">
                  <a:solidFill>
                    <a:srgbClr val="7030A0"/>
                  </a:solidFill>
                  <a:latin typeface="微软雅黑" panose="020B0503020204020204" pitchFamily="34" charset="-122"/>
                  <a:ea typeface="微软雅黑" panose="020B0503020204020204" pitchFamily="34" charset="-122"/>
                </a:rPr>
                <a:t>45</a:t>
              </a:r>
              <a:r>
                <a:rPr lang="en-US" altLang="zh-CN" sz="1505" dirty="0">
                  <a:solidFill>
                    <a:srgbClr val="7030A0"/>
                  </a:solidFill>
                  <a:latin typeface="微软雅黑" panose="020B0503020204020204" pitchFamily="34" charset="-122"/>
                  <a:ea typeface="微软雅黑" panose="020B0503020204020204" pitchFamily="34" charset="-122"/>
                </a:rPr>
                <a:t>%</a:t>
              </a:r>
              <a:endParaRPr lang="zh-CN" altLang="en-US" sz="1881" dirty="0">
                <a:solidFill>
                  <a:srgbClr val="7030A0"/>
                </a:solidFill>
                <a:latin typeface="微软雅黑" panose="020B0503020204020204" pitchFamily="34" charset="-122"/>
                <a:ea typeface="微软雅黑" panose="020B0503020204020204" pitchFamily="34" charset="-122"/>
              </a:endParaRPr>
            </a:p>
          </p:txBody>
        </p:sp>
        <p:sp>
          <p:nvSpPr>
            <p:cNvPr id="65" name="文本框 99"/>
            <p:cNvSpPr txBox="1"/>
            <p:nvPr/>
          </p:nvSpPr>
          <p:spPr>
            <a:xfrm>
              <a:off x="7568463" y="908816"/>
              <a:ext cx="683996" cy="400059"/>
            </a:xfrm>
            <a:prstGeom prst="rect">
              <a:avLst/>
            </a:prstGeom>
            <a:noFill/>
          </p:spPr>
          <p:txBody>
            <a:bodyPr wrap="none" lIns="85990" tIns="43001" rIns="85990" bIns="43001" rtlCol="0">
              <a:spAutoFit/>
            </a:bodyPr>
            <a:lstStyle/>
            <a:p>
              <a:pPr defTabSz="909361" fontAlgn="base">
                <a:spcBef>
                  <a:spcPct val="0"/>
                </a:spcBef>
                <a:spcAft>
                  <a:spcPct val="0"/>
                </a:spcAft>
              </a:pPr>
              <a:r>
                <a:rPr lang="en-US" altLang="zh-CN" sz="1881" b="1" dirty="0">
                  <a:solidFill>
                    <a:srgbClr val="128CCB"/>
                  </a:solidFill>
                  <a:latin typeface="微软雅黑" panose="020B0503020204020204" pitchFamily="34" charset="-122"/>
                  <a:ea typeface="微软雅黑" panose="020B0503020204020204" pitchFamily="34" charset="-122"/>
                </a:rPr>
                <a:t>23</a:t>
              </a:r>
              <a:r>
                <a:rPr lang="en-US" altLang="zh-CN" sz="1505" dirty="0">
                  <a:solidFill>
                    <a:srgbClr val="128CCB"/>
                  </a:solidFill>
                  <a:latin typeface="微软雅黑" panose="020B0503020204020204" pitchFamily="34" charset="-122"/>
                  <a:ea typeface="微软雅黑" panose="020B0503020204020204" pitchFamily="34" charset="-122"/>
                </a:rPr>
                <a:t>%</a:t>
              </a:r>
              <a:endParaRPr lang="zh-CN" altLang="en-US" sz="1881" dirty="0">
                <a:solidFill>
                  <a:srgbClr val="128CCB"/>
                </a:solidFill>
                <a:latin typeface="微软雅黑" panose="020B0503020204020204" pitchFamily="34" charset="-122"/>
                <a:ea typeface="微软雅黑" panose="020B0503020204020204" pitchFamily="34" charset="-122"/>
              </a:endParaRPr>
            </a:p>
          </p:txBody>
        </p:sp>
      </p:grpSp>
      <p:sp>
        <p:nvSpPr>
          <p:cNvPr id="66" name="矩形 65"/>
          <p:cNvSpPr/>
          <p:nvPr/>
        </p:nvSpPr>
        <p:spPr>
          <a:xfrm>
            <a:off x="1166831" y="2910390"/>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这里填写标题</a:t>
            </a:r>
            <a:endParaRPr lang="en-US" altLang="zh-CN" sz="1223" b="1" dirty="0">
              <a:solidFill>
                <a:prstClr val="black"/>
              </a:solidFill>
              <a:latin typeface="微软雅黑" pitchFamily="34" charset="-122"/>
              <a:ea typeface="微软雅黑" pitchFamily="34" charset="-122"/>
            </a:endParaRPr>
          </a:p>
        </p:txBody>
      </p:sp>
      <p:sp>
        <p:nvSpPr>
          <p:cNvPr id="74" name="文本框 92"/>
          <p:cNvSpPr txBox="1"/>
          <p:nvPr/>
        </p:nvSpPr>
        <p:spPr>
          <a:xfrm>
            <a:off x="3066440" y="3157677"/>
            <a:ext cx="1183551" cy="1302944"/>
          </a:xfrm>
          <a:prstGeom prst="rect">
            <a:avLst/>
          </a:prstGeom>
          <a:noFill/>
        </p:spPr>
        <p:txBody>
          <a:bodyPr wrap="none" lIns="85990" tIns="43001" rIns="85990" bIns="43001" rtlCol="0">
            <a:spAutoFit/>
          </a:bodyPr>
          <a:lstStyle/>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endParaRPr lang="en-US" altLang="zh-CN" sz="1317" dirty="0">
              <a:solidFill>
                <a:srgbClr val="E7E6E6">
                  <a:lumMod val="50000"/>
                </a:srgbClr>
              </a:solidFill>
              <a:latin typeface="微软雅黑" panose="020B0503020204020204" pitchFamily="34" charset="-122"/>
              <a:ea typeface="微软雅黑" panose="020B0503020204020204" pitchFamily="34" charset="-122"/>
            </a:endParaRP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p:txBody>
      </p:sp>
      <p:sp>
        <p:nvSpPr>
          <p:cNvPr id="75" name="矩形 74"/>
          <p:cNvSpPr/>
          <p:nvPr/>
        </p:nvSpPr>
        <p:spPr>
          <a:xfrm>
            <a:off x="3039715" y="2910390"/>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这里填写标题</a:t>
            </a:r>
            <a:endParaRPr lang="en-US" altLang="zh-CN" sz="1223" b="1" dirty="0">
              <a:solidFill>
                <a:prstClr val="black"/>
              </a:solidFill>
              <a:latin typeface="微软雅黑" pitchFamily="34" charset="-122"/>
              <a:ea typeface="微软雅黑" pitchFamily="34" charset="-122"/>
            </a:endParaRPr>
          </a:p>
        </p:txBody>
      </p:sp>
      <p:sp>
        <p:nvSpPr>
          <p:cNvPr id="76" name="文本框 92"/>
          <p:cNvSpPr txBox="1"/>
          <p:nvPr/>
        </p:nvSpPr>
        <p:spPr>
          <a:xfrm>
            <a:off x="4953921" y="3157677"/>
            <a:ext cx="1183551" cy="1302944"/>
          </a:xfrm>
          <a:prstGeom prst="rect">
            <a:avLst/>
          </a:prstGeom>
          <a:noFill/>
        </p:spPr>
        <p:txBody>
          <a:bodyPr wrap="none" lIns="85990" tIns="43001" rIns="85990" bIns="43001" rtlCol="0">
            <a:spAutoFit/>
          </a:bodyPr>
          <a:lstStyle/>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endParaRPr lang="en-US" altLang="zh-CN" sz="1317" dirty="0">
              <a:solidFill>
                <a:srgbClr val="E7E6E6">
                  <a:lumMod val="50000"/>
                </a:srgbClr>
              </a:solidFill>
              <a:latin typeface="微软雅黑" panose="020B0503020204020204" pitchFamily="34" charset="-122"/>
              <a:ea typeface="微软雅黑" panose="020B0503020204020204" pitchFamily="34" charset="-122"/>
            </a:endParaRP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p:txBody>
      </p:sp>
      <p:sp>
        <p:nvSpPr>
          <p:cNvPr id="77" name="矩形 76"/>
          <p:cNvSpPr/>
          <p:nvPr/>
        </p:nvSpPr>
        <p:spPr>
          <a:xfrm>
            <a:off x="4927196" y="2910390"/>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这里填写标题</a:t>
            </a:r>
            <a:endParaRPr lang="en-US" altLang="zh-CN" sz="1223" b="1" dirty="0">
              <a:solidFill>
                <a:prstClr val="black"/>
              </a:solidFill>
              <a:latin typeface="微软雅黑" pitchFamily="34" charset="-122"/>
              <a:ea typeface="微软雅黑" pitchFamily="34" charset="-122"/>
            </a:endParaRPr>
          </a:p>
        </p:txBody>
      </p:sp>
      <p:sp>
        <p:nvSpPr>
          <p:cNvPr id="80" name="文本框 92"/>
          <p:cNvSpPr txBox="1"/>
          <p:nvPr/>
        </p:nvSpPr>
        <p:spPr>
          <a:xfrm>
            <a:off x="6848404" y="3157677"/>
            <a:ext cx="1183551" cy="1302944"/>
          </a:xfrm>
          <a:prstGeom prst="rect">
            <a:avLst/>
          </a:prstGeom>
          <a:noFill/>
        </p:spPr>
        <p:txBody>
          <a:bodyPr wrap="none" lIns="85990" tIns="43001" rIns="85990" bIns="43001" rtlCol="0">
            <a:spAutoFit/>
          </a:bodyPr>
          <a:lstStyle/>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endParaRPr lang="en-US" altLang="zh-CN" sz="1317" dirty="0">
              <a:solidFill>
                <a:srgbClr val="E7E6E6">
                  <a:lumMod val="50000"/>
                </a:srgbClr>
              </a:solidFill>
              <a:latin typeface="微软雅黑" panose="020B0503020204020204" pitchFamily="34" charset="-122"/>
              <a:ea typeface="微软雅黑" panose="020B0503020204020204" pitchFamily="34" charset="-122"/>
            </a:endParaRP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p:txBody>
      </p:sp>
      <p:sp>
        <p:nvSpPr>
          <p:cNvPr id="81" name="矩形 80"/>
          <p:cNvSpPr/>
          <p:nvPr/>
        </p:nvSpPr>
        <p:spPr>
          <a:xfrm>
            <a:off x="6821678" y="2910390"/>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这里填写标题</a:t>
            </a:r>
            <a:endParaRPr lang="en-US" altLang="zh-CN" sz="1223" b="1" dirty="0">
              <a:solidFill>
                <a:prstClr val="black"/>
              </a:solidFill>
              <a:latin typeface="微软雅黑" pitchFamily="34" charset="-122"/>
              <a:ea typeface="微软雅黑" pitchFamily="34" charset="-122"/>
            </a:endParaRPr>
          </a:p>
        </p:txBody>
      </p:sp>
      <p:sp>
        <p:nvSpPr>
          <p:cNvPr id="55"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56" name="组合 55"/>
          <p:cNvGrpSpPr/>
          <p:nvPr/>
        </p:nvGrpSpPr>
        <p:grpSpPr>
          <a:xfrm>
            <a:off x="331635" y="679277"/>
            <a:ext cx="8682581" cy="63818"/>
            <a:chOff x="288133" y="483063"/>
            <a:chExt cx="8772740" cy="64666"/>
          </a:xfrm>
        </p:grpSpPr>
        <p:sp>
          <p:nvSpPr>
            <p:cNvPr id="57" name="任意多边形 56"/>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59" name="直接连接符 58"/>
            <p:cNvCxnSpPr>
              <a:stCxn id="57"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60" name="组合 59"/>
          <p:cNvGrpSpPr/>
          <p:nvPr/>
        </p:nvGrpSpPr>
        <p:grpSpPr>
          <a:xfrm>
            <a:off x="1" y="305046"/>
            <a:ext cx="603004" cy="332759"/>
            <a:chOff x="0" y="252065"/>
            <a:chExt cx="641111" cy="392113"/>
          </a:xfrm>
        </p:grpSpPr>
        <p:sp>
          <p:nvSpPr>
            <p:cNvPr id="61"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67"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68" name="五边形 67"/>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1209303278"/>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left)">
                                      <p:cBhvr>
                                        <p:cTn id="7" dur="5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wipe(down)">
                                      <p:cBhvr>
                                        <p:cTn id="12" dur="500"/>
                                        <p:tgtEl>
                                          <p:spTgt spid="56"/>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55"/>
                                        </p:tgtEl>
                                        <p:attrNameLst>
                                          <p:attrName>style.visibility</p:attrName>
                                        </p:attrNameLst>
                                      </p:cBhvr>
                                      <p:to>
                                        <p:strVal val="visible"/>
                                      </p:to>
                                    </p:set>
                                    <p:anim calcmode="lin" valueType="num">
                                      <p:cBhvr>
                                        <p:cTn id="16"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5"/>
                                        </p:tgtEl>
                                        <p:attrNameLst>
                                          <p:attrName>ppt_y</p:attrName>
                                        </p:attrNameLst>
                                      </p:cBhvr>
                                      <p:tavLst>
                                        <p:tav tm="0">
                                          <p:val>
                                            <p:strVal val="#ppt_y"/>
                                          </p:val>
                                        </p:tav>
                                        <p:tav tm="100000">
                                          <p:val>
                                            <p:strVal val="#ppt_y"/>
                                          </p:val>
                                        </p:tav>
                                      </p:tavLst>
                                    </p:anim>
                                    <p:anim calcmode="lin" valueType="num">
                                      <p:cBhvr>
                                        <p:cTn id="18"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5"/>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55"/>
                                        </p:tgtEl>
                                      </p:cBhvr>
                                    </p:animEffect>
                                  </p:childTnLst>
                                </p:cTn>
                              </p:par>
                              <p:par>
                                <p:cTn id="21" presetID="3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0" fill="hold"/>
                                        <p:tgtEl>
                                          <p:spTgt spid="15"/>
                                        </p:tgtEl>
                                        <p:attrNameLst>
                                          <p:attrName>ppt_w</p:attrName>
                                        </p:attrNameLst>
                                      </p:cBhvr>
                                      <p:tavLst>
                                        <p:tav tm="0">
                                          <p:val>
                                            <p:fltVal val="0"/>
                                          </p:val>
                                        </p:tav>
                                        <p:tav tm="100000">
                                          <p:val>
                                            <p:strVal val="#ppt_w"/>
                                          </p:val>
                                        </p:tav>
                                      </p:tavLst>
                                    </p:anim>
                                    <p:anim calcmode="lin" valueType="num">
                                      <p:cBhvr>
                                        <p:cTn id="24" dur="1000" fill="hold"/>
                                        <p:tgtEl>
                                          <p:spTgt spid="15"/>
                                        </p:tgtEl>
                                        <p:attrNameLst>
                                          <p:attrName>ppt_h</p:attrName>
                                        </p:attrNameLst>
                                      </p:cBhvr>
                                      <p:tavLst>
                                        <p:tav tm="0">
                                          <p:val>
                                            <p:fltVal val="0"/>
                                          </p:val>
                                        </p:tav>
                                        <p:tav tm="100000">
                                          <p:val>
                                            <p:strVal val="#ppt_h"/>
                                          </p:val>
                                        </p:tav>
                                      </p:tavLst>
                                    </p:anim>
                                    <p:anim calcmode="lin" valueType="num">
                                      <p:cBhvr>
                                        <p:cTn id="25" dur="1000" fill="hold"/>
                                        <p:tgtEl>
                                          <p:spTgt spid="15"/>
                                        </p:tgtEl>
                                        <p:attrNameLst>
                                          <p:attrName>style.rotation</p:attrName>
                                        </p:attrNameLst>
                                      </p:cBhvr>
                                      <p:tavLst>
                                        <p:tav tm="0">
                                          <p:val>
                                            <p:fltVal val="90"/>
                                          </p:val>
                                        </p:tav>
                                        <p:tav tm="100000">
                                          <p:val>
                                            <p:fltVal val="0"/>
                                          </p:val>
                                        </p:tav>
                                      </p:tavLst>
                                    </p:anim>
                                    <p:animEffect transition="in" filter="fade">
                                      <p:cBhvr>
                                        <p:cTn id="26" dur="1000"/>
                                        <p:tgtEl>
                                          <p:spTgt spid="15"/>
                                        </p:tgtEl>
                                      </p:cBhvr>
                                    </p:animEffect>
                                  </p:childTnLst>
                                </p:cTn>
                              </p:par>
                              <p:par>
                                <p:cTn id="27" presetID="31"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000" fill="hold"/>
                                        <p:tgtEl>
                                          <p:spTgt spid="12"/>
                                        </p:tgtEl>
                                        <p:attrNameLst>
                                          <p:attrName>ppt_w</p:attrName>
                                        </p:attrNameLst>
                                      </p:cBhvr>
                                      <p:tavLst>
                                        <p:tav tm="0">
                                          <p:val>
                                            <p:fltVal val="0"/>
                                          </p:val>
                                        </p:tav>
                                        <p:tav tm="100000">
                                          <p:val>
                                            <p:strVal val="#ppt_w"/>
                                          </p:val>
                                        </p:tav>
                                      </p:tavLst>
                                    </p:anim>
                                    <p:anim calcmode="lin" valueType="num">
                                      <p:cBhvr>
                                        <p:cTn id="30" dur="1000" fill="hold"/>
                                        <p:tgtEl>
                                          <p:spTgt spid="12"/>
                                        </p:tgtEl>
                                        <p:attrNameLst>
                                          <p:attrName>ppt_h</p:attrName>
                                        </p:attrNameLst>
                                      </p:cBhvr>
                                      <p:tavLst>
                                        <p:tav tm="0">
                                          <p:val>
                                            <p:fltVal val="0"/>
                                          </p:val>
                                        </p:tav>
                                        <p:tav tm="100000">
                                          <p:val>
                                            <p:strVal val="#ppt_h"/>
                                          </p:val>
                                        </p:tav>
                                      </p:tavLst>
                                    </p:anim>
                                    <p:anim calcmode="lin" valueType="num">
                                      <p:cBhvr>
                                        <p:cTn id="31" dur="1000" fill="hold"/>
                                        <p:tgtEl>
                                          <p:spTgt spid="12"/>
                                        </p:tgtEl>
                                        <p:attrNameLst>
                                          <p:attrName>style.rotation</p:attrName>
                                        </p:attrNameLst>
                                      </p:cBhvr>
                                      <p:tavLst>
                                        <p:tav tm="0">
                                          <p:val>
                                            <p:fltVal val="90"/>
                                          </p:val>
                                        </p:tav>
                                        <p:tav tm="100000">
                                          <p:val>
                                            <p:fltVal val="0"/>
                                          </p:val>
                                        </p:tav>
                                      </p:tavLst>
                                    </p:anim>
                                    <p:animEffect transition="in" filter="fade">
                                      <p:cBhvr>
                                        <p:cTn id="32" dur="1000"/>
                                        <p:tgtEl>
                                          <p:spTgt spid="12"/>
                                        </p:tgtEl>
                                      </p:cBhvr>
                                    </p:animEffect>
                                  </p:childTnLst>
                                </p:cTn>
                              </p:par>
                              <p:par>
                                <p:cTn id="33" presetID="31"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1000" fill="hold"/>
                                        <p:tgtEl>
                                          <p:spTgt spid="13"/>
                                        </p:tgtEl>
                                        <p:attrNameLst>
                                          <p:attrName>ppt_w</p:attrName>
                                        </p:attrNameLst>
                                      </p:cBhvr>
                                      <p:tavLst>
                                        <p:tav tm="0">
                                          <p:val>
                                            <p:fltVal val="0"/>
                                          </p:val>
                                        </p:tav>
                                        <p:tav tm="100000">
                                          <p:val>
                                            <p:strVal val="#ppt_w"/>
                                          </p:val>
                                        </p:tav>
                                      </p:tavLst>
                                    </p:anim>
                                    <p:anim calcmode="lin" valueType="num">
                                      <p:cBhvr>
                                        <p:cTn id="36" dur="1000" fill="hold"/>
                                        <p:tgtEl>
                                          <p:spTgt spid="13"/>
                                        </p:tgtEl>
                                        <p:attrNameLst>
                                          <p:attrName>ppt_h</p:attrName>
                                        </p:attrNameLst>
                                      </p:cBhvr>
                                      <p:tavLst>
                                        <p:tav tm="0">
                                          <p:val>
                                            <p:fltVal val="0"/>
                                          </p:val>
                                        </p:tav>
                                        <p:tav tm="100000">
                                          <p:val>
                                            <p:strVal val="#ppt_h"/>
                                          </p:val>
                                        </p:tav>
                                      </p:tavLst>
                                    </p:anim>
                                    <p:anim calcmode="lin" valueType="num">
                                      <p:cBhvr>
                                        <p:cTn id="37" dur="1000" fill="hold"/>
                                        <p:tgtEl>
                                          <p:spTgt spid="13"/>
                                        </p:tgtEl>
                                        <p:attrNameLst>
                                          <p:attrName>style.rotation</p:attrName>
                                        </p:attrNameLst>
                                      </p:cBhvr>
                                      <p:tavLst>
                                        <p:tav tm="0">
                                          <p:val>
                                            <p:fltVal val="90"/>
                                          </p:val>
                                        </p:tav>
                                        <p:tav tm="100000">
                                          <p:val>
                                            <p:fltVal val="0"/>
                                          </p:val>
                                        </p:tav>
                                      </p:tavLst>
                                    </p:anim>
                                    <p:animEffect transition="in" filter="fade">
                                      <p:cBhvr>
                                        <p:cTn id="38" dur="1000"/>
                                        <p:tgtEl>
                                          <p:spTgt spid="13"/>
                                        </p:tgtEl>
                                      </p:cBhvr>
                                    </p:animEffect>
                                  </p:childTnLst>
                                </p:cTn>
                              </p:par>
                              <p:par>
                                <p:cTn id="39" presetID="31" presetClass="entr" presetSubtype="0"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1000" fill="hold"/>
                                        <p:tgtEl>
                                          <p:spTgt spid="14"/>
                                        </p:tgtEl>
                                        <p:attrNameLst>
                                          <p:attrName>ppt_w</p:attrName>
                                        </p:attrNameLst>
                                      </p:cBhvr>
                                      <p:tavLst>
                                        <p:tav tm="0">
                                          <p:val>
                                            <p:fltVal val="0"/>
                                          </p:val>
                                        </p:tav>
                                        <p:tav tm="100000">
                                          <p:val>
                                            <p:strVal val="#ppt_w"/>
                                          </p:val>
                                        </p:tav>
                                      </p:tavLst>
                                    </p:anim>
                                    <p:anim calcmode="lin" valueType="num">
                                      <p:cBhvr>
                                        <p:cTn id="42" dur="1000" fill="hold"/>
                                        <p:tgtEl>
                                          <p:spTgt spid="14"/>
                                        </p:tgtEl>
                                        <p:attrNameLst>
                                          <p:attrName>ppt_h</p:attrName>
                                        </p:attrNameLst>
                                      </p:cBhvr>
                                      <p:tavLst>
                                        <p:tav tm="0">
                                          <p:val>
                                            <p:fltVal val="0"/>
                                          </p:val>
                                        </p:tav>
                                        <p:tav tm="100000">
                                          <p:val>
                                            <p:strVal val="#ppt_h"/>
                                          </p:val>
                                        </p:tav>
                                      </p:tavLst>
                                    </p:anim>
                                    <p:anim calcmode="lin" valueType="num">
                                      <p:cBhvr>
                                        <p:cTn id="43" dur="1000" fill="hold"/>
                                        <p:tgtEl>
                                          <p:spTgt spid="14"/>
                                        </p:tgtEl>
                                        <p:attrNameLst>
                                          <p:attrName>style.rotation</p:attrName>
                                        </p:attrNameLst>
                                      </p:cBhvr>
                                      <p:tavLst>
                                        <p:tav tm="0">
                                          <p:val>
                                            <p:fltVal val="90"/>
                                          </p:val>
                                        </p:tav>
                                        <p:tav tm="100000">
                                          <p:val>
                                            <p:fltVal val="0"/>
                                          </p:val>
                                        </p:tav>
                                      </p:tavLst>
                                    </p:anim>
                                    <p:animEffect transition="in" filter="fade">
                                      <p:cBhvr>
                                        <p:cTn id="44" dur="1000"/>
                                        <p:tgtEl>
                                          <p:spTgt spid="14"/>
                                        </p:tgtEl>
                                      </p:cBhvr>
                                    </p:animEffect>
                                  </p:childTnLst>
                                </p:cTn>
                              </p:par>
                            </p:childTnLst>
                          </p:cTn>
                        </p:par>
                        <p:par>
                          <p:cTn id="45" fill="hold">
                            <p:stCondLst>
                              <p:cond delay="1500"/>
                            </p:stCondLst>
                            <p:childTnLst>
                              <p:par>
                                <p:cTn id="46" presetID="22" presetClass="entr" presetSubtype="8"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wipe(left)">
                                      <p:cBhvr>
                                        <p:cTn id="48" dur="500"/>
                                        <p:tgtEl>
                                          <p:spTgt spid="2"/>
                                        </p:tgtEl>
                                      </p:cBhvr>
                                    </p:animEffect>
                                  </p:childTnLst>
                                </p:cTn>
                              </p:par>
                            </p:childTnLst>
                          </p:cTn>
                        </p:par>
                        <p:par>
                          <p:cTn id="49" fill="hold">
                            <p:stCondLst>
                              <p:cond delay="2000"/>
                            </p:stCondLst>
                            <p:childTnLst>
                              <p:par>
                                <p:cTn id="50" presetID="10" presetClass="entr" presetSubtype="0" fill="hold" grpId="0" nodeType="afterEffect">
                                  <p:stCondLst>
                                    <p:cond delay="0"/>
                                  </p:stCondLst>
                                  <p:childTnLst>
                                    <p:set>
                                      <p:cBhvr>
                                        <p:cTn id="51" dur="1" fill="hold">
                                          <p:stCondLst>
                                            <p:cond delay="0"/>
                                          </p:stCondLst>
                                        </p:cTn>
                                        <p:tgtEl>
                                          <p:spTgt spid="66"/>
                                        </p:tgtEl>
                                        <p:attrNameLst>
                                          <p:attrName>style.visibility</p:attrName>
                                        </p:attrNameLst>
                                      </p:cBhvr>
                                      <p:to>
                                        <p:strVal val="visible"/>
                                      </p:to>
                                    </p:set>
                                    <p:animEffect transition="in" filter="fade">
                                      <p:cBhvr>
                                        <p:cTn id="52" dur="350"/>
                                        <p:tgtEl>
                                          <p:spTgt spid="66"/>
                                        </p:tgtEl>
                                      </p:cBhvr>
                                    </p:animEffect>
                                  </p:childTnLst>
                                </p:cTn>
                              </p:par>
                              <p:par>
                                <p:cTn id="53" presetID="26" presetClass="emph" presetSubtype="0" fill="hold" grpId="1" nodeType="withEffect">
                                  <p:stCondLst>
                                    <p:cond delay="0"/>
                                  </p:stCondLst>
                                  <p:childTnLst>
                                    <p:animEffect transition="out" filter="fade">
                                      <p:cBhvr>
                                        <p:cTn id="54" dur="400" tmFilter="0, 0; .2, .5; .8, .5; 1, 0"/>
                                        <p:tgtEl>
                                          <p:spTgt spid="66"/>
                                        </p:tgtEl>
                                      </p:cBhvr>
                                    </p:animEffect>
                                    <p:animScale>
                                      <p:cBhvr>
                                        <p:cTn id="55" dur="200" autoRev="1" fill="hold"/>
                                        <p:tgtEl>
                                          <p:spTgt spid="66"/>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350"/>
                                        <p:tgtEl>
                                          <p:spTgt spid="75"/>
                                        </p:tgtEl>
                                      </p:cBhvr>
                                    </p:animEffect>
                                  </p:childTnLst>
                                </p:cTn>
                              </p:par>
                              <p:par>
                                <p:cTn id="59" presetID="26" presetClass="emph" presetSubtype="0" fill="hold" grpId="1" nodeType="withEffect">
                                  <p:stCondLst>
                                    <p:cond delay="0"/>
                                  </p:stCondLst>
                                  <p:childTnLst>
                                    <p:animEffect transition="out" filter="fade">
                                      <p:cBhvr>
                                        <p:cTn id="60" dur="400" tmFilter="0, 0; .2, .5; .8, .5; 1, 0"/>
                                        <p:tgtEl>
                                          <p:spTgt spid="75"/>
                                        </p:tgtEl>
                                      </p:cBhvr>
                                    </p:animEffect>
                                    <p:animScale>
                                      <p:cBhvr>
                                        <p:cTn id="61" dur="200" autoRev="1" fill="hold"/>
                                        <p:tgtEl>
                                          <p:spTgt spid="75"/>
                                        </p:tgtEl>
                                      </p:cBhvr>
                                      <p:by x="105000" y="105000"/>
                                    </p:animScale>
                                  </p:childTnLst>
                                </p:cTn>
                              </p:par>
                              <p:par>
                                <p:cTn id="62" presetID="10" presetClass="entr" presetSubtype="0" fill="hold" grpId="0" nodeType="withEffect">
                                  <p:stCondLst>
                                    <p:cond delay="0"/>
                                  </p:stCondLst>
                                  <p:childTnLst>
                                    <p:set>
                                      <p:cBhvr>
                                        <p:cTn id="63" dur="1" fill="hold">
                                          <p:stCondLst>
                                            <p:cond delay="0"/>
                                          </p:stCondLst>
                                        </p:cTn>
                                        <p:tgtEl>
                                          <p:spTgt spid="77"/>
                                        </p:tgtEl>
                                        <p:attrNameLst>
                                          <p:attrName>style.visibility</p:attrName>
                                        </p:attrNameLst>
                                      </p:cBhvr>
                                      <p:to>
                                        <p:strVal val="visible"/>
                                      </p:to>
                                    </p:set>
                                    <p:animEffect transition="in" filter="fade">
                                      <p:cBhvr>
                                        <p:cTn id="64" dur="350"/>
                                        <p:tgtEl>
                                          <p:spTgt spid="77"/>
                                        </p:tgtEl>
                                      </p:cBhvr>
                                    </p:animEffect>
                                  </p:childTnLst>
                                </p:cTn>
                              </p:par>
                              <p:par>
                                <p:cTn id="65" presetID="26" presetClass="emph" presetSubtype="0" fill="hold" grpId="1" nodeType="withEffect">
                                  <p:stCondLst>
                                    <p:cond delay="0"/>
                                  </p:stCondLst>
                                  <p:childTnLst>
                                    <p:animEffect transition="out" filter="fade">
                                      <p:cBhvr>
                                        <p:cTn id="66" dur="400" tmFilter="0, 0; .2, .5; .8, .5; 1, 0"/>
                                        <p:tgtEl>
                                          <p:spTgt spid="77"/>
                                        </p:tgtEl>
                                      </p:cBhvr>
                                    </p:animEffect>
                                    <p:animScale>
                                      <p:cBhvr>
                                        <p:cTn id="67" dur="200" autoRev="1" fill="hold"/>
                                        <p:tgtEl>
                                          <p:spTgt spid="77"/>
                                        </p:tgtEl>
                                      </p:cBhvr>
                                      <p:by x="105000" y="105000"/>
                                    </p:animScale>
                                  </p:childTnLst>
                                </p:cTn>
                              </p:par>
                              <p:par>
                                <p:cTn id="68" presetID="10" presetClass="entr" presetSubtype="0" fill="hold" grpId="0" nodeType="withEffect">
                                  <p:stCondLst>
                                    <p:cond delay="0"/>
                                  </p:stCondLst>
                                  <p:childTnLst>
                                    <p:set>
                                      <p:cBhvr>
                                        <p:cTn id="69" dur="1" fill="hold">
                                          <p:stCondLst>
                                            <p:cond delay="0"/>
                                          </p:stCondLst>
                                        </p:cTn>
                                        <p:tgtEl>
                                          <p:spTgt spid="81"/>
                                        </p:tgtEl>
                                        <p:attrNameLst>
                                          <p:attrName>style.visibility</p:attrName>
                                        </p:attrNameLst>
                                      </p:cBhvr>
                                      <p:to>
                                        <p:strVal val="visible"/>
                                      </p:to>
                                    </p:set>
                                    <p:animEffect transition="in" filter="fade">
                                      <p:cBhvr>
                                        <p:cTn id="70" dur="350"/>
                                        <p:tgtEl>
                                          <p:spTgt spid="81"/>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81"/>
                                        </p:tgtEl>
                                      </p:cBhvr>
                                    </p:animEffect>
                                    <p:animScale>
                                      <p:cBhvr>
                                        <p:cTn id="73" dur="200" autoRev="1" fill="hold"/>
                                        <p:tgtEl>
                                          <p:spTgt spid="81"/>
                                        </p:tgtEl>
                                      </p:cBhvr>
                                      <p:by x="105000" y="105000"/>
                                    </p:animScale>
                                  </p:childTnLst>
                                </p:cTn>
                              </p:par>
                              <p:par>
                                <p:cTn id="74" presetID="42" presetClass="entr" presetSubtype="0" fill="hold" grpId="0" nodeType="withEffect">
                                  <p:stCondLst>
                                    <p:cond delay="0"/>
                                  </p:stCondLst>
                                  <p:childTnLst>
                                    <p:set>
                                      <p:cBhvr>
                                        <p:cTn id="75" dur="1" fill="hold">
                                          <p:stCondLst>
                                            <p:cond delay="0"/>
                                          </p:stCondLst>
                                        </p:cTn>
                                        <p:tgtEl>
                                          <p:spTgt spid="80"/>
                                        </p:tgtEl>
                                        <p:attrNameLst>
                                          <p:attrName>style.visibility</p:attrName>
                                        </p:attrNameLst>
                                      </p:cBhvr>
                                      <p:to>
                                        <p:strVal val="visible"/>
                                      </p:to>
                                    </p:set>
                                    <p:animEffect transition="in" filter="fade">
                                      <p:cBhvr>
                                        <p:cTn id="76" dur="1000"/>
                                        <p:tgtEl>
                                          <p:spTgt spid="80"/>
                                        </p:tgtEl>
                                      </p:cBhvr>
                                    </p:animEffect>
                                    <p:anim calcmode="lin" valueType="num">
                                      <p:cBhvr>
                                        <p:cTn id="77" dur="1000" fill="hold"/>
                                        <p:tgtEl>
                                          <p:spTgt spid="80"/>
                                        </p:tgtEl>
                                        <p:attrNameLst>
                                          <p:attrName>ppt_x</p:attrName>
                                        </p:attrNameLst>
                                      </p:cBhvr>
                                      <p:tavLst>
                                        <p:tav tm="0">
                                          <p:val>
                                            <p:strVal val="#ppt_x"/>
                                          </p:val>
                                        </p:tav>
                                        <p:tav tm="100000">
                                          <p:val>
                                            <p:strVal val="#ppt_x"/>
                                          </p:val>
                                        </p:tav>
                                      </p:tavLst>
                                    </p:anim>
                                    <p:anim calcmode="lin" valueType="num">
                                      <p:cBhvr>
                                        <p:cTn id="78" dur="1000" fill="hold"/>
                                        <p:tgtEl>
                                          <p:spTgt spid="80"/>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Effect transition="in" filter="fade">
                                      <p:cBhvr>
                                        <p:cTn id="81" dur="1000"/>
                                        <p:tgtEl>
                                          <p:spTgt spid="58"/>
                                        </p:tgtEl>
                                      </p:cBhvr>
                                    </p:animEffect>
                                    <p:anim calcmode="lin" valueType="num">
                                      <p:cBhvr>
                                        <p:cTn id="82" dur="1000" fill="hold"/>
                                        <p:tgtEl>
                                          <p:spTgt spid="58"/>
                                        </p:tgtEl>
                                        <p:attrNameLst>
                                          <p:attrName>ppt_x</p:attrName>
                                        </p:attrNameLst>
                                      </p:cBhvr>
                                      <p:tavLst>
                                        <p:tav tm="0">
                                          <p:val>
                                            <p:strVal val="#ppt_x"/>
                                          </p:val>
                                        </p:tav>
                                        <p:tav tm="100000">
                                          <p:val>
                                            <p:strVal val="#ppt_x"/>
                                          </p:val>
                                        </p:tav>
                                      </p:tavLst>
                                    </p:anim>
                                    <p:anim calcmode="lin" valueType="num">
                                      <p:cBhvr>
                                        <p:cTn id="83" dur="1000" fill="hold"/>
                                        <p:tgtEl>
                                          <p:spTgt spid="58"/>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74"/>
                                        </p:tgtEl>
                                        <p:attrNameLst>
                                          <p:attrName>style.visibility</p:attrName>
                                        </p:attrNameLst>
                                      </p:cBhvr>
                                      <p:to>
                                        <p:strVal val="visible"/>
                                      </p:to>
                                    </p:set>
                                    <p:animEffect transition="in" filter="fade">
                                      <p:cBhvr>
                                        <p:cTn id="86" dur="1000"/>
                                        <p:tgtEl>
                                          <p:spTgt spid="74"/>
                                        </p:tgtEl>
                                      </p:cBhvr>
                                    </p:animEffect>
                                    <p:anim calcmode="lin" valueType="num">
                                      <p:cBhvr>
                                        <p:cTn id="87" dur="1000" fill="hold"/>
                                        <p:tgtEl>
                                          <p:spTgt spid="74"/>
                                        </p:tgtEl>
                                        <p:attrNameLst>
                                          <p:attrName>ppt_x</p:attrName>
                                        </p:attrNameLst>
                                      </p:cBhvr>
                                      <p:tavLst>
                                        <p:tav tm="0">
                                          <p:val>
                                            <p:strVal val="#ppt_x"/>
                                          </p:val>
                                        </p:tav>
                                        <p:tav tm="100000">
                                          <p:val>
                                            <p:strVal val="#ppt_x"/>
                                          </p:val>
                                        </p:tav>
                                      </p:tavLst>
                                    </p:anim>
                                    <p:anim calcmode="lin" valueType="num">
                                      <p:cBhvr>
                                        <p:cTn id="88" dur="1000" fill="hold"/>
                                        <p:tgtEl>
                                          <p:spTgt spid="74"/>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fade">
                                      <p:cBhvr>
                                        <p:cTn id="91" dur="1000"/>
                                        <p:tgtEl>
                                          <p:spTgt spid="76"/>
                                        </p:tgtEl>
                                      </p:cBhvr>
                                    </p:animEffect>
                                    <p:anim calcmode="lin" valueType="num">
                                      <p:cBhvr>
                                        <p:cTn id="92" dur="1000" fill="hold"/>
                                        <p:tgtEl>
                                          <p:spTgt spid="76"/>
                                        </p:tgtEl>
                                        <p:attrNameLst>
                                          <p:attrName>ppt_x</p:attrName>
                                        </p:attrNameLst>
                                      </p:cBhvr>
                                      <p:tavLst>
                                        <p:tav tm="0">
                                          <p:val>
                                            <p:strVal val="#ppt_x"/>
                                          </p:val>
                                        </p:tav>
                                        <p:tav tm="100000">
                                          <p:val>
                                            <p:strVal val="#ppt_x"/>
                                          </p:val>
                                        </p:tav>
                                      </p:tavLst>
                                    </p:anim>
                                    <p:anim calcmode="lin" valueType="num">
                                      <p:cBhvr>
                                        <p:cTn id="93"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66" grpId="0"/>
      <p:bldP spid="66" grpId="1"/>
      <p:bldP spid="74" grpId="0"/>
      <p:bldP spid="75" grpId="0"/>
      <p:bldP spid="75" grpId="1"/>
      <p:bldP spid="76" grpId="0"/>
      <p:bldP spid="77" grpId="0"/>
      <p:bldP spid="77" grpId="1"/>
      <p:bldP spid="80" grpId="0"/>
      <p:bldP spid="81" grpId="0"/>
      <p:bldP spid="81" grpId="1"/>
      <p:bldP spid="55"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4368799" y="2368549"/>
            <a:ext cx="2235200" cy="2235200"/>
          </a:xfrm>
          <a:custGeom>
            <a:avLst/>
            <a:gdLst>
              <a:gd name="connsiteX0" fmla="*/ 1686816 w 2376452"/>
              <a:gd name="connsiteY0" fmla="*/ 378898 h 2376452"/>
              <a:gd name="connsiteX1" fmla="*/ 1871666 w 2376452"/>
              <a:gd name="connsiteY1" fmla="*/ 223782 h 2376452"/>
              <a:gd name="connsiteX2" fmla="*/ 2019340 w 2376452"/>
              <a:gd name="connsiteY2" fmla="*/ 347695 h 2376452"/>
              <a:gd name="connsiteX3" fmla="*/ 1898679 w 2376452"/>
              <a:gd name="connsiteY3" fmla="*/ 556673 h 2376452"/>
              <a:gd name="connsiteX4" fmla="*/ 2090394 w 2376452"/>
              <a:gd name="connsiteY4" fmla="*/ 888732 h 2376452"/>
              <a:gd name="connsiteX5" fmla="*/ 2331704 w 2376452"/>
              <a:gd name="connsiteY5" fmla="*/ 888726 h 2376452"/>
              <a:gd name="connsiteX6" fmla="*/ 2365179 w 2376452"/>
              <a:gd name="connsiteY6" fmla="*/ 1078572 h 2376452"/>
              <a:gd name="connsiteX7" fmla="*/ 2138420 w 2376452"/>
              <a:gd name="connsiteY7" fmla="*/ 1161099 h 2376452"/>
              <a:gd name="connsiteX8" fmla="*/ 2071838 w 2376452"/>
              <a:gd name="connsiteY8" fmla="*/ 1538703 h 2376452"/>
              <a:gd name="connsiteX9" fmla="*/ 2256696 w 2376452"/>
              <a:gd name="connsiteY9" fmla="*/ 1693809 h 2376452"/>
              <a:gd name="connsiteX10" fmla="*/ 2160309 w 2376452"/>
              <a:gd name="connsiteY10" fmla="*/ 1860757 h 2376452"/>
              <a:gd name="connsiteX11" fmla="*/ 1933554 w 2376452"/>
              <a:gd name="connsiteY11" fmla="*/ 1778218 h 2376452"/>
              <a:gd name="connsiteX12" fmla="*/ 1639830 w 2376452"/>
              <a:gd name="connsiteY12" fmla="*/ 2024682 h 2376452"/>
              <a:gd name="connsiteX13" fmla="*/ 1681739 w 2376452"/>
              <a:gd name="connsiteY13" fmla="*/ 2262325 h 2376452"/>
              <a:gd name="connsiteX14" fmla="*/ 1500590 w 2376452"/>
              <a:gd name="connsiteY14" fmla="*/ 2328257 h 2376452"/>
              <a:gd name="connsiteX15" fmla="*/ 1379941 w 2376452"/>
              <a:gd name="connsiteY15" fmla="*/ 2119273 h 2376452"/>
              <a:gd name="connsiteX16" fmla="*/ 996512 w 2376452"/>
              <a:gd name="connsiteY16" fmla="*/ 2119273 h 2376452"/>
              <a:gd name="connsiteX17" fmla="*/ 875862 w 2376452"/>
              <a:gd name="connsiteY17" fmla="*/ 2328257 h 2376452"/>
              <a:gd name="connsiteX18" fmla="*/ 694713 w 2376452"/>
              <a:gd name="connsiteY18" fmla="*/ 2262325 h 2376452"/>
              <a:gd name="connsiteX19" fmla="*/ 736622 w 2376452"/>
              <a:gd name="connsiteY19" fmla="*/ 2024682 h 2376452"/>
              <a:gd name="connsiteX20" fmla="*/ 442898 w 2376452"/>
              <a:gd name="connsiteY20" fmla="*/ 1778218 h 2376452"/>
              <a:gd name="connsiteX21" fmla="*/ 216143 w 2376452"/>
              <a:gd name="connsiteY21" fmla="*/ 1860757 h 2376452"/>
              <a:gd name="connsiteX22" fmla="*/ 119756 w 2376452"/>
              <a:gd name="connsiteY22" fmla="*/ 1693809 h 2376452"/>
              <a:gd name="connsiteX23" fmla="*/ 304614 w 2376452"/>
              <a:gd name="connsiteY23" fmla="*/ 1538703 h 2376452"/>
              <a:gd name="connsiteX24" fmla="*/ 238032 w 2376452"/>
              <a:gd name="connsiteY24" fmla="*/ 1161099 h 2376452"/>
              <a:gd name="connsiteX25" fmla="*/ 11273 w 2376452"/>
              <a:gd name="connsiteY25" fmla="*/ 1078572 h 2376452"/>
              <a:gd name="connsiteX26" fmla="*/ 44748 w 2376452"/>
              <a:gd name="connsiteY26" fmla="*/ 888726 h 2376452"/>
              <a:gd name="connsiteX27" fmla="*/ 286058 w 2376452"/>
              <a:gd name="connsiteY27" fmla="*/ 888732 h 2376452"/>
              <a:gd name="connsiteX28" fmla="*/ 477773 w 2376452"/>
              <a:gd name="connsiteY28" fmla="*/ 556672 h 2376452"/>
              <a:gd name="connsiteX29" fmla="*/ 357112 w 2376452"/>
              <a:gd name="connsiteY29" fmla="*/ 347695 h 2376452"/>
              <a:gd name="connsiteX30" fmla="*/ 504786 w 2376452"/>
              <a:gd name="connsiteY30" fmla="*/ 223782 h 2376452"/>
              <a:gd name="connsiteX31" fmla="*/ 689636 w 2376452"/>
              <a:gd name="connsiteY31" fmla="*/ 378898 h 2376452"/>
              <a:gd name="connsiteX32" fmla="*/ 1049942 w 2376452"/>
              <a:gd name="connsiteY32" fmla="*/ 247757 h 2376452"/>
              <a:gd name="connsiteX33" fmla="*/ 1091839 w 2376452"/>
              <a:gd name="connsiteY33" fmla="*/ 10112 h 2376452"/>
              <a:gd name="connsiteX34" fmla="*/ 1284613 w 2376452"/>
              <a:gd name="connsiteY34" fmla="*/ 10112 h 2376452"/>
              <a:gd name="connsiteX35" fmla="*/ 1326510 w 2376452"/>
              <a:gd name="connsiteY35" fmla="*/ 247757 h 2376452"/>
              <a:gd name="connsiteX36" fmla="*/ 1686816 w 2376452"/>
              <a:gd name="connsiteY36" fmla="*/ 378897 h 2376452"/>
              <a:gd name="connsiteX37" fmla="*/ 1686816 w 2376452"/>
              <a:gd name="connsiteY37" fmla="*/ 378898 h 2376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376452" h="2376452">
                <a:moveTo>
                  <a:pt x="1686816" y="378898"/>
                </a:moveTo>
                <a:lnTo>
                  <a:pt x="1871666" y="223782"/>
                </a:lnTo>
                <a:lnTo>
                  <a:pt x="2019340" y="347695"/>
                </a:lnTo>
                <a:lnTo>
                  <a:pt x="1898679" y="556673"/>
                </a:lnTo>
                <a:cubicBezTo>
                  <a:pt x="1984476" y="653188"/>
                  <a:pt x="2049707" y="766173"/>
                  <a:pt x="2090394" y="888732"/>
                </a:cubicBezTo>
                <a:lnTo>
                  <a:pt x="2331704" y="888726"/>
                </a:lnTo>
                <a:lnTo>
                  <a:pt x="2365179" y="1078572"/>
                </a:lnTo>
                <a:lnTo>
                  <a:pt x="2138420" y="1161099"/>
                </a:lnTo>
                <a:cubicBezTo>
                  <a:pt x="2142105" y="1290183"/>
                  <a:pt x="2119451" y="1418664"/>
                  <a:pt x="2071838" y="1538703"/>
                </a:cubicBezTo>
                <a:lnTo>
                  <a:pt x="2256696" y="1693809"/>
                </a:lnTo>
                <a:lnTo>
                  <a:pt x="2160309" y="1860757"/>
                </a:lnTo>
                <a:lnTo>
                  <a:pt x="1933554" y="1778218"/>
                </a:lnTo>
                <a:cubicBezTo>
                  <a:pt x="1853404" y="1879471"/>
                  <a:pt x="1753463" y="1963331"/>
                  <a:pt x="1639830" y="2024682"/>
                </a:cubicBezTo>
                <a:lnTo>
                  <a:pt x="1681739" y="2262325"/>
                </a:lnTo>
                <a:lnTo>
                  <a:pt x="1500590" y="2328257"/>
                </a:lnTo>
                <a:lnTo>
                  <a:pt x="1379941" y="2119273"/>
                </a:lnTo>
                <a:cubicBezTo>
                  <a:pt x="1253458" y="2145317"/>
                  <a:pt x="1122995" y="2145317"/>
                  <a:pt x="996512" y="2119273"/>
                </a:cubicBezTo>
                <a:lnTo>
                  <a:pt x="875862" y="2328257"/>
                </a:lnTo>
                <a:lnTo>
                  <a:pt x="694713" y="2262325"/>
                </a:lnTo>
                <a:lnTo>
                  <a:pt x="736622" y="2024682"/>
                </a:lnTo>
                <a:cubicBezTo>
                  <a:pt x="622989" y="1963332"/>
                  <a:pt x="523049" y="1879471"/>
                  <a:pt x="442898" y="1778218"/>
                </a:cubicBezTo>
                <a:lnTo>
                  <a:pt x="216143" y="1860757"/>
                </a:lnTo>
                <a:lnTo>
                  <a:pt x="119756" y="1693809"/>
                </a:lnTo>
                <a:lnTo>
                  <a:pt x="304614" y="1538703"/>
                </a:lnTo>
                <a:cubicBezTo>
                  <a:pt x="257002" y="1418664"/>
                  <a:pt x="234347" y="1290183"/>
                  <a:pt x="238032" y="1161099"/>
                </a:cubicBezTo>
                <a:lnTo>
                  <a:pt x="11273" y="1078572"/>
                </a:lnTo>
                <a:lnTo>
                  <a:pt x="44748" y="888726"/>
                </a:lnTo>
                <a:lnTo>
                  <a:pt x="286058" y="888732"/>
                </a:lnTo>
                <a:cubicBezTo>
                  <a:pt x="326744" y="766172"/>
                  <a:pt x="391976" y="653188"/>
                  <a:pt x="477773" y="556672"/>
                </a:cubicBezTo>
                <a:lnTo>
                  <a:pt x="357112" y="347695"/>
                </a:lnTo>
                <a:lnTo>
                  <a:pt x="504786" y="223782"/>
                </a:lnTo>
                <a:lnTo>
                  <a:pt x="689636" y="378898"/>
                </a:lnTo>
                <a:cubicBezTo>
                  <a:pt x="799583" y="311164"/>
                  <a:pt x="922179" y="266543"/>
                  <a:pt x="1049942" y="247757"/>
                </a:cubicBezTo>
                <a:lnTo>
                  <a:pt x="1091839" y="10112"/>
                </a:lnTo>
                <a:lnTo>
                  <a:pt x="1284613" y="10112"/>
                </a:lnTo>
                <a:lnTo>
                  <a:pt x="1326510" y="247757"/>
                </a:lnTo>
                <a:cubicBezTo>
                  <a:pt x="1454273" y="266543"/>
                  <a:pt x="1576868" y="311164"/>
                  <a:pt x="1686816" y="378897"/>
                </a:cubicBezTo>
                <a:lnTo>
                  <a:pt x="1686816" y="378898"/>
                </a:lnTo>
                <a:close/>
              </a:path>
            </a:pathLst>
          </a:custGeom>
          <a:solidFill>
            <a:srgbClr val="FF0000"/>
          </a:solidFill>
        </p:spPr>
        <p:style>
          <a:lnRef idx="3">
            <a:schemeClr val="lt1">
              <a:hueOff val="0"/>
              <a:satOff val="0"/>
              <a:lumOff val="0"/>
              <a:alphaOff val="0"/>
            </a:schemeClr>
          </a:lnRef>
          <a:fillRef idx="1">
            <a:scrgbClr r="0" g="0" b="0"/>
          </a:fillRef>
          <a:effectRef idx="1">
            <a:schemeClr val="accent1">
              <a:hueOff val="0"/>
              <a:satOff val="0"/>
              <a:lumOff val="0"/>
              <a:alphaOff val="0"/>
            </a:schemeClr>
          </a:effectRef>
          <a:fontRef idx="minor">
            <a:schemeClr val="lt1"/>
          </a:fontRef>
        </p:style>
        <p:txBody>
          <a:bodyPr spcFirstLastPara="0" vert="horz" wrap="square" lIns="497156" tIns="571366" rIns="497156" bIns="610457" numCol="1" spcCol="1270" anchor="ctr" anchorCtr="0">
            <a:noAutofit/>
          </a:bodyPr>
          <a:lstStyle/>
          <a:p>
            <a:pPr algn="ctr" defTabSz="1672387" fontAlgn="base">
              <a:lnSpc>
                <a:spcPct val="90000"/>
              </a:lnSpc>
              <a:spcBef>
                <a:spcPct val="0"/>
              </a:spcBef>
              <a:spcAft>
                <a:spcPct val="35000"/>
              </a:spcAft>
            </a:pPr>
            <a:endParaRPr lang="zh-CN" altLang="en-US" sz="3762" dirty="0">
              <a:solidFill>
                <a:prstClr val="white"/>
              </a:solidFill>
              <a:latin typeface="Arial"/>
              <a:ea typeface="微软雅黑"/>
            </a:endParaRPr>
          </a:p>
        </p:txBody>
      </p:sp>
      <p:sp>
        <p:nvSpPr>
          <p:cNvPr id="29" name="任意多边形 28"/>
          <p:cNvSpPr/>
          <p:nvPr/>
        </p:nvSpPr>
        <p:spPr>
          <a:xfrm>
            <a:off x="3068319" y="1840230"/>
            <a:ext cx="1625599" cy="1625599"/>
          </a:xfrm>
          <a:custGeom>
            <a:avLst/>
            <a:gdLst>
              <a:gd name="connsiteX0" fmla="*/ 1293216 w 1728328"/>
              <a:gd name="connsiteY0" fmla="*/ 437742 h 1728328"/>
              <a:gd name="connsiteX1" fmla="*/ 1548203 w 1728328"/>
              <a:gd name="connsiteY1" fmla="*/ 360893 h 1728328"/>
              <a:gd name="connsiteX2" fmla="*/ 1642029 w 1728328"/>
              <a:gd name="connsiteY2" fmla="*/ 523404 h 1728328"/>
              <a:gd name="connsiteX3" fmla="*/ 1447983 w 1728328"/>
              <a:gd name="connsiteY3" fmla="*/ 705805 h 1728328"/>
              <a:gd name="connsiteX4" fmla="*/ 1447983 w 1728328"/>
              <a:gd name="connsiteY4" fmla="*/ 1022523 h 1728328"/>
              <a:gd name="connsiteX5" fmla="*/ 1642029 w 1728328"/>
              <a:gd name="connsiteY5" fmla="*/ 1204924 h 1728328"/>
              <a:gd name="connsiteX6" fmla="*/ 1548203 w 1728328"/>
              <a:gd name="connsiteY6" fmla="*/ 1367435 h 1728328"/>
              <a:gd name="connsiteX7" fmla="*/ 1293216 w 1728328"/>
              <a:gd name="connsiteY7" fmla="*/ 1290586 h 1728328"/>
              <a:gd name="connsiteX8" fmla="*/ 1018930 w 1728328"/>
              <a:gd name="connsiteY8" fmla="*/ 1448945 h 1728328"/>
              <a:gd name="connsiteX9" fmla="*/ 957990 w 1728328"/>
              <a:gd name="connsiteY9" fmla="*/ 1708195 h 1728328"/>
              <a:gd name="connsiteX10" fmla="*/ 770338 w 1728328"/>
              <a:gd name="connsiteY10" fmla="*/ 1708195 h 1728328"/>
              <a:gd name="connsiteX11" fmla="*/ 709397 w 1728328"/>
              <a:gd name="connsiteY11" fmla="*/ 1448945 h 1728328"/>
              <a:gd name="connsiteX12" fmla="*/ 435111 w 1728328"/>
              <a:gd name="connsiteY12" fmla="*/ 1290586 h 1728328"/>
              <a:gd name="connsiteX13" fmla="*/ 180125 w 1728328"/>
              <a:gd name="connsiteY13" fmla="*/ 1367435 h 1728328"/>
              <a:gd name="connsiteX14" fmla="*/ 86299 w 1728328"/>
              <a:gd name="connsiteY14" fmla="*/ 1204924 h 1728328"/>
              <a:gd name="connsiteX15" fmla="*/ 280345 w 1728328"/>
              <a:gd name="connsiteY15" fmla="*/ 1022523 h 1728328"/>
              <a:gd name="connsiteX16" fmla="*/ 280345 w 1728328"/>
              <a:gd name="connsiteY16" fmla="*/ 705805 h 1728328"/>
              <a:gd name="connsiteX17" fmla="*/ 86299 w 1728328"/>
              <a:gd name="connsiteY17" fmla="*/ 523404 h 1728328"/>
              <a:gd name="connsiteX18" fmla="*/ 180125 w 1728328"/>
              <a:gd name="connsiteY18" fmla="*/ 360893 h 1728328"/>
              <a:gd name="connsiteX19" fmla="*/ 435112 w 1728328"/>
              <a:gd name="connsiteY19" fmla="*/ 437742 h 1728328"/>
              <a:gd name="connsiteX20" fmla="*/ 709398 w 1728328"/>
              <a:gd name="connsiteY20" fmla="*/ 279383 h 1728328"/>
              <a:gd name="connsiteX21" fmla="*/ 770338 w 1728328"/>
              <a:gd name="connsiteY21" fmla="*/ 20133 h 1728328"/>
              <a:gd name="connsiteX22" fmla="*/ 957990 w 1728328"/>
              <a:gd name="connsiteY22" fmla="*/ 20133 h 1728328"/>
              <a:gd name="connsiteX23" fmla="*/ 1018931 w 1728328"/>
              <a:gd name="connsiteY23" fmla="*/ 279383 h 1728328"/>
              <a:gd name="connsiteX24" fmla="*/ 1293217 w 1728328"/>
              <a:gd name="connsiteY24" fmla="*/ 437742 h 1728328"/>
              <a:gd name="connsiteX25" fmla="*/ 1293216 w 1728328"/>
              <a:gd name="connsiteY25" fmla="*/ 437742 h 1728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728328" h="1728328">
                <a:moveTo>
                  <a:pt x="1293216" y="437742"/>
                </a:moveTo>
                <a:lnTo>
                  <a:pt x="1548203" y="360893"/>
                </a:lnTo>
                <a:lnTo>
                  <a:pt x="1642029" y="523404"/>
                </a:lnTo>
                <a:lnTo>
                  <a:pt x="1447983" y="705805"/>
                </a:lnTo>
                <a:cubicBezTo>
                  <a:pt x="1476111" y="809504"/>
                  <a:pt x="1476111" y="918824"/>
                  <a:pt x="1447983" y="1022523"/>
                </a:cubicBezTo>
                <a:lnTo>
                  <a:pt x="1642029" y="1204924"/>
                </a:lnTo>
                <a:lnTo>
                  <a:pt x="1548203" y="1367435"/>
                </a:lnTo>
                <a:lnTo>
                  <a:pt x="1293216" y="1290586"/>
                </a:lnTo>
                <a:cubicBezTo>
                  <a:pt x="1217474" y="1366795"/>
                  <a:pt x="1122800" y="1421455"/>
                  <a:pt x="1018930" y="1448945"/>
                </a:cubicBezTo>
                <a:lnTo>
                  <a:pt x="957990" y="1708195"/>
                </a:lnTo>
                <a:lnTo>
                  <a:pt x="770338" y="1708195"/>
                </a:lnTo>
                <a:lnTo>
                  <a:pt x="709397" y="1448945"/>
                </a:lnTo>
                <a:cubicBezTo>
                  <a:pt x="605527" y="1421455"/>
                  <a:pt x="510853" y="1366795"/>
                  <a:pt x="435111" y="1290586"/>
                </a:cubicBezTo>
                <a:lnTo>
                  <a:pt x="180125" y="1367435"/>
                </a:lnTo>
                <a:lnTo>
                  <a:pt x="86299" y="1204924"/>
                </a:lnTo>
                <a:lnTo>
                  <a:pt x="280345" y="1022523"/>
                </a:lnTo>
                <a:cubicBezTo>
                  <a:pt x="252217" y="918824"/>
                  <a:pt x="252217" y="809504"/>
                  <a:pt x="280345" y="705805"/>
                </a:cubicBezTo>
                <a:lnTo>
                  <a:pt x="86299" y="523404"/>
                </a:lnTo>
                <a:lnTo>
                  <a:pt x="180125" y="360893"/>
                </a:lnTo>
                <a:lnTo>
                  <a:pt x="435112" y="437742"/>
                </a:lnTo>
                <a:cubicBezTo>
                  <a:pt x="510854" y="361533"/>
                  <a:pt x="605528" y="306873"/>
                  <a:pt x="709398" y="279383"/>
                </a:cubicBezTo>
                <a:lnTo>
                  <a:pt x="770338" y="20133"/>
                </a:lnTo>
                <a:lnTo>
                  <a:pt x="957990" y="20133"/>
                </a:lnTo>
                <a:lnTo>
                  <a:pt x="1018931" y="279383"/>
                </a:lnTo>
                <a:cubicBezTo>
                  <a:pt x="1122801" y="306873"/>
                  <a:pt x="1217475" y="361533"/>
                  <a:pt x="1293217" y="437742"/>
                </a:cubicBezTo>
                <a:lnTo>
                  <a:pt x="1293216" y="437742"/>
                </a:lnTo>
                <a:close/>
              </a:path>
            </a:pathLst>
          </a:custGeom>
          <a:solidFill>
            <a:srgbClr val="00B0F0"/>
          </a:solidFill>
        </p:spPr>
        <p:style>
          <a:lnRef idx="3">
            <a:schemeClr val="lt1">
              <a:hueOff val="0"/>
              <a:satOff val="0"/>
              <a:lumOff val="0"/>
              <a:alphaOff val="0"/>
            </a:schemeClr>
          </a:lnRef>
          <a:fillRef idx="1">
            <a:scrgbClr r="0" g="0" b="0"/>
          </a:fillRef>
          <a:effectRef idx="1">
            <a:schemeClr val="accent1">
              <a:hueOff val="0"/>
              <a:satOff val="0"/>
              <a:lumOff val="0"/>
              <a:alphaOff val="0"/>
            </a:schemeClr>
          </a:effectRef>
          <a:fontRef idx="minor">
            <a:schemeClr val="lt1"/>
          </a:fontRef>
        </p:style>
        <p:txBody>
          <a:bodyPr spcFirstLastPara="0" vert="horz" wrap="square" lIns="437918" tIns="440392" rIns="437918" bIns="440392" numCol="1" spcCol="1270" anchor="ctr" anchorCtr="0">
            <a:noAutofit/>
          </a:bodyPr>
          <a:lstStyle/>
          <a:p>
            <a:pPr algn="ctr" defTabSz="1003432" fontAlgn="base">
              <a:lnSpc>
                <a:spcPct val="90000"/>
              </a:lnSpc>
              <a:spcBef>
                <a:spcPct val="0"/>
              </a:spcBef>
              <a:spcAft>
                <a:spcPct val="35000"/>
              </a:spcAft>
            </a:pPr>
            <a:endParaRPr lang="zh-CN" altLang="en-US" sz="2257">
              <a:solidFill>
                <a:prstClr val="white"/>
              </a:solidFill>
              <a:latin typeface="Arial"/>
              <a:ea typeface="微软雅黑"/>
            </a:endParaRPr>
          </a:p>
        </p:txBody>
      </p:sp>
      <p:sp>
        <p:nvSpPr>
          <p:cNvPr id="30" name="任意多边形 29"/>
          <p:cNvSpPr/>
          <p:nvPr/>
        </p:nvSpPr>
        <p:spPr>
          <a:xfrm>
            <a:off x="3799839" y="539750"/>
            <a:ext cx="1950720" cy="1950720"/>
          </a:xfrm>
          <a:custGeom>
            <a:avLst/>
            <a:gdLst>
              <a:gd name="connsiteX0" fmla="*/ 1267088 w 1693409"/>
              <a:gd name="connsiteY0" fmla="*/ 428897 h 1693409"/>
              <a:gd name="connsiteX1" fmla="*/ 1516923 w 1693409"/>
              <a:gd name="connsiteY1" fmla="*/ 353602 h 1693409"/>
              <a:gd name="connsiteX2" fmla="*/ 1608853 w 1693409"/>
              <a:gd name="connsiteY2" fmla="*/ 512829 h 1693409"/>
              <a:gd name="connsiteX3" fmla="*/ 1418728 w 1693409"/>
              <a:gd name="connsiteY3" fmla="*/ 691545 h 1693409"/>
              <a:gd name="connsiteX4" fmla="*/ 1418728 w 1693409"/>
              <a:gd name="connsiteY4" fmla="*/ 1001864 h 1693409"/>
              <a:gd name="connsiteX5" fmla="*/ 1608853 w 1693409"/>
              <a:gd name="connsiteY5" fmla="*/ 1180580 h 1693409"/>
              <a:gd name="connsiteX6" fmla="*/ 1516923 w 1693409"/>
              <a:gd name="connsiteY6" fmla="*/ 1339807 h 1693409"/>
              <a:gd name="connsiteX7" fmla="*/ 1267088 w 1693409"/>
              <a:gd name="connsiteY7" fmla="*/ 1264512 h 1693409"/>
              <a:gd name="connsiteX8" fmla="*/ 998344 w 1693409"/>
              <a:gd name="connsiteY8" fmla="*/ 1419671 h 1693409"/>
              <a:gd name="connsiteX9" fmla="*/ 938635 w 1693409"/>
              <a:gd name="connsiteY9" fmla="*/ 1673682 h 1693409"/>
              <a:gd name="connsiteX10" fmla="*/ 754774 w 1693409"/>
              <a:gd name="connsiteY10" fmla="*/ 1673682 h 1693409"/>
              <a:gd name="connsiteX11" fmla="*/ 695065 w 1693409"/>
              <a:gd name="connsiteY11" fmla="*/ 1419671 h 1693409"/>
              <a:gd name="connsiteX12" fmla="*/ 426321 w 1693409"/>
              <a:gd name="connsiteY12" fmla="*/ 1264512 h 1693409"/>
              <a:gd name="connsiteX13" fmla="*/ 176486 w 1693409"/>
              <a:gd name="connsiteY13" fmla="*/ 1339807 h 1693409"/>
              <a:gd name="connsiteX14" fmla="*/ 84556 w 1693409"/>
              <a:gd name="connsiteY14" fmla="*/ 1180580 h 1693409"/>
              <a:gd name="connsiteX15" fmla="*/ 274681 w 1693409"/>
              <a:gd name="connsiteY15" fmla="*/ 1001864 h 1693409"/>
              <a:gd name="connsiteX16" fmla="*/ 274681 w 1693409"/>
              <a:gd name="connsiteY16" fmla="*/ 691545 h 1693409"/>
              <a:gd name="connsiteX17" fmla="*/ 84556 w 1693409"/>
              <a:gd name="connsiteY17" fmla="*/ 512829 h 1693409"/>
              <a:gd name="connsiteX18" fmla="*/ 176486 w 1693409"/>
              <a:gd name="connsiteY18" fmla="*/ 353602 h 1693409"/>
              <a:gd name="connsiteX19" fmla="*/ 426321 w 1693409"/>
              <a:gd name="connsiteY19" fmla="*/ 428897 h 1693409"/>
              <a:gd name="connsiteX20" fmla="*/ 695065 w 1693409"/>
              <a:gd name="connsiteY20" fmla="*/ 273738 h 1693409"/>
              <a:gd name="connsiteX21" fmla="*/ 754774 w 1693409"/>
              <a:gd name="connsiteY21" fmla="*/ 19727 h 1693409"/>
              <a:gd name="connsiteX22" fmla="*/ 938635 w 1693409"/>
              <a:gd name="connsiteY22" fmla="*/ 19727 h 1693409"/>
              <a:gd name="connsiteX23" fmla="*/ 998344 w 1693409"/>
              <a:gd name="connsiteY23" fmla="*/ 273738 h 1693409"/>
              <a:gd name="connsiteX24" fmla="*/ 1267088 w 1693409"/>
              <a:gd name="connsiteY24" fmla="*/ 428897 h 1693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93409" h="1693409">
                <a:moveTo>
                  <a:pt x="1089957" y="428353"/>
                </a:moveTo>
                <a:lnTo>
                  <a:pt x="1271084" y="316173"/>
                </a:lnTo>
                <a:lnTo>
                  <a:pt x="1377236" y="422324"/>
                </a:lnTo>
                <a:lnTo>
                  <a:pt x="1265056" y="603451"/>
                </a:lnTo>
                <a:cubicBezTo>
                  <a:pt x="1308263" y="677760"/>
                  <a:pt x="1330898" y="762236"/>
                  <a:pt x="1330634" y="848192"/>
                </a:cubicBezTo>
                <a:lnTo>
                  <a:pt x="1518348" y="948963"/>
                </a:lnTo>
                <a:lnTo>
                  <a:pt x="1479494" y="1093968"/>
                </a:lnTo>
                <a:lnTo>
                  <a:pt x="1266543" y="1087381"/>
                </a:lnTo>
                <a:cubicBezTo>
                  <a:pt x="1223794" y="1161954"/>
                  <a:pt x="1161953" y="1223795"/>
                  <a:pt x="1087381" y="1266544"/>
                </a:cubicBezTo>
                <a:lnTo>
                  <a:pt x="1093969" y="1479494"/>
                </a:lnTo>
                <a:lnTo>
                  <a:pt x="948962" y="1518348"/>
                </a:lnTo>
                <a:lnTo>
                  <a:pt x="848192" y="1330634"/>
                </a:lnTo>
                <a:cubicBezTo>
                  <a:pt x="762236" y="1330898"/>
                  <a:pt x="677760" y="1308263"/>
                  <a:pt x="603452" y="1265056"/>
                </a:cubicBezTo>
                <a:lnTo>
                  <a:pt x="422325" y="1377236"/>
                </a:lnTo>
                <a:lnTo>
                  <a:pt x="316173" y="1271085"/>
                </a:lnTo>
                <a:lnTo>
                  <a:pt x="428353" y="1089958"/>
                </a:lnTo>
                <a:cubicBezTo>
                  <a:pt x="385146" y="1015649"/>
                  <a:pt x="362511" y="931173"/>
                  <a:pt x="362775" y="845217"/>
                </a:cubicBezTo>
                <a:lnTo>
                  <a:pt x="175061" y="744446"/>
                </a:lnTo>
                <a:lnTo>
                  <a:pt x="213915" y="599441"/>
                </a:lnTo>
                <a:lnTo>
                  <a:pt x="426866" y="606028"/>
                </a:lnTo>
                <a:cubicBezTo>
                  <a:pt x="469615" y="531455"/>
                  <a:pt x="531456" y="469614"/>
                  <a:pt x="606028" y="426865"/>
                </a:cubicBezTo>
                <a:lnTo>
                  <a:pt x="599440" y="213915"/>
                </a:lnTo>
                <a:lnTo>
                  <a:pt x="744447" y="175061"/>
                </a:lnTo>
                <a:lnTo>
                  <a:pt x="845217" y="362775"/>
                </a:lnTo>
                <a:cubicBezTo>
                  <a:pt x="931173" y="362511"/>
                  <a:pt x="1015649" y="385146"/>
                  <a:pt x="1089957" y="428353"/>
                </a:cubicBezTo>
                <a:close/>
              </a:path>
            </a:pathLst>
          </a:custGeom>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560573" tIns="560572" rIns="560572" bIns="560573" numCol="1" spcCol="1270" anchor="ctr" anchorCtr="0">
            <a:noAutofit/>
          </a:bodyPr>
          <a:lstStyle/>
          <a:p>
            <a:pPr algn="ctr" defTabSz="1128861" fontAlgn="base">
              <a:lnSpc>
                <a:spcPct val="90000"/>
              </a:lnSpc>
              <a:spcBef>
                <a:spcPct val="0"/>
              </a:spcBef>
              <a:spcAft>
                <a:spcPct val="35000"/>
              </a:spcAft>
            </a:pPr>
            <a:endParaRPr lang="zh-CN" altLang="en-US" sz="2540">
              <a:solidFill>
                <a:prstClr val="white"/>
              </a:solidFill>
              <a:latin typeface="Arial"/>
              <a:ea typeface="微软雅黑"/>
            </a:endParaRPr>
          </a:p>
        </p:txBody>
      </p:sp>
      <p:sp>
        <p:nvSpPr>
          <p:cNvPr id="31" name="环形箭头 30"/>
          <p:cNvSpPr/>
          <p:nvPr/>
        </p:nvSpPr>
        <p:spPr>
          <a:xfrm>
            <a:off x="4198233" y="2030520"/>
            <a:ext cx="2861055" cy="2861055"/>
          </a:xfrm>
          <a:prstGeom prst="circularArrow">
            <a:avLst>
              <a:gd name="adj1" fmla="val 4687"/>
              <a:gd name="adj2" fmla="val 299029"/>
              <a:gd name="adj3" fmla="val 2519157"/>
              <a:gd name="adj4" fmla="val 15854849"/>
              <a:gd name="adj5" fmla="val 5469"/>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1">
            <a:schemeClr val="accent1">
              <a:tint val="60000"/>
              <a:hueOff val="0"/>
              <a:satOff val="0"/>
              <a:lumOff val="0"/>
              <a:alphaOff val="0"/>
            </a:schemeClr>
          </a:effectRef>
          <a:fontRef idx="minor">
            <a:schemeClr val="lt1"/>
          </a:fontRef>
        </p:style>
      </p:sp>
      <p:sp>
        <p:nvSpPr>
          <p:cNvPr id="32" name="形状 31"/>
          <p:cNvSpPr/>
          <p:nvPr/>
        </p:nvSpPr>
        <p:spPr>
          <a:xfrm>
            <a:off x="2780429" y="1480036"/>
            <a:ext cx="2078735" cy="2078735"/>
          </a:xfrm>
          <a:prstGeom prst="leftCircularArrow">
            <a:avLst>
              <a:gd name="adj1" fmla="val 6452"/>
              <a:gd name="adj2" fmla="val 429999"/>
              <a:gd name="adj3" fmla="val 10489124"/>
              <a:gd name="adj4" fmla="val 14837806"/>
              <a:gd name="adj5" fmla="val 7527"/>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1">
            <a:schemeClr val="accent1">
              <a:tint val="60000"/>
              <a:hueOff val="0"/>
              <a:satOff val="0"/>
              <a:lumOff val="0"/>
              <a:alphaOff val="0"/>
            </a:schemeClr>
          </a:effectRef>
          <a:fontRef idx="minor">
            <a:schemeClr val="lt1"/>
          </a:fontRef>
        </p:style>
      </p:sp>
      <p:sp>
        <p:nvSpPr>
          <p:cNvPr id="33" name="环形箭头 32"/>
          <p:cNvSpPr/>
          <p:nvPr/>
        </p:nvSpPr>
        <p:spPr>
          <a:xfrm>
            <a:off x="3610400" y="369349"/>
            <a:ext cx="2241296" cy="2241296"/>
          </a:xfrm>
          <a:prstGeom prst="circularArrow">
            <a:avLst>
              <a:gd name="adj1" fmla="val 5984"/>
              <a:gd name="adj2" fmla="val 394124"/>
              <a:gd name="adj3" fmla="val 13313824"/>
              <a:gd name="adj4" fmla="val 10508221"/>
              <a:gd name="adj5" fmla="val 6981"/>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1">
            <a:schemeClr val="accent1">
              <a:tint val="60000"/>
              <a:hueOff val="0"/>
              <a:satOff val="0"/>
              <a:lumOff val="0"/>
              <a:alphaOff val="0"/>
            </a:schemeClr>
          </a:effectRef>
          <a:fontRef idx="minor">
            <a:schemeClr val="lt1"/>
          </a:fontRef>
        </p:style>
      </p:sp>
      <p:sp>
        <p:nvSpPr>
          <p:cNvPr id="34" name="矩形 33"/>
          <p:cNvSpPr>
            <a:spLocks noChangeArrowheads="1"/>
          </p:cNvSpPr>
          <p:nvPr/>
        </p:nvSpPr>
        <p:spPr bwMode="auto">
          <a:xfrm>
            <a:off x="5791104" y="878551"/>
            <a:ext cx="2215822" cy="78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09361" fontAlgn="base">
              <a:spcBef>
                <a:spcPct val="0"/>
              </a:spcBef>
              <a:spcAft>
                <a:spcPct val="0"/>
              </a:spcAft>
            </a:pPr>
            <a:r>
              <a:rPr lang="en-US" altLang="zh-CN" sz="1881" b="1" dirty="0">
                <a:solidFill>
                  <a:srgbClr val="000099"/>
                </a:solidFill>
                <a:latin typeface="微软雅黑" pitchFamily="34" charset="-122"/>
                <a:ea typeface="微软雅黑" pitchFamily="34" charset="-122"/>
                <a:sym typeface="微软雅黑" pitchFamily="34" charset="-122"/>
              </a:rPr>
              <a:t>Step 1</a:t>
            </a:r>
            <a:endParaRPr lang="zh-CN" altLang="en-US" sz="1881" b="1" dirty="0">
              <a:solidFill>
                <a:srgbClr val="000099"/>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1317" dirty="0">
                <a:solidFill>
                  <a:prstClr val="black"/>
                </a:solidFill>
                <a:latin typeface="微软雅黑" pitchFamily="34" charset="-122"/>
                <a:ea typeface="微软雅黑" pitchFamily="34" charset="-122"/>
                <a:sym typeface="微软雅黑" pitchFamily="34" charset="-122"/>
              </a:rPr>
              <a:t>请在这里输入您的标题请在这里输入您的标题请在这里</a:t>
            </a:r>
          </a:p>
        </p:txBody>
      </p:sp>
      <p:sp>
        <p:nvSpPr>
          <p:cNvPr id="35" name="矩形 34"/>
          <p:cNvSpPr>
            <a:spLocks noChangeArrowheads="1"/>
          </p:cNvSpPr>
          <p:nvPr/>
        </p:nvSpPr>
        <p:spPr bwMode="auto">
          <a:xfrm>
            <a:off x="597257" y="2337328"/>
            <a:ext cx="2215822" cy="989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09361" fontAlgn="base">
              <a:spcBef>
                <a:spcPct val="0"/>
              </a:spcBef>
              <a:spcAft>
                <a:spcPct val="0"/>
              </a:spcAft>
            </a:pPr>
            <a:r>
              <a:rPr lang="en-US" altLang="zh-CN" sz="1881" b="1" dirty="0">
                <a:solidFill>
                  <a:srgbClr val="0000FF"/>
                </a:solidFill>
                <a:latin typeface="微软雅黑" pitchFamily="34" charset="-122"/>
                <a:ea typeface="微软雅黑" pitchFamily="34" charset="-122"/>
                <a:sym typeface="微软雅黑" pitchFamily="34" charset="-122"/>
              </a:rPr>
              <a:t>Step 2</a:t>
            </a:r>
            <a:endParaRPr lang="zh-CN" altLang="en-US" sz="1881" b="1" dirty="0">
              <a:solidFill>
                <a:srgbClr val="0000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1317" dirty="0">
                <a:solidFill>
                  <a:prstClr val="black"/>
                </a:solidFill>
                <a:latin typeface="微软雅黑" pitchFamily="34" charset="-122"/>
                <a:ea typeface="微软雅黑" pitchFamily="34" charset="-122"/>
                <a:sym typeface="微软雅黑" pitchFamily="34" charset="-122"/>
              </a:rPr>
              <a:t>请在这里输入您的标题请在这里输入您的标题请在这里</a:t>
            </a:r>
          </a:p>
          <a:p>
            <a:pPr defTabSz="909361" fontAlgn="base">
              <a:spcBef>
                <a:spcPct val="0"/>
              </a:spcBef>
              <a:spcAft>
                <a:spcPct val="0"/>
              </a:spcAft>
            </a:pPr>
            <a:endParaRPr lang="zh-CN" altLang="en-US" sz="1317" dirty="0">
              <a:solidFill>
                <a:srgbClr val="FF3300"/>
              </a:solidFill>
              <a:latin typeface="微软雅黑" pitchFamily="34" charset="-122"/>
              <a:ea typeface="微软雅黑" pitchFamily="34" charset="-122"/>
              <a:sym typeface="微软雅黑" pitchFamily="34" charset="-122"/>
            </a:endParaRPr>
          </a:p>
        </p:txBody>
      </p:sp>
      <p:sp>
        <p:nvSpPr>
          <p:cNvPr id="36" name="矩形 35"/>
          <p:cNvSpPr>
            <a:spLocks noChangeArrowheads="1"/>
          </p:cNvSpPr>
          <p:nvPr/>
        </p:nvSpPr>
        <p:spPr bwMode="auto">
          <a:xfrm>
            <a:off x="2137912" y="3723126"/>
            <a:ext cx="2215822" cy="989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09361" fontAlgn="base">
              <a:spcBef>
                <a:spcPct val="0"/>
              </a:spcBef>
              <a:spcAft>
                <a:spcPct val="0"/>
              </a:spcAft>
            </a:pPr>
            <a:r>
              <a:rPr lang="en-US" altLang="zh-CN" sz="1881" b="1" dirty="0">
                <a:solidFill>
                  <a:srgbClr val="0000FF"/>
                </a:solidFill>
                <a:latin typeface="微软雅黑" pitchFamily="34" charset="-122"/>
                <a:ea typeface="微软雅黑" pitchFamily="34" charset="-122"/>
                <a:sym typeface="微软雅黑" pitchFamily="34" charset="-122"/>
              </a:rPr>
              <a:t>Step 3</a:t>
            </a:r>
            <a:endParaRPr lang="zh-CN" altLang="en-US" sz="1881" b="1" dirty="0">
              <a:solidFill>
                <a:srgbClr val="0000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1317" dirty="0">
                <a:solidFill>
                  <a:prstClr val="black"/>
                </a:solidFill>
                <a:latin typeface="微软雅黑" pitchFamily="34" charset="-122"/>
                <a:ea typeface="微软雅黑" pitchFamily="34" charset="-122"/>
                <a:sym typeface="微软雅黑" pitchFamily="34" charset="-122"/>
              </a:rPr>
              <a:t>请在这里输入您的标题请在这里输入您的标题请在这里</a:t>
            </a:r>
          </a:p>
          <a:p>
            <a:pPr defTabSz="909361" fontAlgn="base">
              <a:spcBef>
                <a:spcPct val="0"/>
              </a:spcBef>
              <a:spcAft>
                <a:spcPct val="0"/>
              </a:spcAft>
            </a:pPr>
            <a:endParaRPr lang="zh-CN" altLang="en-US" sz="1317" dirty="0">
              <a:solidFill>
                <a:srgbClr val="FF3300"/>
              </a:solidFill>
              <a:latin typeface="微软雅黑" pitchFamily="34" charset="-122"/>
              <a:ea typeface="微软雅黑" pitchFamily="34" charset="-122"/>
              <a:sym typeface="微软雅黑" pitchFamily="34" charset="-122"/>
            </a:endParaRPr>
          </a:p>
        </p:txBody>
      </p:sp>
      <p:sp>
        <p:nvSpPr>
          <p:cNvPr id="11"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2" name="组合 11"/>
          <p:cNvGrpSpPr/>
          <p:nvPr/>
        </p:nvGrpSpPr>
        <p:grpSpPr>
          <a:xfrm>
            <a:off x="331635" y="679277"/>
            <a:ext cx="8682581" cy="63818"/>
            <a:chOff x="288133" y="483063"/>
            <a:chExt cx="8772740" cy="64666"/>
          </a:xfrm>
        </p:grpSpPr>
        <p:sp>
          <p:nvSpPr>
            <p:cNvPr id="13" name="任意多边形 12"/>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4" name="直接连接符 13"/>
            <p:cNvCxnSpPr>
              <a:stCxn id="13"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5" name="组合 14"/>
          <p:cNvGrpSpPr/>
          <p:nvPr/>
        </p:nvGrpSpPr>
        <p:grpSpPr>
          <a:xfrm>
            <a:off x="1" y="305046"/>
            <a:ext cx="603004" cy="332759"/>
            <a:chOff x="0" y="252065"/>
            <a:chExt cx="641111" cy="392113"/>
          </a:xfrm>
        </p:grpSpPr>
        <p:sp>
          <p:nvSpPr>
            <p:cNvPr id="16"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7"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8" name="五边形 17"/>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57726171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1"/>
                                        </p:tgtEl>
                                        <p:attrNameLst>
                                          <p:attrName>ppt_y</p:attrName>
                                        </p:attrNameLst>
                                      </p:cBhvr>
                                      <p:tavLst>
                                        <p:tav tm="0">
                                          <p:val>
                                            <p:strVal val="#ppt_y"/>
                                          </p:val>
                                        </p:tav>
                                        <p:tav tm="100000">
                                          <p:val>
                                            <p:strVal val="#ppt_y"/>
                                          </p:val>
                                        </p:tav>
                                      </p:tavLst>
                                    </p:anim>
                                    <p:anim calcmode="lin" valueType="num">
                                      <p:cBhvr>
                                        <p:cTn id="18"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1"/>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childTnLst>
                                </p:cTn>
                              </p:par>
                              <p:par>
                                <p:cTn id="28" presetID="53" presetClass="entr" presetSubtype="16" fill="hold" grpId="0" nodeType="withEffect">
                                  <p:stCondLst>
                                    <p:cond delay="30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childTnLst>
                                </p:cTn>
                              </p:par>
                              <p:par>
                                <p:cTn id="33" presetID="53" presetClass="entr" presetSubtype="16" fill="hold" grpId="0" nodeType="withEffect">
                                  <p:stCondLst>
                                    <p:cond delay="6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childTnLst>
                          </p:cTn>
                        </p:par>
                        <p:par>
                          <p:cTn id="38" fill="hold">
                            <p:stCondLst>
                              <p:cond delay="1100"/>
                            </p:stCondLst>
                            <p:childTnLst>
                              <p:par>
                                <p:cTn id="39" presetID="22" presetClass="entr" presetSubtype="4"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down)">
                                      <p:cBhvr>
                                        <p:cTn id="41" dur="500"/>
                                        <p:tgtEl>
                                          <p:spTgt spid="33"/>
                                        </p:tgtEl>
                                      </p:cBhvr>
                                    </p:animEffect>
                                  </p:childTnLst>
                                </p:cTn>
                              </p:par>
                              <p:par>
                                <p:cTn id="42" presetID="22" presetClass="entr" presetSubtype="1" fill="hold" nodeType="withEffect">
                                  <p:stCondLst>
                                    <p:cond delay="200"/>
                                  </p:stCondLst>
                                  <p:childTnLst>
                                    <p:set>
                                      <p:cBhvr>
                                        <p:cTn id="43" dur="1" fill="hold">
                                          <p:stCondLst>
                                            <p:cond delay="0"/>
                                          </p:stCondLst>
                                        </p:cTn>
                                        <p:tgtEl>
                                          <p:spTgt spid="32"/>
                                        </p:tgtEl>
                                        <p:attrNameLst>
                                          <p:attrName>style.visibility</p:attrName>
                                        </p:attrNameLst>
                                      </p:cBhvr>
                                      <p:to>
                                        <p:strVal val="visible"/>
                                      </p:to>
                                    </p:set>
                                    <p:animEffect transition="in" filter="wipe(up)">
                                      <p:cBhvr>
                                        <p:cTn id="44" dur="500"/>
                                        <p:tgtEl>
                                          <p:spTgt spid="32"/>
                                        </p:tgtEl>
                                      </p:cBhvr>
                                    </p:animEffect>
                                  </p:childTnLst>
                                </p:cTn>
                              </p:par>
                              <p:par>
                                <p:cTn id="45" presetID="22" presetClass="entr" presetSubtype="1" fill="hold" nodeType="withEffect">
                                  <p:stCondLst>
                                    <p:cond delay="400"/>
                                  </p:stCondLst>
                                  <p:childTnLst>
                                    <p:set>
                                      <p:cBhvr>
                                        <p:cTn id="46" dur="1" fill="hold">
                                          <p:stCondLst>
                                            <p:cond delay="0"/>
                                          </p:stCondLst>
                                        </p:cTn>
                                        <p:tgtEl>
                                          <p:spTgt spid="31"/>
                                        </p:tgtEl>
                                        <p:attrNameLst>
                                          <p:attrName>style.visibility</p:attrName>
                                        </p:attrNameLst>
                                      </p:cBhvr>
                                      <p:to>
                                        <p:strVal val="visible"/>
                                      </p:to>
                                    </p:set>
                                    <p:animEffect transition="in" filter="wipe(up)">
                                      <p:cBhvr>
                                        <p:cTn id="47" dur="500"/>
                                        <p:tgtEl>
                                          <p:spTgt spid="31"/>
                                        </p:tgtEl>
                                      </p:cBhvr>
                                    </p:animEffect>
                                  </p:childTnLst>
                                </p:cTn>
                              </p:par>
                            </p:childTnLst>
                          </p:cTn>
                        </p:par>
                        <p:par>
                          <p:cTn id="48" fill="hold">
                            <p:stCondLst>
                              <p:cond delay="2000"/>
                            </p:stCondLst>
                            <p:childTnLst>
                              <p:par>
                                <p:cTn id="49" presetID="47" presetClass="entr" presetSubtype="0"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p:cBhvr>
                                        <p:cTn id="51" dur="250"/>
                                        <p:tgtEl>
                                          <p:spTgt spid="34"/>
                                        </p:tgtEl>
                                      </p:cBhvr>
                                    </p:animEffect>
                                    <p:anim calcmode="lin" valueType="num">
                                      <p:cBhvr>
                                        <p:cTn id="52" dur="250" fill="hold"/>
                                        <p:tgtEl>
                                          <p:spTgt spid="34"/>
                                        </p:tgtEl>
                                        <p:attrNameLst>
                                          <p:attrName>ppt_x</p:attrName>
                                        </p:attrNameLst>
                                      </p:cBhvr>
                                      <p:tavLst>
                                        <p:tav tm="0">
                                          <p:val>
                                            <p:strVal val="#ppt_x"/>
                                          </p:val>
                                        </p:tav>
                                        <p:tav tm="100000">
                                          <p:val>
                                            <p:strVal val="#ppt_x"/>
                                          </p:val>
                                        </p:tav>
                                      </p:tavLst>
                                    </p:anim>
                                    <p:anim calcmode="lin" valueType="num">
                                      <p:cBhvr>
                                        <p:cTn id="53" dur="250" fill="hold"/>
                                        <p:tgtEl>
                                          <p:spTgt spid="34"/>
                                        </p:tgtEl>
                                        <p:attrNameLst>
                                          <p:attrName>ppt_y</p:attrName>
                                        </p:attrNameLst>
                                      </p:cBhvr>
                                      <p:tavLst>
                                        <p:tav tm="0">
                                          <p:val>
                                            <p:strVal val="#ppt_y-.1"/>
                                          </p:val>
                                        </p:tav>
                                        <p:tav tm="100000">
                                          <p:val>
                                            <p:strVal val="#ppt_y"/>
                                          </p:val>
                                        </p:tav>
                                      </p:tavLst>
                                    </p:anim>
                                  </p:childTnLst>
                                </p:cTn>
                              </p:par>
                            </p:childTnLst>
                          </p:cTn>
                        </p:par>
                        <p:par>
                          <p:cTn id="54" fill="hold">
                            <p:stCondLst>
                              <p:cond delay="2250"/>
                            </p:stCondLst>
                            <p:childTnLst>
                              <p:par>
                                <p:cTn id="55" presetID="47" presetClass="entr" presetSubtype="0"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p:cBhvr>
                                        <p:cTn id="57" dur="250"/>
                                        <p:tgtEl>
                                          <p:spTgt spid="35"/>
                                        </p:tgtEl>
                                      </p:cBhvr>
                                    </p:animEffect>
                                    <p:anim calcmode="lin" valueType="num">
                                      <p:cBhvr>
                                        <p:cTn id="58" dur="250" fill="hold"/>
                                        <p:tgtEl>
                                          <p:spTgt spid="35"/>
                                        </p:tgtEl>
                                        <p:attrNameLst>
                                          <p:attrName>ppt_x</p:attrName>
                                        </p:attrNameLst>
                                      </p:cBhvr>
                                      <p:tavLst>
                                        <p:tav tm="0">
                                          <p:val>
                                            <p:strVal val="#ppt_x"/>
                                          </p:val>
                                        </p:tav>
                                        <p:tav tm="100000">
                                          <p:val>
                                            <p:strVal val="#ppt_x"/>
                                          </p:val>
                                        </p:tav>
                                      </p:tavLst>
                                    </p:anim>
                                    <p:anim calcmode="lin" valueType="num">
                                      <p:cBhvr>
                                        <p:cTn id="59" dur="250" fill="hold"/>
                                        <p:tgtEl>
                                          <p:spTgt spid="35"/>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47"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p:cBhvr>
                                        <p:cTn id="63" dur="250"/>
                                        <p:tgtEl>
                                          <p:spTgt spid="36"/>
                                        </p:tgtEl>
                                      </p:cBhvr>
                                    </p:animEffect>
                                    <p:anim calcmode="lin" valueType="num">
                                      <p:cBhvr>
                                        <p:cTn id="64" dur="250" fill="hold"/>
                                        <p:tgtEl>
                                          <p:spTgt spid="36"/>
                                        </p:tgtEl>
                                        <p:attrNameLst>
                                          <p:attrName>ppt_x</p:attrName>
                                        </p:attrNameLst>
                                      </p:cBhvr>
                                      <p:tavLst>
                                        <p:tav tm="0">
                                          <p:val>
                                            <p:strVal val="#ppt_x"/>
                                          </p:val>
                                        </p:tav>
                                        <p:tav tm="100000">
                                          <p:val>
                                            <p:strVal val="#ppt_x"/>
                                          </p:val>
                                        </p:tav>
                                      </p:tavLst>
                                    </p:anim>
                                    <p:anim calcmode="lin" valueType="num">
                                      <p:cBhvr>
                                        <p:cTn id="65" dur="25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4" grpId="0" bldLvl="0" autoUpdateAnimBg="0"/>
      <p:bldP spid="35" grpId="0" bldLvl="0" autoUpdateAnimBg="0"/>
      <p:bldP spid="36" grpId="0" bldLvl="0" autoUpdateAnimBg="0"/>
      <p:bldP spid="11" grpId="0" bldLvl="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9"/>
          <p:cNvGrpSpPr>
            <a:grpSpLocks/>
          </p:cNvGrpSpPr>
          <p:nvPr/>
        </p:nvGrpSpPr>
        <p:grpSpPr bwMode="auto">
          <a:xfrm>
            <a:off x="4664575" y="957664"/>
            <a:ext cx="1669332" cy="1667840"/>
            <a:chOff x="523649" y="2000605"/>
            <a:chExt cx="2671496" cy="2671496"/>
          </a:xfrm>
        </p:grpSpPr>
        <p:sp>
          <p:nvSpPr>
            <p:cNvPr id="68" name="Rectangle 10"/>
            <p:cNvSpPr/>
            <p:nvPr/>
          </p:nvSpPr>
          <p:spPr bwMode="auto">
            <a:xfrm>
              <a:off x="523649" y="2000605"/>
              <a:ext cx="2671496" cy="2671496"/>
            </a:xfrm>
            <a:prstGeom prst="rect">
              <a:avLst/>
            </a:prstGeom>
            <a:solidFill>
              <a:schemeClr val="bg2"/>
            </a:solidFill>
            <a:ln w="25400" cap="flat" cmpd="sng" algn="ctr">
              <a:noFill/>
              <a:prstDash val="solid"/>
              <a:headEnd type="none" w="med" len="med"/>
              <a:tailEnd type="none" w="med" len="med"/>
            </a:ln>
            <a:effectLst/>
          </p:spPr>
          <p:txBody>
            <a:bodyPr lIns="86001" tIns="86005" rIns="86001" bIns="86005" anchor="b"/>
            <a:lstStyle/>
            <a:p>
              <a:pPr defTabSz="812555" fontAlgn="base">
                <a:spcBef>
                  <a:spcPct val="0"/>
                </a:spcBef>
                <a:spcAft>
                  <a:spcPct val="0"/>
                </a:spcAft>
                <a:defRPr/>
              </a:pPr>
              <a:r>
                <a:rPr lang="zh-CN" altLang="en-US" sz="1787"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sz="1787"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4" name="Picture 7" descr="\\MAGNUM\Projects\Microsoft\Cloud Power FY12\Design\Icons\PNGs\Metering.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39380" y="2323940"/>
              <a:ext cx="1840034" cy="1854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12"/>
          <p:cNvGrpSpPr>
            <a:grpSpLocks/>
          </p:cNvGrpSpPr>
          <p:nvPr/>
        </p:nvGrpSpPr>
        <p:grpSpPr bwMode="auto">
          <a:xfrm>
            <a:off x="6424990" y="957664"/>
            <a:ext cx="1669332" cy="1667840"/>
            <a:chOff x="3344876" y="2000605"/>
            <a:chExt cx="2671496" cy="2671496"/>
          </a:xfrm>
        </p:grpSpPr>
        <p:sp>
          <p:nvSpPr>
            <p:cNvPr id="71" name="Rectangle 13"/>
            <p:cNvSpPr/>
            <p:nvPr/>
          </p:nvSpPr>
          <p:spPr bwMode="auto">
            <a:xfrm>
              <a:off x="3344876" y="2000605"/>
              <a:ext cx="2671496" cy="2671496"/>
            </a:xfrm>
            <a:prstGeom prst="rect">
              <a:avLst/>
            </a:prstGeom>
            <a:solidFill>
              <a:schemeClr val="accent1"/>
            </a:solidFill>
            <a:ln w="25400" cap="flat" cmpd="sng" algn="ctr">
              <a:noFill/>
              <a:prstDash val="solid"/>
              <a:headEnd type="none" w="med" len="med"/>
              <a:tailEnd type="none" w="med" len="med"/>
            </a:ln>
            <a:effectLst/>
          </p:spPr>
          <p:txBody>
            <a:bodyPr lIns="86001" tIns="86005" rIns="86001" bIns="86005" anchor="b"/>
            <a:lstStyle/>
            <a:p>
              <a:pPr defTabSz="812555" fontAlgn="base">
                <a:spcBef>
                  <a:spcPct val="0"/>
                </a:spcBef>
                <a:spcAft>
                  <a:spcPct val="0"/>
                </a:spcAft>
                <a:defRPr/>
              </a:pPr>
              <a:r>
                <a:rPr lang="zh-CN" altLang="en-US" sz="1787"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1787"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2" name="Picture 5" descr="\\MAGNUM\Projects\Microsoft\Cloud Power FY12\Design\Icons\PNGs\Self_Service.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60105" y="2424205"/>
              <a:ext cx="1641038" cy="165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roup 18"/>
          <p:cNvGrpSpPr>
            <a:grpSpLocks/>
          </p:cNvGrpSpPr>
          <p:nvPr/>
        </p:nvGrpSpPr>
        <p:grpSpPr bwMode="auto">
          <a:xfrm>
            <a:off x="6424990" y="2721066"/>
            <a:ext cx="1669332" cy="1669332"/>
            <a:chOff x="8987331" y="2006755"/>
            <a:chExt cx="2671496" cy="2671496"/>
          </a:xfrm>
        </p:grpSpPr>
        <p:sp>
          <p:nvSpPr>
            <p:cNvPr id="74" name="Rectangle 19"/>
            <p:cNvSpPr/>
            <p:nvPr/>
          </p:nvSpPr>
          <p:spPr bwMode="auto">
            <a:xfrm>
              <a:off x="8987331" y="2006755"/>
              <a:ext cx="2671496" cy="2671496"/>
            </a:xfrm>
            <a:prstGeom prst="rect">
              <a:avLst/>
            </a:prstGeom>
            <a:solidFill>
              <a:schemeClr val="accent4"/>
            </a:solidFill>
            <a:ln w="25400" cap="flat" cmpd="sng" algn="ctr">
              <a:noFill/>
              <a:prstDash val="solid"/>
              <a:headEnd type="none" w="med" len="med"/>
              <a:tailEnd type="none" w="med" len="med"/>
            </a:ln>
            <a:effectLst/>
          </p:spPr>
          <p:txBody>
            <a:bodyPr lIns="86001" tIns="86005" rIns="86001" bIns="86005" anchor="b"/>
            <a:lstStyle/>
            <a:p>
              <a:pPr defTabSz="812555" fontAlgn="base">
                <a:spcBef>
                  <a:spcPct val="0"/>
                </a:spcBef>
                <a:spcAft>
                  <a:spcPct val="0"/>
                </a:spcAft>
                <a:defRPr/>
              </a:pPr>
              <a:r>
                <a:rPr lang="zh-CN" altLang="en-US" sz="1787"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1787"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0" name="Picture 4" descr="\\MAGNUM\Projects\Microsoft\Cloud Power FY12\Design\Icons\PNGs\Scalable_Elastic_4.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396077" y="2316898"/>
              <a:ext cx="1854004" cy="1868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2"/>
          <p:cNvGrpSpPr>
            <a:grpSpLocks/>
          </p:cNvGrpSpPr>
          <p:nvPr/>
        </p:nvGrpSpPr>
        <p:grpSpPr bwMode="auto">
          <a:xfrm>
            <a:off x="4664575" y="2721066"/>
            <a:ext cx="1669332" cy="1669332"/>
            <a:chOff x="7153762" y="3619300"/>
            <a:chExt cx="1877134" cy="1877134"/>
          </a:xfrm>
        </p:grpSpPr>
        <p:sp>
          <p:nvSpPr>
            <p:cNvPr id="77" name="Rectangle 16"/>
            <p:cNvSpPr/>
            <p:nvPr/>
          </p:nvSpPr>
          <p:spPr bwMode="auto">
            <a:xfrm>
              <a:off x="7153762" y="3619300"/>
              <a:ext cx="1877134" cy="1877134"/>
            </a:xfrm>
            <a:prstGeom prst="rect">
              <a:avLst/>
            </a:prstGeom>
            <a:solidFill>
              <a:schemeClr val="accent3"/>
            </a:solidFill>
            <a:ln w="25400" cap="flat" cmpd="sng" algn="ctr">
              <a:noFill/>
              <a:prstDash val="solid"/>
              <a:headEnd type="none" w="med" len="med"/>
              <a:tailEnd type="none" w="med" len="med"/>
            </a:ln>
            <a:effectLst/>
          </p:spPr>
          <p:txBody>
            <a:bodyPr lIns="86001" tIns="86005" rIns="86001" bIns="86005" anchor="b"/>
            <a:lstStyle/>
            <a:p>
              <a:pPr defTabSz="812555" fontAlgn="base">
                <a:spcBef>
                  <a:spcPct val="0"/>
                </a:spcBef>
                <a:spcAft>
                  <a:spcPct val="0"/>
                </a:spcAft>
                <a:defRPr/>
              </a:pPr>
              <a:r>
                <a:rPr lang="zh-CN" altLang="en-US" sz="1787"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1787" kern="0"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35848" name="Freeform 73"/>
            <p:cNvSpPr>
              <a:spLocks noEditPoints="1"/>
            </p:cNvSpPr>
            <p:nvPr/>
          </p:nvSpPr>
          <p:spPr bwMode="black">
            <a:xfrm>
              <a:off x="7624859" y="3966887"/>
              <a:ext cx="934942" cy="902560"/>
            </a:xfrm>
            <a:custGeom>
              <a:avLst/>
              <a:gdLst>
                <a:gd name="T0" fmla="*/ 738350 w 2278"/>
                <a:gd name="T1" fmla="*/ 360450 h 2201"/>
                <a:gd name="T2" fmla="*/ 702232 w 2278"/>
                <a:gd name="T3" fmla="*/ 137373 h 2201"/>
                <a:gd name="T4" fmla="*/ 559406 w 2278"/>
                <a:gd name="T5" fmla="*/ 129171 h 2201"/>
                <a:gd name="T6" fmla="*/ 438331 w 2278"/>
                <a:gd name="T7" fmla="*/ 0 h 2201"/>
                <a:gd name="T8" fmla="*/ 332442 w 2278"/>
                <a:gd name="T9" fmla="*/ 168948 h 2201"/>
                <a:gd name="T10" fmla="*/ 167452 w 2278"/>
                <a:gd name="T11" fmla="*/ 133272 h 2201"/>
                <a:gd name="T12" fmla="*/ 100964 w 2278"/>
                <a:gd name="T13" fmla="*/ 344867 h 2201"/>
                <a:gd name="T14" fmla="*/ 0 w 2278"/>
                <a:gd name="T15" fmla="*/ 466658 h 2201"/>
                <a:gd name="T16" fmla="*/ 138723 w 2278"/>
                <a:gd name="T17" fmla="*/ 572455 h 2201"/>
                <a:gd name="T18" fmla="*/ 68130 w 2278"/>
                <a:gd name="T19" fmla="*/ 772978 h 2201"/>
                <a:gd name="T20" fmla="*/ 315615 w 2278"/>
                <a:gd name="T21" fmla="*/ 806194 h 2201"/>
                <a:gd name="T22" fmla="*/ 432175 w 2278"/>
                <a:gd name="T23" fmla="*/ 902150 h 2201"/>
                <a:gd name="T24" fmla="*/ 443667 w 2278"/>
                <a:gd name="T25" fmla="*/ 902560 h 2201"/>
                <a:gd name="T26" fmla="*/ 485940 w 2278"/>
                <a:gd name="T27" fmla="*/ 799223 h 2201"/>
                <a:gd name="T28" fmla="*/ 683763 w 2278"/>
                <a:gd name="T29" fmla="*/ 767647 h 2201"/>
                <a:gd name="T30" fmla="*/ 769131 w 2278"/>
                <a:gd name="T31" fmla="*/ 714749 h 2201"/>
                <a:gd name="T32" fmla="*/ 845470 w 2278"/>
                <a:gd name="T33" fmla="*/ 522017 h 2201"/>
                <a:gd name="T34" fmla="*/ 796219 w 2278"/>
                <a:gd name="T35" fmla="*/ 561383 h 2201"/>
                <a:gd name="T36" fmla="*/ 568435 w 2278"/>
                <a:gd name="T37" fmla="*/ 524477 h 2201"/>
                <a:gd name="T38" fmla="*/ 753946 w 2278"/>
                <a:gd name="T39" fmla="*/ 710648 h 2201"/>
                <a:gd name="T40" fmla="*/ 534370 w 2278"/>
                <a:gd name="T41" fmla="*/ 571225 h 2201"/>
                <a:gd name="T42" fmla="*/ 588135 w 2278"/>
                <a:gd name="T43" fmla="*/ 721310 h 2201"/>
                <a:gd name="T44" fmla="*/ 489634 w 2278"/>
                <a:gd name="T45" fmla="*/ 599110 h 2201"/>
                <a:gd name="T46" fmla="*/ 474448 w 2278"/>
                <a:gd name="T47" fmla="*/ 788971 h 2201"/>
                <a:gd name="T48" fmla="*/ 432175 w 2278"/>
                <a:gd name="T49" fmla="*/ 608541 h 2201"/>
                <a:gd name="T50" fmla="*/ 360351 w 2278"/>
                <a:gd name="T51" fmla="*/ 761496 h 2201"/>
                <a:gd name="T52" fmla="*/ 329979 w 2278"/>
                <a:gd name="T53" fmla="*/ 718849 h 2201"/>
                <a:gd name="T54" fmla="*/ 179765 w 2278"/>
                <a:gd name="T55" fmla="*/ 733612 h 2201"/>
                <a:gd name="T56" fmla="*/ 151446 w 2278"/>
                <a:gd name="T57" fmla="*/ 713929 h 2201"/>
                <a:gd name="T58" fmla="*/ 226143 w 2278"/>
                <a:gd name="T59" fmla="*/ 558513 h 2201"/>
                <a:gd name="T60" fmla="*/ 183459 w 2278"/>
                <a:gd name="T61" fmla="*/ 527758 h 2201"/>
                <a:gd name="T62" fmla="*/ 296735 w 2278"/>
                <a:gd name="T63" fmla="*/ 472809 h 2201"/>
                <a:gd name="T64" fmla="*/ 103837 w 2278"/>
                <a:gd name="T65" fmla="*/ 419500 h 2201"/>
                <a:gd name="T66" fmla="*/ 305765 w 2278"/>
                <a:gd name="T67" fmla="*/ 415809 h 2201"/>
                <a:gd name="T68" fmla="*/ 158423 w 2278"/>
                <a:gd name="T69" fmla="*/ 301810 h 2201"/>
                <a:gd name="T70" fmla="*/ 333673 w 2278"/>
                <a:gd name="T71" fmla="*/ 370702 h 2201"/>
                <a:gd name="T72" fmla="*/ 287706 w 2278"/>
                <a:gd name="T73" fmla="*/ 217336 h 2201"/>
                <a:gd name="T74" fmla="*/ 387439 w 2278"/>
                <a:gd name="T75" fmla="*/ 334205 h 2201"/>
                <a:gd name="T76" fmla="*/ 408781 w 2278"/>
                <a:gd name="T77" fmla="*/ 117690 h 2201"/>
                <a:gd name="T78" fmla="*/ 444487 w 2278"/>
                <a:gd name="T79" fmla="*/ 324774 h 2201"/>
                <a:gd name="T80" fmla="*/ 514259 w 2278"/>
                <a:gd name="T81" fmla="*/ 173869 h 2201"/>
                <a:gd name="T82" fmla="*/ 546272 w 2278"/>
                <a:gd name="T83" fmla="*/ 216926 h 2201"/>
                <a:gd name="T84" fmla="*/ 639438 w 2278"/>
                <a:gd name="T85" fmla="*/ 200113 h 2201"/>
                <a:gd name="T86" fmla="*/ 664063 w 2278"/>
                <a:gd name="T87" fmla="*/ 250142 h 2201"/>
                <a:gd name="T88" fmla="*/ 650930 w 2278"/>
                <a:gd name="T89" fmla="*/ 374802 h 2201"/>
                <a:gd name="T90" fmla="*/ 693614 w 2278"/>
                <a:gd name="T91" fmla="*/ 405557 h 2201"/>
                <a:gd name="T92" fmla="*/ 580337 w 2278"/>
                <a:gd name="T93" fmla="*/ 460507 h 2201"/>
                <a:gd name="T94" fmla="*/ 832336 w 2278"/>
                <a:gd name="T95" fmla="*/ 513815 h 2201"/>
                <a:gd name="T96" fmla="*/ 530266 w 2278"/>
                <a:gd name="T97" fmla="*/ 383824 h 2201"/>
                <a:gd name="T98" fmla="*/ 444487 w 2278"/>
                <a:gd name="T99" fmla="*/ 343227 h 2201"/>
                <a:gd name="T100" fmla="*/ 387849 w 2278"/>
                <a:gd name="T101" fmla="*/ 353889 h 2201"/>
                <a:gd name="T102" fmla="*/ 323002 w 2278"/>
                <a:gd name="T103" fmla="*/ 422780 h 2201"/>
                <a:gd name="T104" fmla="*/ 323002 w 2278"/>
                <a:gd name="T105" fmla="*/ 510535 h 2201"/>
                <a:gd name="T106" fmla="*/ 387849 w 2278"/>
                <a:gd name="T107" fmla="*/ 579016 h 2201"/>
                <a:gd name="T108" fmla="*/ 444487 w 2278"/>
                <a:gd name="T109" fmla="*/ 590088 h 2201"/>
                <a:gd name="T110" fmla="*/ 530266 w 2278"/>
                <a:gd name="T111" fmla="*/ 549491 h 2201"/>
                <a:gd name="T112" fmla="*/ 562279 w 2278"/>
                <a:gd name="T113" fmla="*/ 466658 h 220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278"/>
                <a:gd name="T172" fmla="*/ 0 h 2201"/>
                <a:gd name="T173" fmla="*/ 2278 w 2278"/>
                <a:gd name="T174" fmla="*/ 2201 h 220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278" h="2201">
                  <a:moveTo>
                    <a:pt x="2125" y="983"/>
                  </a:moveTo>
                  <a:cubicBezTo>
                    <a:pt x="2074" y="983"/>
                    <a:pt x="2030" y="1007"/>
                    <a:pt x="2002" y="1045"/>
                  </a:cubicBezTo>
                  <a:cubicBezTo>
                    <a:pt x="1787" y="929"/>
                    <a:pt x="1787" y="929"/>
                    <a:pt x="1787" y="929"/>
                  </a:cubicBezTo>
                  <a:cubicBezTo>
                    <a:pt x="1795" y="914"/>
                    <a:pt x="1799" y="897"/>
                    <a:pt x="1799" y="879"/>
                  </a:cubicBezTo>
                  <a:cubicBezTo>
                    <a:pt x="1799" y="828"/>
                    <a:pt x="1764" y="785"/>
                    <a:pt x="1715" y="773"/>
                  </a:cubicBezTo>
                  <a:cubicBezTo>
                    <a:pt x="1729" y="640"/>
                    <a:pt x="1729" y="640"/>
                    <a:pt x="1729" y="640"/>
                  </a:cubicBezTo>
                  <a:cubicBezTo>
                    <a:pt x="1805" y="630"/>
                    <a:pt x="1863" y="566"/>
                    <a:pt x="1863" y="488"/>
                  </a:cubicBezTo>
                  <a:cubicBezTo>
                    <a:pt x="1863" y="404"/>
                    <a:pt x="1795" y="335"/>
                    <a:pt x="1711" y="335"/>
                  </a:cubicBezTo>
                  <a:cubicBezTo>
                    <a:pt x="1645" y="335"/>
                    <a:pt x="1589" y="377"/>
                    <a:pt x="1567" y="435"/>
                  </a:cubicBezTo>
                  <a:cubicBezTo>
                    <a:pt x="1472" y="427"/>
                    <a:pt x="1472" y="427"/>
                    <a:pt x="1472" y="427"/>
                  </a:cubicBezTo>
                  <a:cubicBezTo>
                    <a:pt x="1472" y="426"/>
                    <a:pt x="1472" y="425"/>
                    <a:pt x="1472" y="424"/>
                  </a:cubicBezTo>
                  <a:cubicBezTo>
                    <a:pt x="1472" y="364"/>
                    <a:pt x="1423" y="315"/>
                    <a:pt x="1363" y="315"/>
                  </a:cubicBezTo>
                  <a:cubicBezTo>
                    <a:pt x="1334" y="315"/>
                    <a:pt x="1309" y="326"/>
                    <a:pt x="1289" y="343"/>
                  </a:cubicBezTo>
                  <a:cubicBezTo>
                    <a:pt x="1187" y="250"/>
                    <a:pt x="1187" y="250"/>
                    <a:pt x="1187" y="250"/>
                  </a:cubicBezTo>
                  <a:cubicBezTo>
                    <a:pt x="1208" y="223"/>
                    <a:pt x="1221" y="190"/>
                    <a:pt x="1221" y="153"/>
                  </a:cubicBezTo>
                  <a:cubicBezTo>
                    <a:pt x="1221" y="69"/>
                    <a:pt x="1153" y="0"/>
                    <a:pt x="1068" y="0"/>
                  </a:cubicBezTo>
                  <a:cubicBezTo>
                    <a:pt x="984" y="0"/>
                    <a:pt x="916" y="69"/>
                    <a:pt x="916" y="153"/>
                  </a:cubicBezTo>
                  <a:cubicBezTo>
                    <a:pt x="916" y="197"/>
                    <a:pt x="935" y="237"/>
                    <a:pt x="965" y="265"/>
                  </a:cubicBezTo>
                  <a:cubicBezTo>
                    <a:pt x="856" y="422"/>
                    <a:pt x="856" y="422"/>
                    <a:pt x="856" y="422"/>
                  </a:cubicBezTo>
                  <a:cubicBezTo>
                    <a:pt x="842" y="416"/>
                    <a:pt x="827" y="412"/>
                    <a:pt x="810" y="412"/>
                  </a:cubicBezTo>
                  <a:cubicBezTo>
                    <a:pt x="760" y="412"/>
                    <a:pt x="717" y="446"/>
                    <a:pt x="705" y="493"/>
                  </a:cubicBezTo>
                  <a:cubicBezTo>
                    <a:pt x="561" y="480"/>
                    <a:pt x="561" y="480"/>
                    <a:pt x="561" y="480"/>
                  </a:cubicBezTo>
                  <a:cubicBezTo>
                    <a:pt x="561" y="480"/>
                    <a:pt x="561" y="479"/>
                    <a:pt x="561" y="478"/>
                  </a:cubicBezTo>
                  <a:cubicBezTo>
                    <a:pt x="561" y="394"/>
                    <a:pt x="493" y="325"/>
                    <a:pt x="408" y="325"/>
                  </a:cubicBezTo>
                  <a:cubicBezTo>
                    <a:pt x="324" y="325"/>
                    <a:pt x="256" y="394"/>
                    <a:pt x="256" y="478"/>
                  </a:cubicBezTo>
                  <a:cubicBezTo>
                    <a:pt x="256" y="546"/>
                    <a:pt x="300" y="603"/>
                    <a:pt x="362" y="623"/>
                  </a:cubicBezTo>
                  <a:cubicBezTo>
                    <a:pt x="348" y="732"/>
                    <a:pt x="348" y="732"/>
                    <a:pt x="348" y="732"/>
                  </a:cubicBezTo>
                  <a:cubicBezTo>
                    <a:pt x="291" y="736"/>
                    <a:pt x="246" y="783"/>
                    <a:pt x="246" y="841"/>
                  </a:cubicBezTo>
                  <a:cubicBezTo>
                    <a:pt x="246" y="873"/>
                    <a:pt x="259" y="901"/>
                    <a:pt x="281" y="921"/>
                  </a:cubicBezTo>
                  <a:cubicBezTo>
                    <a:pt x="221" y="1002"/>
                    <a:pt x="221" y="1002"/>
                    <a:pt x="221" y="1002"/>
                  </a:cubicBezTo>
                  <a:cubicBezTo>
                    <a:pt x="201" y="991"/>
                    <a:pt x="177" y="985"/>
                    <a:pt x="153" y="985"/>
                  </a:cubicBezTo>
                  <a:cubicBezTo>
                    <a:pt x="68" y="985"/>
                    <a:pt x="0" y="1054"/>
                    <a:pt x="0" y="1138"/>
                  </a:cubicBezTo>
                  <a:cubicBezTo>
                    <a:pt x="0" y="1222"/>
                    <a:pt x="68" y="1291"/>
                    <a:pt x="153" y="1291"/>
                  </a:cubicBezTo>
                  <a:cubicBezTo>
                    <a:pt x="190" y="1291"/>
                    <a:pt x="225" y="1277"/>
                    <a:pt x="251" y="1254"/>
                  </a:cubicBezTo>
                  <a:cubicBezTo>
                    <a:pt x="354" y="1339"/>
                    <a:pt x="354" y="1339"/>
                    <a:pt x="354" y="1339"/>
                  </a:cubicBezTo>
                  <a:cubicBezTo>
                    <a:pt x="344" y="1356"/>
                    <a:pt x="338" y="1375"/>
                    <a:pt x="338" y="1396"/>
                  </a:cubicBezTo>
                  <a:cubicBezTo>
                    <a:pt x="338" y="1436"/>
                    <a:pt x="359" y="1471"/>
                    <a:pt x="392" y="1490"/>
                  </a:cubicBezTo>
                  <a:cubicBezTo>
                    <a:pt x="332" y="1733"/>
                    <a:pt x="332" y="1733"/>
                    <a:pt x="332" y="1733"/>
                  </a:cubicBezTo>
                  <a:cubicBezTo>
                    <a:pt x="328" y="1732"/>
                    <a:pt x="323" y="1732"/>
                    <a:pt x="319" y="1732"/>
                  </a:cubicBezTo>
                  <a:cubicBezTo>
                    <a:pt x="235" y="1732"/>
                    <a:pt x="166" y="1800"/>
                    <a:pt x="166" y="1885"/>
                  </a:cubicBezTo>
                  <a:cubicBezTo>
                    <a:pt x="166" y="1969"/>
                    <a:pt x="235" y="2038"/>
                    <a:pt x="319" y="2038"/>
                  </a:cubicBezTo>
                  <a:cubicBezTo>
                    <a:pt x="399" y="2038"/>
                    <a:pt x="464" y="1977"/>
                    <a:pt x="471" y="1899"/>
                  </a:cubicBezTo>
                  <a:cubicBezTo>
                    <a:pt x="664" y="1884"/>
                    <a:pt x="664" y="1884"/>
                    <a:pt x="664" y="1884"/>
                  </a:cubicBezTo>
                  <a:cubicBezTo>
                    <a:pt x="676" y="1931"/>
                    <a:pt x="718" y="1966"/>
                    <a:pt x="769" y="1966"/>
                  </a:cubicBezTo>
                  <a:cubicBezTo>
                    <a:pt x="802" y="1966"/>
                    <a:pt x="832" y="1951"/>
                    <a:pt x="852" y="1928"/>
                  </a:cubicBezTo>
                  <a:cubicBezTo>
                    <a:pt x="931" y="1982"/>
                    <a:pt x="931" y="1982"/>
                    <a:pt x="931" y="1982"/>
                  </a:cubicBezTo>
                  <a:cubicBezTo>
                    <a:pt x="921" y="2002"/>
                    <a:pt x="916" y="2024"/>
                    <a:pt x="916" y="2049"/>
                  </a:cubicBezTo>
                  <a:cubicBezTo>
                    <a:pt x="916" y="2128"/>
                    <a:pt x="976" y="2193"/>
                    <a:pt x="1053" y="2200"/>
                  </a:cubicBezTo>
                  <a:cubicBezTo>
                    <a:pt x="1053" y="2201"/>
                    <a:pt x="1053" y="2201"/>
                    <a:pt x="1053" y="2201"/>
                  </a:cubicBezTo>
                  <a:cubicBezTo>
                    <a:pt x="1056" y="2201"/>
                    <a:pt x="1056" y="2201"/>
                    <a:pt x="1056" y="2201"/>
                  </a:cubicBezTo>
                  <a:cubicBezTo>
                    <a:pt x="1060" y="2201"/>
                    <a:pt x="1064" y="2201"/>
                    <a:pt x="1068" y="2201"/>
                  </a:cubicBezTo>
                  <a:cubicBezTo>
                    <a:pt x="1073" y="2201"/>
                    <a:pt x="1077" y="2201"/>
                    <a:pt x="1081" y="2201"/>
                  </a:cubicBezTo>
                  <a:cubicBezTo>
                    <a:pt x="1083" y="2201"/>
                    <a:pt x="1083" y="2201"/>
                    <a:pt x="1083" y="2201"/>
                  </a:cubicBezTo>
                  <a:cubicBezTo>
                    <a:pt x="1083" y="2201"/>
                    <a:pt x="1083" y="2201"/>
                    <a:pt x="1083" y="2201"/>
                  </a:cubicBezTo>
                  <a:cubicBezTo>
                    <a:pt x="1161" y="2193"/>
                    <a:pt x="1221" y="2128"/>
                    <a:pt x="1221" y="2049"/>
                  </a:cubicBezTo>
                  <a:cubicBezTo>
                    <a:pt x="1221" y="2011"/>
                    <a:pt x="1207" y="1976"/>
                    <a:pt x="1184" y="1949"/>
                  </a:cubicBezTo>
                  <a:cubicBezTo>
                    <a:pt x="1268" y="1853"/>
                    <a:pt x="1268" y="1853"/>
                    <a:pt x="1268" y="1853"/>
                  </a:cubicBezTo>
                  <a:cubicBezTo>
                    <a:pt x="1285" y="1863"/>
                    <a:pt x="1304" y="1869"/>
                    <a:pt x="1324" y="1869"/>
                  </a:cubicBezTo>
                  <a:cubicBezTo>
                    <a:pt x="1364" y="1869"/>
                    <a:pt x="1399" y="1847"/>
                    <a:pt x="1418" y="1815"/>
                  </a:cubicBezTo>
                  <a:cubicBezTo>
                    <a:pt x="1666" y="1872"/>
                    <a:pt x="1666" y="1872"/>
                    <a:pt x="1666" y="1872"/>
                  </a:cubicBezTo>
                  <a:cubicBezTo>
                    <a:pt x="1665" y="1876"/>
                    <a:pt x="1665" y="1880"/>
                    <a:pt x="1665" y="1885"/>
                  </a:cubicBezTo>
                  <a:cubicBezTo>
                    <a:pt x="1665" y="1969"/>
                    <a:pt x="1734" y="2038"/>
                    <a:pt x="1818" y="2038"/>
                  </a:cubicBezTo>
                  <a:cubicBezTo>
                    <a:pt x="1902" y="2038"/>
                    <a:pt x="1971" y="1969"/>
                    <a:pt x="1971" y="1885"/>
                  </a:cubicBezTo>
                  <a:cubicBezTo>
                    <a:pt x="1971" y="1820"/>
                    <a:pt x="1931" y="1765"/>
                    <a:pt x="1874" y="1743"/>
                  </a:cubicBezTo>
                  <a:cubicBezTo>
                    <a:pt x="1893" y="1572"/>
                    <a:pt x="1893" y="1572"/>
                    <a:pt x="1893" y="1572"/>
                  </a:cubicBezTo>
                  <a:cubicBezTo>
                    <a:pt x="1949" y="1567"/>
                    <a:pt x="1994" y="1520"/>
                    <a:pt x="1994" y="1463"/>
                  </a:cubicBezTo>
                  <a:cubicBezTo>
                    <a:pt x="1994" y="1436"/>
                    <a:pt x="1984" y="1412"/>
                    <a:pt x="1969" y="1393"/>
                  </a:cubicBezTo>
                  <a:cubicBezTo>
                    <a:pt x="2060" y="1273"/>
                    <a:pt x="2060" y="1273"/>
                    <a:pt x="2060" y="1273"/>
                  </a:cubicBezTo>
                  <a:cubicBezTo>
                    <a:pt x="2080" y="1283"/>
                    <a:pt x="2102" y="1288"/>
                    <a:pt x="2125" y="1288"/>
                  </a:cubicBezTo>
                  <a:cubicBezTo>
                    <a:pt x="2209" y="1288"/>
                    <a:pt x="2278" y="1220"/>
                    <a:pt x="2278" y="1135"/>
                  </a:cubicBezTo>
                  <a:cubicBezTo>
                    <a:pt x="2278" y="1051"/>
                    <a:pt x="2209" y="983"/>
                    <a:pt x="2125" y="983"/>
                  </a:cubicBezTo>
                  <a:close/>
                  <a:moveTo>
                    <a:pt x="1940" y="1369"/>
                  </a:moveTo>
                  <a:cubicBezTo>
                    <a:pt x="1924" y="1359"/>
                    <a:pt x="1905" y="1353"/>
                    <a:pt x="1884" y="1353"/>
                  </a:cubicBezTo>
                  <a:cubicBezTo>
                    <a:pt x="1838" y="1353"/>
                    <a:pt x="1798" y="1383"/>
                    <a:pt x="1782" y="1424"/>
                  </a:cubicBezTo>
                  <a:cubicBezTo>
                    <a:pt x="1392" y="1262"/>
                    <a:pt x="1392" y="1262"/>
                    <a:pt x="1392" y="1262"/>
                  </a:cubicBezTo>
                  <a:cubicBezTo>
                    <a:pt x="1390" y="1268"/>
                    <a:pt x="1387" y="1273"/>
                    <a:pt x="1385" y="1279"/>
                  </a:cubicBezTo>
                  <a:cubicBezTo>
                    <a:pt x="1777" y="1441"/>
                    <a:pt x="1777" y="1441"/>
                    <a:pt x="1777" y="1441"/>
                  </a:cubicBezTo>
                  <a:cubicBezTo>
                    <a:pt x="1776" y="1448"/>
                    <a:pt x="1775" y="1455"/>
                    <a:pt x="1775" y="1463"/>
                  </a:cubicBezTo>
                  <a:cubicBezTo>
                    <a:pt x="1775" y="1513"/>
                    <a:pt x="1809" y="1555"/>
                    <a:pt x="1855" y="1568"/>
                  </a:cubicBezTo>
                  <a:cubicBezTo>
                    <a:pt x="1837" y="1733"/>
                    <a:pt x="1837" y="1733"/>
                    <a:pt x="1837" y="1733"/>
                  </a:cubicBezTo>
                  <a:cubicBezTo>
                    <a:pt x="1831" y="1733"/>
                    <a:pt x="1825" y="1732"/>
                    <a:pt x="1818" y="1732"/>
                  </a:cubicBezTo>
                  <a:cubicBezTo>
                    <a:pt x="1781" y="1732"/>
                    <a:pt x="1746" y="1746"/>
                    <a:pt x="1720" y="1768"/>
                  </a:cubicBezTo>
                  <a:cubicBezTo>
                    <a:pt x="1324" y="1372"/>
                    <a:pt x="1324" y="1372"/>
                    <a:pt x="1324" y="1372"/>
                  </a:cubicBezTo>
                  <a:cubicBezTo>
                    <a:pt x="1317" y="1379"/>
                    <a:pt x="1310" y="1386"/>
                    <a:pt x="1302" y="1393"/>
                  </a:cubicBezTo>
                  <a:cubicBezTo>
                    <a:pt x="1699" y="1789"/>
                    <a:pt x="1699" y="1789"/>
                    <a:pt x="1699" y="1789"/>
                  </a:cubicBezTo>
                  <a:cubicBezTo>
                    <a:pt x="1688" y="1803"/>
                    <a:pt x="1679" y="1818"/>
                    <a:pt x="1674" y="1835"/>
                  </a:cubicBezTo>
                  <a:cubicBezTo>
                    <a:pt x="1432" y="1779"/>
                    <a:pt x="1432" y="1779"/>
                    <a:pt x="1432" y="1779"/>
                  </a:cubicBezTo>
                  <a:cubicBezTo>
                    <a:pt x="1433" y="1773"/>
                    <a:pt x="1433" y="1766"/>
                    <a:pt x="1433" y="1759"/>
                  </a:cubicBezTo>
                  <a:cubicBezTo>
                    <a:pt x="1433" y="1699"/>
                    <a:pt x="1385" y="1650"/>
                    <a:pt x="1324" y="1650"/>
                  </a:cubicBezTo>
                  <a:cubicBezTo>
                    <a:pt x="1313" y="1650"/>
                    <a:pt x="1302" y="1652"/>
                    <a:pt x="1292" y="1655"/>
                  </a:cubicBezTo>
                  <a:cubicBezTo>
                    <a:pt x="1209" y="1454"/>
                    <a:pt x="1209" y="1454"/>
                    <a:pt x="1209" y="1454"/>
                  </a:cubicBezTo>
                  <a:cubicBezTo>
                    <a:pt x="1204" y="1457"/>
                    <a:pt x="1198" y="1459"/>
                    <a:pt x="1193" y="1461"/>
                  </a:cubicBezTo>
                  <a:cubicBezTo>
                    <a:pt x="1276" y="1662"/>
                    <a:pt x="1276" y="1662"/>
                    <a:pt x="1276" y="1662"/>
                  </a:cubicBezTo>
                  <a:cubicBezTo>
                    <a:pt x="1240" y="1680"/>
                    <a:pt x="1215" y="1717"/>
                    <a:pt x="1215" y="1759"/>
                  </a:cubicBezTo>
                  <a:cubicBezTo>
                    <a:pt x="1215" y="1786"/>
                    <a:pt x="1224" y="1810"/>
                    <a:pt x="1240" y="1828"/>
                  </a:cubicBezTo>
                  <a:cubicBezTo>
                    <a:pt x="1156" y="1924"/>
                    <a:pt x="1156" y="1924"/>
                    <a:pt x="1156" y="1924"/>
                  </a:cubicBezTo>
                  <a:cubicBezTo>
                    <a:pt x="1135" y="1909"/>
                    <a:pt x="1110" y="1899"/>
                    <a:pt x="1083" y="1897"/>
                  </a:cubicBezTo>
                  <a:cubicBezTo>
                    <a:pt x="1083" y="1484"/>
                    <a:pt x="1083" y="1484"/>
                    <a:pt x="1083" y="1484"/>
                  </a:cubicBezTo>
                  <a:cubicBezTo>
                    <a:pt x="1078" y="1484"/>
                    <a:pt x="1073" y="1484"/>
                    <a:pt x="1068" y="1484"/>
                  </a:cubicBezTo>
                  <a:cubicBezTo>
                    <a:pt x="1063" y="1484"/>
                    <a:pt x="1058" y="1484"/>
                    <a:pt x="1053" y="1484"/>
                  </a:cubicBezTo>
                  <a:cubicBezTo>
                    <a:pt x="1053" y="1897"/>
                    <a:pt x="1053" y="1897"/>
                    <a:pt x="1053" y="1897"/>
                  </a:cubicBezTo>
                  <a:cubicBezTo>
                    <a:pt x="1013" y="1901"/>
                    <a:pt x="977" y="1920"/>
                    <a:pt x="952" y="1950"/>
                  </a:cubicBezTo>
                  <a:cubicBezTo>
                    <a:pt x="871" y="1895"/>
                    <a:pt x="871" y="1895"/>
                    <a:pt x="871" y="1895"/>
                  </a:cubicBezTo>
                  <a:cubicBezTo>
                    <a:pt x="876" y="1883"/>
                    <a:pt x="878" y="1870"/>
                    <a:pt x="878" y="1857"/>
                  </a:cubicBezTo>
                  <a:cubicBezTo>
                    <a:pt x="878" y="1815"/>
                    <a:pt x="855" y="1779"/>
                    <a:pt x="820" y="1760"/>
                  </a:cubicBezTo>
                  <a:cubicBezTo>
                    <a:pt x="944" y="1461"/>
                    <a:pt x="944" y="1461"/>
                    <a:pt x="944" y="1461"/>
                  </a:cubicBezTo>
                  <a:cubicBezTo>
                    <a:pt x="939" y="1459"/>
                    <a:pt x="933" y="1457"/>
                    <a:pt x="928" y="1454"/>
                  </a:cubicBezTo>
                  <a:cubicBezTo>
                    <a:pt x="804" y="1753"/>
                    <a:pt x="804" y="1753"/>
                    <a:pt x="804" y="1753"/>
                  </a:cubicBezTo>
                  <a:cubicBezTo>
                    <a:pt x="793" y="1749"/>
                    <a:pt x="781" y="1747"/>
                    <a:pt x="769" y="1747"/>
                  </a:cubicBezTo>
                  <a:cubicBezTo>
                    <a:pt x="712" y="1747"/>
                    <a:pt x="666" y="1791"/>
                    <a:pt x="660" y="1846"/>
                  </a:cubicBezTo>
                  <a:cubicBezTo>
                    <a:pt x="470" y="1861"/>
                    <a:pt x="470" y="1861"/>
                    <a:pt x="470" y="1861"/>
                  </a:cubicBezTo>
                  <a:cubicBezTo>
                    <a:pt x="466" y="1834"/>
                    <a:pt x="454" y="1810"/>
                    <a:pt x="438" y="1789"/>
                  </a:cubicBezTo>
                  <a:cubicBezTo>
                    <a:pt x="835" y="1393"/>
                    <a:pt x="835" y="1393"/>
                    <a:pt x="835" y="1393"/>
                  </a:cubicBezTo>
                  <a:cubicBezTo>
                    <a:pt x="827" y="1386"/>
                    <a:pt x="820" y="1379"/>
                    <a:pt x="813" y="1372"/>
                  </a:cubicBezTo>
                  <a:cubicBezTo>
                    <a:pt x="417" y="1768"/>
                    <a:pt x="417" y="1768"/>
                    <a:pt x="417" y="1768"/>
                  </a:cubicBezTo>
                  <a:cubicBezTo>
                    <a:pt x="403" y="1756"/>
                    <a:pt x="387" y="1747"/>
                    <a:pt x="369" y="1741"/>
                  </a:cubicBezTo>
                  <a:cubicBezTo>
                    <a:pt x="428" y="1504"/>
                    <a:pt x="428" y="1504"/>
                    <a:pt x="428" y="1504"/>
                  </a:cubicBezTo>
                  <a:cubicBezTo>
                    <a:pt x="434" y="1505"/>
                    <a:pt x="440" y="1505"/>
                    <a:pt x="447" y="1505"/>
                  </a:cubicBezTo>
                  <a:cubicBezTo>
                    <a:pt x="507" y="1505"/>
                    <a:pt x="556" y="1457"/>
                    <a:pt x="556" y="1396"/>
                  </a:cubicBezTo>
                  <a:cubicBezTo>
                    <a:pt x="556" y="1384"/>
                    <a:pt x="554" y="1373"/>
                    <a:pt x="551" y="1362"/>
                  </a:cubicBezTo>
                  <a:cubicBezTo>
                    <a:pt x="752" y="1279"/>
                    <a:pt x="752" y="1279"/>
                    <a:pt x="752" y="1279"/>
                  </a:cubicBezTo>
                  <a:cubicBezTo>
                    <a:pt x="750" y="1273"/>
                    <a:pt x="747" y="1268"/>
                    <a:pt x="745" y="1262"/>
                  </a:cubicBezTo>
                  <a:cubicBezTo>
                    <a:pt x="544" y="1345"/>
                    <a:pt x="544" y="1345"/>
                    <a:pt x="544" y="1345"/>
                  </a:cubicBezTo>
                  <a:cubicBezTo>
                    <a:pt x="525" y="1311"/>
                    <a:pt x="489" y="1287"/>
                    <a:pt x="447" y="1287"/>
                  </a:cubicBezTo>
                  <a:cubicBezTo>
                    <a:pt x="421" y="1287"/>
                    <a:pt x="397" y="1296"/>
                    <a:pt x="379" y="1311"/>
                  </a:cubicBezTo>
                  <a:cubicBezTo>
                    <a:pt x="277" y="1226"/>
                    <a:pt x="277" y="1226"/>
                    <a:pt x="277" y="1226"/>
                  </a:cubicBezTo>
                  <a:cubicBezTo>
                    <a:pt x="292" y="1205"/>
                    <a:pt x="302" y="1180"/>
                    <a:pt x="305" y="1153"/>
                  </a:cubicBezTo>
                  <a:cubicBezTo>
                    <a:pt x="723" y="1153"/>
                    <a:pt x="723" y="1153"/>
                    <a:pt x="723" y="1153"/>
                  </a:cubicBezTo>
                  <a:cubicBezTo>
                    <a:pt x="722" y="1148"/>
                    <a:pt x="722" y="1143"/>
                    <a:pt x="722" y="1138"/>
                  </a:cubicBezTo>
                  <a:cubicBezTo>
                    <a:pt x="722" y="1133"/>
                    <a:pt x="722" y="1128"/>
                    <a:pt x="723" y="1123"/>
                  </a:cubicBezTo>
                  <a:cubicBezTo>
                    <a:pt x="305" y="1123"/>
                    <a:pt x="305" y="1123"/>
                    <a:pt x="305" y="1123"/>
                  </a:cubicBezTo>
                  <a:cubicBezTo>
                    <a:pt x="301" y="1083"/>
                    <a:pt x="281" y="1048"/>
                    <a:pt x="253" y="1023"/>
                  </a:cubicBezTo>
                  <a:cubicBezTo>
                    <a:pt x="312" y="942"/>
                    <a:pt x="312" y="942"/>
                    <a:pt x="312" y="942"/>
                  </a:cubicBezTo>
                  <a:cubicBezTo>
                    <a:pt x="325" y="947"/>
                    <a:pt x="340" y="950"/>
                    <a:pt x="355" y="950"/>
                  </a:cubicBezTo>
                  <a:cubicBezTo>
                    <a:pt x="397" y="950"/>
                    <a:pt x="433" y="927"/>
                    <a:pt x="451" y="892"/>
                  </a:cubicBezTo>
                  <a:cubicBezTo>
                    <a:pt x="745" y="1014"/>
                    <a:pt x="745" y="1014"/>
                    <a:pt x="745" y="1014"/>
                  </a:cubicBezTo>
                  <a:cubicBezTo>
                    <a:pt x="747" y="1008"/>
                    <a:pt x="750" y="1003"/>
                    <a:pt x="752" y="997"/>
                  </a:cubicBezTo>
                  <a:cubicBezTo>
                    <a:pt x="458" y="875"/>
                    <a:pt x="458" y="875"/>
                    <a:pt x="458" y="875"/>
                  </a:cubicBezTo>
                  <a:cubicBezTo>
                    <a:pt x="462" y="865"/>
                    <a:pt x="464" y="853"/>
                    <a:pt x="464" y="841"/>
                  </a:cubicBezTo>
                  <a:cubicBezTo>
                    <a:pt x="464" y="792"/>
                    <a:pt x="431" y="750"/>
                    <a:pt x="386" y="736"/>
                  </a:cubicBezTo>
                  <a:cubicBezTo>
                    <a:pt x="399" y="630"/>
                    <a:pt x="399" y="630"/>
                    <a:pt x="399" y="630"/>
                  </a:cubicBezTo>
                  <a:cubicBezTo>
                    <a:pt x="402" y="630"/>
                    <a:pt x="405" y="631"/>
                    <a:pt x="408" y="631"/>
                  </a:cubicBezTo>
                  <a:cubicBezTo>
                    <a:pt x="445" y="631"/>
                    <a:pt x="479" y="618"/>
                    <a:pt x="505" y="596"/>
                  </a:cubicBezTo>
                  <a:cubicBezTo>
                    <a:pt x="813" y="904"/>
                    <a:pt x="813" y="904"/>
                    <a:pt x="813" y="904"/>
                  </a:cubicBezTo>
                  <a:cubicBezTo>
                    <a:pt x="820" y="897"/>
                    <a:pt x="827" y="889"/>
                    <a:pt x="835" y="883"/>
                  </a:cubicBezTo>
                  <a:cubicBezTo>
                    <a:pt x="527" y="575"/>
                    <a:pt x="527" y="575"/>
                    <a:pt x="527" y="575"/>
                  </a:cubicBezTo>
                  <a:cubicBezTo>
                    <a:pt x="540" y="558"/>
                    <a:pt x="550" y="539"/>
                    <a:pt x="556" y="518"/>
                  </a:cubicBezTo>
                  <a:cubicBezTo>
                    <a:pt x="701" y="530"/>
                    <a:pt x="701" y="530"/>
                    <a:pt x="701" y="530"/>
                  </a:cubicBezTo>
                  <a:cubicBezTo>
                    <a:pt x="706" y="587"/>
                    <a:pt x="753" y="631"/>
                    <a:pt x="810" y="631"/>
                  </a:cubicBezTo>
                  <a:cubicBezTo>
                    <a:pt x="823" y="631"/>
                    <a:pt x="835" y="628"/>
                    <a:pt x="846" y="624"/>
                  </a:cubicBezTo>
                  <a:cubicBezTo>
                    <a:pt x="928" y="822"/>
                    <a:pt x="928" y="822"/>
                    <a:pt x="928" y="822"/>
                  </a:cubicBezTo>
                  <a:cubicBezTo>
                    <a:pt x="933" y="819"/>
                    <a:pt x="939" y="817"/>
                    <a:pt x="944" y="815"/>
                  </a:cubicBezTo>
                  <a:cubicBezTo>
                    <a:pt x="863" y="617"/>
                    <a:pt x="863" y="617"/>
                    <a:pt x="863" y="617"/>
                  </a:cubicBezTo>
                  <a:cubicBezTo>
                    <a:pt x="896" y="599"/>
                    <a:pt x="919" y="563"/>
                    <a:pt x="919" y="521"/>
                  </a:cubicBezTo>
                  <a:cubicBezTo>
                    <a:pt x="919" y="491"/>
                    <a:pt x="907" y="464"/>
                    <a:pt x="887" y="444"/>
                  </a:cubicBezTo>
                  <a:cubicBezTo>
                    <a:pt x="996" y="287"/>
                    <a:pt x="996" y="287"/>
                    <a:pt x="996" y="287"/>
                  </a:cubicBezTo>
                  <a:cubicBezTo>
                    <a:pt x="1013" y="297"/>
                    <a:pt x="1033" y="303"/>
                    <a:pt x="1053" y="305"/>
                  </a:cubicBezTo>
                  <a:cubicBezTo>
                    <a:pt x="1053" y="792"/>
                    <a:pt x="1053" y="792"/>
                    <a:pt x="1053" y="792"/>
                  </a:cubicBezTo>
                  <a:cubicBezTo>
                    <a:pt x="1058" y="792"/>
                    <a:pt x="1063" y="792"/>
                    <a:pt x="1068" y="792"/>
                  </a:cubicBezTo>
                  <a:cubicBezTo>
                    <a:pt x="1073" y="792"/>
                    <a:pt x="1078" y="792"/>
                    <a:pt x="1083" y="792"/>
                  </a:cubicBezTo>
                  <a:cubicBezTo>
                    <a:pt x="1083" y="305"/>
                    <a:pt x="1083" y="305"/>
                    <a:pt x="1083" y="305"/>
                  </a:cubicBezTo>
                  <a:cubicBezTo>
                    <a:pt x="1112" y="302"/>
                    <a:pt x="1138" y="292"/>
                    <a:pt x="1159" y="276"/>
                  </a:cubicBezTo>
                  <a:cubicBezTo>
                    <a:pt x="1266" y="373"/>
                    <a:pt x="1266" y="373"/>
                    <a:pt x="1266" y="373"/>
                  </a:cubicBezTo>
                  <a:cubicBezTo>
                    <a:pt x="1258" y="388"/>
                    <a:pt x="1253" y="406"/>
                    <a:pt x="1253" y="424"/>
                  </a:cubicBezTo>
                  <a:cubicBezTo>
                    <a:pt x="1253" y="467"/>
                    <a:pt x="1278" y="504"/>
                    <a:pt x="1314" y="522"/>
                  </a:cubicBezTo>
                  <a:cubicBezTo>
                    <a:pt x="1193" y="815"/>
                    <a:pt x="1193" y="815"/>
                    <a:pt x="1193" y="815"/>
                  </a:cubicBezTo>
                  <a:cubicBezTo>
                    <a:pt x="1198" y="817"/>
                    <a:pt x="1204" y="819"/>
                    <a:pt x="1209" y="822"/>
                  </a:cubicBezTo>
                  <a:cubicBezTo>
                    <a:pt x="1331" y="529"/>
                    <a:pt x="1331" y="529"/>
                    <a:pt x="1331" y="529"/>
                  </a:cubicBezTo>
                  <a:cubicBezTo>
                    <a:pt x="1341" y="532"/>
                    <a:pt x="1351" y="533"/>
                    <a:pt x="1363" y="533"/>
                  </a:cubicBezTo>
                  <a:cubicBezTo>
                    <a:pt x="1409" y="533"/>
                    <a:pt x="1448" y="505"/>
                    <a:pt x="1464" y="464"/>
                  </a:cubicBezTo>
                  <a:cubicBezTo>
                    <a:pt x="1559" y="472"/>
                    <a:pt x="1559" y="472"/>
                    <a:pt x="1559" y="472"/>
                  </a:cubicBezTo>
                  <a:cubicBezTo>
                    <a:pt x="1558" y="477"/>
                    <a:pt x="1558" y="483"/>
                    <a:pt x="1558" y="488"/>
                  </a:cubicBezTo>
                  <a:cubicBezTo>
                    <a:pt x="1558" y="527"/>
                    <a:pt x="1572" y="562"/>
                    <a:pt x="1596" y="589"/>
                  </a:cubicBezTo>
                  <a:cubicBezTo>
                    <a:pt x="1302" y="883"/>
                    <a:pt x="1302" y="883"/>
                    <a:pt x="1302" y="883"/>
                  </a:cubicBezTo>
                  <a:cubicBezTo>
                    <a:pt x="1310" y="889"/>
                    <a:pt x="1317" y="897"/>
                    <a:pt x="1324" y="904"/>
                  </a:cubicBezTo>
                  <a:cubicBezTo>
                    <a:pt x="1618" y="610"/>
                    <a:pt x="1618" y="610"/>
                    <a:pt x="1618" y="610"/>
                  </a:cubicBezTo>
                  <a:cubicBezTo>
                    <a:pt x="1639" y="625"/>
                    <a:pt x="1664" y="636"/>
                    <a:pt x="1691" y="640"/>
                  </a:cubicBezTo>
                  <a:cubicBezTo>
                    <a:pt x="1678" y="771"/>
                    <a:pt x="1678" y="771"/>
                    <a:pt x="1678" y="771"/>
                  </a:cubicBezTo>
                  <a:cubicBezTo>
                    <a:pt x="1623" y="777"/>
                    <a:pt x="1581" y="823"/>
                    <a:pt x="1581" y="879"/>
                  </a:cubicBezTo>
                  <a:cubicBezTo>
                    <a:pt x="1581" y="891"/>
                    <a:pt x="1583" y="903"/>
                    <a:pt x="1586" y="914"/>
                  </a:cubicBezTo>
                  <a:cubicBezTo>
                    <a:pt x="1385" y="997"/>
                    <a:pt x="1385" y="997"/>
                    <a:pt x="1385" y="997"/>
                  </a:cubicBezTo>
                  <a:cubicBezTo>
                    <a:pt x="1387" y="1003"/>
                    <a:pt x="1390" y="1008"/>
                    <a:pt x="1392" y="1014"/>
                  </a:cubicBezTo>
                  <a:cubicBezTo>
                    <a:pt x="1593" y="930"/>
                    <a:pt x="1593" y="930"/>
                    <a:pt x="1593" y="930"/>
                  </a:cubicBezTo>
                  <a:cubicBezTo>
                    <a:pt x="1612" y="965"/>
                    <a:pt x="1648" y="989"/>
                    <a:pt x="1690" y="989"/>
                  </a:cubicBezTo>
                  <a:cubicBezTo>
                    <a:pt x="1719" y="989"/>
                    <a:pt x="1745" y="978"/>
                    <a:pt x="1764" y="960"/>
                  </a:cubicBezTo>
                  <a:cubicBezTo>
                    <a:pt x="1983" y="1078"/>
                    <a:pt x="1983" y="1078"/>
                    <a:pt x="1983" y="1078"/>
                  </a:cubicBezTo>
                  <a:cubicBezTo>
                    <a:pt x="1978" y="1092"/>
                    <a:pt x="1974" y="1107"/>
                    <a:pt x="1973" y="1123"/>
                  </a:cubicBezTo>
                  <a:cubicBezTo>
                    <a:pt x="1414" y="1123"/>
                    <a:pt x="1414" y="1123"/>
                    <a:pt x="1414" y="1123"/>
                  </a:cubicBezTo>
                  <a:cubicBezTo>
                    <a:pt x="1415" y="1128"/>
                    <a:pt x="1415" y="1133"/>
                    <a:pt x="1415" y="1138"/>
                  </a:cubicBezTo>
                  <a:cubicBezTo>
                    <a:pt x="1415" y="1143"/>
                    <a:pt x="1415" y="1148"/>
                    <a:pt x="1414" y="1153"/>
                  </a:cubicBezTo>
                  <a:cubicBezTo>
                    <a:pt x="1973" y="1153"/>
                    <a:pt x="1973" y="1153"/>
                    <a:pt x="1973" y="1153"/>
                  </a:cubicBezTo>
                  <a:cubicBezTo>
                    <a:pt x="1978" y="1193"/>
                    <a:pt x="1998" y="1229"/>
                    <a:pt x="2028" y="1253"/>
                  </a:cubicBezTo>
                  <a:lnTo>
                    <a:pt x="1940" y="1369"/>
                  </a:lnTo>
                  <a:close/>
                  <a:moveTo>
                    <a:pt x="1350" y="1031"/>
                  </a:moveTo>
                  <a:cubicBezTo>
                    <a:pt x="1348" y="1025"/>
                    <a:pt x="1345" y="1020"/>
                    <a:pt x="1343" y="1014"/>
                  </a:cubicBezTo>
                  <a:cubicBezTo>
                    <a:pt x="1330" y="985"/>
                    <a:pt x="1313" y="959"/>
                    <a:pt x="1292" y="936"/>
                  </a:cubicBezTo>
                  <a:cubicBezTo>
                    <a:pt x="1285" y="928"/>
                    <a:pt x="1278" y="921"/>
                    <a:pt x="1270" y="915"/>
                  </a:cubicBezTo>
                  <a:cubicBezTo>
                    <a:pt x="1247" y="894"/>
                    <a:pt x="1221" y="876"/>
                    <a:pt x="1192" y="863"/>
                  </a:cubicBezTo>
                  <a:cubicBezTo>
                    <a:pt x="1186" y="861"/>
                    <a:pt x="1181" y="858"/>
                    <a:pt x="1175" y="856"/>
                  </a:cubicBezTo>
                  <a:cubicBezTo>
                    <a:pt x="1147" y="845"/>
                    <a:pt x="1116" y="839"/>
                    <a:pt x="1083" y="837"/>
                  </a:cubicBezTo>
                  <a:cubicBezTo>
                    <a:pt x="1079" y="837"/>
                    <a:pt x="1073" y="837"/>
                    <a:pt x="1068" y="837"/>
                  </a:cubicBezTo>
                  <a:cubicBezTo>
                    <a:pt x="1063" y="837"/>
                    <a:pt x="1058" y="837"/>
                    <a:pt x="1053" y="837"/>
                  </a:cubicBezTo>
                  <a:cubicBezTo>
                    <a:pt x="1021" y="839"/>
                    <a:pt x="990" y="845"/>
                    <a:pt x="962" y="856"/>
                  </a:cubicBezTo>
                  <a:cubicBezTo>
                    <a:pt x="956" y="858"/>
                    <a:pt x="950" y="861"/>
                    <a:pt x="945" y="863"/>
                  </a:cubicBezTo>
                  <a:cubicBezTo>
                    <a:pt x="916" y="876"/>
                    <a:pt x="890" y="894"/>
                    <a:pt x="866" y="915"/>
                  </a:cubicBezTo>
                  <a:cubicBezTo>
                    <a:pt x="859" y="921"/>
                    <a:pt x="852" y="928"/>
                    <a:pt x="845" y="936"/>
                  </a:cubicBezTo>
                  <a:cubicBezTo>
                    <a:pt x="824" y="959"/>
                    <a:pt x="807" y="985"/>
                    <a:pt x="794" y="1014"/>
                  </a:cubicBezTo>
                  <a:cubicBezTo>
                    <a:pt x="791" y="1020"/>
                    <a:pt x="789" y="1025"/>
                    <a:pt x="787" y="1031"/>
                  </a:cubicBezTo>
                  <a:cubicBezTo>
                    <a:pt x="776" y="1060"/>
                    <a:pt x="769" y="1091"/>
                    <a:pt x="768" y="1123"/>
                  </a:cubicBezTo>
                  <a:cubicBezTo>
                    <a:pt x="767" y="1128"/>
                    <a:pt x="767" y="1133"/>
                    <a:pt x="767" y="1138"/>
                  </a:cubicBezTo>
                  <a:cubicBezTo>
                    <a:pt x="767" y="1143"/>
                    <a:pt x="767" y="1148"/>
                    <a:pt x="768" y="1153"/>
                  </a:cubicBezTo>
                  <a:cubicBezTo>
                    <a:pt x="769" y="1185"/>
                    <a:pt x="776" y="1216"/>
                    <a:pt x="787" y="1245"/>
                  </a:cubicBezTo>
                  <a:cubicBezTo>
                    <a:pt x="789" y="1250"/>
                    <a:pt x="791" y="1256"/>
                    <a:pt x="794" y="1261"/>
                  </a:cubicBezTo>
                  <a:cubicBezTo>
                    <a:pt x="807" y="1290"/>
                    <a:pt x="824" y="1317"/>
                    <a:pt x="845" y="1340"/>
                  </a:cubicBezTo>
                  <a:cubicBezTo>
                    <a:pt x="852" y="1347"/>
                    <a:pt x="859" y="1354"/>
                    <a:pt x="866" y="1361"/>
                  </a:cubicBezTo>
                  <a:cubicBezTo>
                    <a:pt x="890" y="1382"/>
                    <a:pt x="916" y="1399"/>
                    <a:pt x="945" y="1412"/>
                  </a:cubicBezTo>
                  <a:cubicBezTo>
                    <a:pt x="950" y="1415"/>
                    <a:pt x="956" y="1417"/>
                    <a:pt x="962" y="1419"/>
                  </a:cubicBezTo>
                  <a:cubicBezTo>
                    <a:pt x="990" y="1430"/>
                    <a:pt x="1021" y="1437"/>
                    <a:pt x="1053" y="1439"/>
                  </a:cubicBezTo>
                  <a:cubicBezTo>
                    <a:pt x="1058" y="1439"/>
                    <a:pt x="1063" y="1439"/>
                    <a:pt x="1068" y="1439"/>
                  </a:cubicBezTo>
                  <a:cubicBezTo>
                    <a:pt x="1073" y="1439"/>
                    <a:pt x="1079" y="1439"/>
                    <a:pt x="1083" y="1439"/>
                  </a:cubicBezTo>
                  <a:cubicBezTo>
                    <a:pt x="1116" y="1437"/>
                    <a:pt x="1147" y="1430"/>
                    <a:pt x="1175" y="1419"/>
                  </a:cubicBezTo>
                  <a:cubicBezTo>
                    <a:pt x="1181" y="1417"/>
                    <a:pt x="1186" y="1415"/>
                    <a:pt x="1192" y="1412"/>
                  </a:cubicBezTo>
                  <a:cubicBezTo>
                    <a:pt x="1221" y="1399"/>
                    <a:pt x="1247" y="1382"/>
                    <a:pt x="1270" y="1361"/>
                  </a:cubicBezTo>
                  <a:cubicBezTo>
                    <a:pt x="1278" y="1354"/>
                    <a:pt x="1285" y="1347"/>
                    <a:pt x="1292" y="1340"/>
                  </a:cubicBezTo>
                  <a:cubicBezTo>
                    <a:pt x="1313" y="1317"/>
                    <a:pt x="1330" y="1290"/>
                    <a:pt x="1343" y="1261"/>
                  </a:cubicBezTo>
                  <a:cubicBezTo>
                    <a:pt x="1345" y="1256"/>
                    <a:pt x="1348" y="1250"/>
                    <a:pt x="1350" y="1245"/>
                  </a:cubicBezTo>
                  <a:cubicBezTo>
                    <a:pt x="1361" y="1216"/>
                    <a:pt x="1368" y="1185"/>
                    <a:pt x="1369" y="1153"/>
                  </a:cubicBezTo>
                  <a:cubicBezTo>
                    <a:pt x="1369" y="1148"/>
                    <a:pt x="1370" y="1143"/>
                    <a:pt x="1370" y="1138"/>
                  </a:cubicBezTo>
                  <a:cubicBezTo>
                    <a:pt x="1370" y="1133"/>
                    <a:pt x="1369" y="1128"/>
                    <a:pt x="1369" y="1123"/>
                  </a:cubicBezTo>
                  <a:cubicBezTo>
                    <a:pt x="1368" y="1091"/>
                    <a:pt x="1361" y="1060"/>
                    <a:pt x="1350" y="10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77413" tIns="38707" rIns="77413" bIns="3870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pic>
        <p:nvPicPr>
          <p:cNvPr id="79" name="Picture 2"/>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49680" y="957665"/>
            <a:ext cx="3495444" cy="3432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6" name="组合 15"/>
          <p:cNvGrpSpPr/>
          <p:nvPr/>
        </p:nvGrpSpPr>
        <p:grpSpPr>
          <a:xfrm>
            <a:off x="331635" y="679277"/>
            <a:ext cx="8682581" cy="63818"/>
            <a:chOff x="288133" y="483063"/>
            <a:chExt cx="8772740" cy="64666"/>
          </a:xfrm>
        </p:grpSpPr>
        <p:sp>
          <p:nvSpPr>
            <p:cNvPr id="17" name="任意多边形 16"/>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8" name="直接连接符 17"/>
            <p:cNvCxnSpPr>
              <a:stCxn id="17"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18"/>
          <p:cNvGrpSpPr/>
          <p:nvPr/>
        </p:nvGrpSpPr>
        <p:grpSpPr>
          <a:xfrm>
            <a:off x="1" y="305046"/>
            <a:ext cx="603004" cy="332759"/>
            <a:chOff x="0" y="252065"/>
            <a:chExt cx="641111" cy="392113"/>
          </a:xfrm>
        </p:grpSpPr>
        <p:sp>
          <p:nvSpPr>
            <p:cNvPr id="20"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1"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2" name="五边形 21"/>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8747702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5"/>
                                        </p:tgtEl>
                                      </p:cBhvr>
                                    </p:animEffect>
                                  </p:childTnLst>
                                </p:cTn>
                              </p:par>
                            </p:childTnLst>
                          </p:cTn>
                        </p:par>
                        <p:par>
                          <p:cTn id="21" fill="hold">
                            <p:stCondLst>
                              <p:cond delay="1450"/>
                            </p:stCondLst>
                            <p:childTnLst>
                              <p:par>
                                <p:cTn id="22" presetID="42" presetClass="entr" presetSubtype="0" fill="hold" nodeType="afterEffect">
                                  <p:stCondLst>
                                    <p:cond delay="0"/>
                                  </p:stCondLst>
                                  <p:childTnLst>
                                    <p:set>
                                      <p:cBhvr>
                                        <p:cTn id="23" dur="1" fill="hold">
                                          <p:stCondLst>
                                            <p:cond delay="0"/>
                                          </p:stCondLst>
                                        </p:cTn>
                                        <p:tgtEl>
                                          <p:spTgt spid="79"/>
                                        </p:tgtEl>
                                        <p:attrNameLst>
                                          <p:attrName>style.visibility</p:attrName>
                                        </p:attrNameLst>
                                      </p:cBhvr>
                                      <p:to>
                                        <p:strVal val="visible"/>
                                      </p:to>
                                    </p:set>
                                    <p:animEffect transition="in" filter="fade">
                                      <p:cBhvr>
                                        <p:cTn id="24" dur="500"/>
                                        <p:tgtEl>
                                          <p:spTgt spid="79"/>
                                        </p:tgtEl>
                                      </p:cBhvr>
                                    </p:animEffect>
                                    <p:anim calcmode="lin" valueType="num">
                                      <p:cBhvr>
                                        <p:cTn id="25" dur="500" fill="hold"/>
                                        <p:tgtEl>
                                          <p:spTgt spid="79"/>
                                        </p:tgtEl>
                                        <p:attrNameLst>
                                          <p:attrName>ppt_x</p:attrName>
                                        </p:attrNameLst>
                                      </p:cBhvr>
                                      <p:tavLst>
                                        <p:tav tm="0">
                                          <p:val>
                                            <p:strVal val="#ppt_x"/>
                                          </p:val>
                                        </p:tav>
                                        <p:tav tm="100000">
                                          <p:val>
                                            <p:strVal val="#ppt_x"/>
                                          </p:val>
                                        </p:tav>
                                      </p:tavLst>
                                    </p:anim>
                                    <p:anim calcmode="lin" valueType="num">
                                      <p:cBhvr>
                                        <p:cTn id="26" dur="500" fill="hold"/>
                                        <p:tgtEl>
                                          <p:spTgt spid="79"/>
                                        </p:tgtEl>
                                        <p:attrNameLst>
                                          <p:attrName>ppt_y</p:attrName>
                                        </p:attrNameLst>
                                      </p:cBhvr>
                                      <p:tavLst>
                                        <p:tav tm="0">
                                          <p:val>
                                            <p:strVal val="#ppt_y+.1"/>
                                          </p:val>
                                        </p:tav>
                                        <p:tav tm="100000">
                                          <p:val>
                                            <p:strVal val="#ppt_y"/>
                                          </p:val>
                                        </p:tav>
                                      </p:tavLst>
                                    </p:anim>
                                  </p:childTnLst>
                                </p:cTn>
                              </p:par>
                            </p:childTnLst>
                          </p:cTn>
                        </p:par>
                        <p:par>
                          <p:cTn id="27" fill="hold">
                            <p:stCondLst>
                              <p:cond delay="1950"/>
                            </p:stCondLst>
                            <p:childTnLst>
                              <p:par>
                                <p:cTn id="28" presetID="2" presetClass="entr" presetSubtype="2" decel="100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800" fill="hold"/>
                                        <p:tgtEl>
                                          <p:spTgt spid="2"/>
                                        </p:tgtEl>
                                        <p:attrNameLst>
                                          <p:attrName>ppt_x</p:attrName>
                                        </p:attrNameLst>
                                      </p:cBhvr>
                                      <p:tavLst>
                                        <p:tav tm="0">
                                          <p:val>
                                            <p:strVal val="1+#ppt_w/2"/>
                                          </p:val>
                                        </p:tav>
                                        <p:tav tm="100000">
                                          <p:val>
                                            <p:strVal val="#ppt_x"/>
                                          </p:val>
                                        </p:tav>
                                      </p:tavLst>
                                    </p:anim>
                                    <p:anim calcmode="lin" valueType="num">
                                      <p:cBhvr additive="base">
                                        <p:cTn id="31" dur="800" fill="hold"/>
                                        <p:tgtEl>
                                          <p:spTgt spid="2"/>
                                        </p:tgtEl>
                                        <p:attrNameLst>
                                          <p:attrName>ppt_y</p:attrName>
                                        </p:attrNameLst>
                                      </p:cBhvr>
                                      <p:tavLst>
                                        <p:tav tm="0">
                                          <p:val>
                                            <p:strVal val="#ppt_y"/>
                                          </p:val>
                                        </p:tav>
                                        <p:tav tm="100000">
                                          <p:val>
                                            <p:strVal val="#ppt_y"/>
                                          </p:val>
                                        </p:tav>
                                      </p:tavLst>
                                    </p:anim>
                                  </p:childTnLst>
                                </p:cTn>
                              </p:par>
                            </p:childTnLst>
                          </p:cTn>
                        </p:par>
                        <p:par>
                          <p:cTn id="32" fill="hold">
                            <p:stCondLst>
                              <p:cond delay="2750"/>
                            </p:stCondLst>
                            <p:childTnLst>
                              <p:par>
                                <p:cTn id="33" presetID="2" presetClass="entr" presetSubtype="2" decel="10000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800" fill="hold"/>
                                        <p:tgtEl>
                                          <p:spTgt spid="3"/>
                                        </p:tgtEl>
                                        <p:attrNameLst>
                                          <p:attrName>ppt_x</p:attrName>
                                        </p:attrNameLst>
                                      </p:cBhvr>
                                      <p:tavLst>
                                        <p:tav tm="0">
                                          <p:val>
                                            <p:strVal val="1+#ppt_w/2"/>
                                          </p:val>
                                        </p:tav>
                                        <p:tav tm="100000">
                                          <p:val>
                                            <p:strVal val="#ppt_x"/>
                                          </p:val>
                                        </p:tav>
                                      </p:tavLst>
                                    </p:anim>
                                    <p:anim calcmode="lin" valueType="num">
                                      <p:cBhvr additive="base">
                                        <p:cTn id="36" dur="800" fill="hold"/>
                                        <p:tgtEl>
                                          <p:spTgt spid="3"/>
                                        </p:tgtEl>
                                        <p:attrNameLst>
                                          <p:attrName>ppt_y</p:attrName>
                                        </p:attrNameLst>
                                      </p:cBhvr>
                                      <p:tavLst>
                                        <p:tav tm="0">
                                          <p:val>
                                            <p:strVal val="#ppt_y"/>
                                          </p:val>
                                        </p:tav>
                                        <p:tav tm="100000">
                                          <p:val>
                                            <p:strVal val="#ppt_y"/>
                                          </p:val>
                                        </p:tav>
                                      </p:tavLst>
                                    </p:anim>
                                  </p:childTnLst>
                                </p:cTn>
                              </p:par>
                            </p:childTnLst>
                          </p:cTn>
                        </p:par>
                        <p:par>
                          <p:cTn id="37" fill="hold">
                            <p:stCondLst>
                              <p:cond delay="3550"/>
                            </p:stCondLst>
                            <p:childTnLst>
                              <p:par>
                                <p:cTn id="38" presetID="2" presetClass="entr" presetSubtype="2" decel="10000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800" fill="hold"/>
                                        <p:tgtEl>
                                          <p:spTgt spid="5"/>
                                        </p:tgtEl>
                                        <p:attrNameLst>
                                          <p:attrName>ppt_x</p:attrName>
                                        </p:attrNameLst>
                                      </p:cBhvr>
                                      <p:tavLst>
                                        <p:tav tm="0">
                                          <p:val>
                                            <p:strVal val="1+#ppt_w/2"/>
                                          </p:val>
                                        </p:tav>
                                        <p:tav tm="100000">
                                          <p:val>
                                            <p:strVal val="#ppt_x"/>
                                          </p:val>
                                        </p:tav>
                                      </p:tavLst>
                                    </p:anim>
                                    <p:anim calcmode="lin" valueType="num">
                                      <p:cBhvr additive="base">
                                        <p:cTn id="41" dur="800" fill="hold"/>
                                        <p:tgtEl>
                                          <p:spTgt spid="5"/>
                                        </p:tgtEl>
                                        <p:attrNameLst>
                                          <p:attrName>ppt_y</p:attrName>
                                        </p:attrNameLst>
                                      </p:cBhvr>
                                      <p:tavLst>
                                        <p:tav tm="0">
                                          <p:val>
                                            <p:strVal val="#ppt_y"/>
                                          </p:val>
                                        </p:tav>
                                        <p:tav tm="100000">
                                          <p:val>
                                            <p:strVal val="#ppt_y"/>
                                          </p:val>
                                        </p:tav>
                                      </p:tavLst>
                                    </p:anim>
                                  </p:childTnLst>
                                </p:cTn>
                              </p:par>
                            </p:childTnLst>
                          </p:cTn>
                        </p:par>
                        <p:par>
                          <p:cTn id="42" fill="hold">
                            <p:stCondLst>
                              <p:cond delay="4350"/>
                            </p:stCondLst>
                            <p:childTnLst>
                              <p:par>
                                <p:cTn id="43" presetID="2" presetClass="entr" presetSubtype="2" decel="10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800" fill="hold"/>
                                        <p:tgtEl>
                                          <p:spTgt spid="4"/>
                                        </p:tgtEl>
                                        <p:attrNameLst>
                                          <p:attrName>ppt_x</p:attrName>
                                        </p:attrNameLst>
                                      </p:cBhvr>
                                      <p:tavLst>
                                        <p:tav tm="0">
                                          <p:val>
                                            <p:strVal val="1+#ppt_w/2"/>
                                          </p:val>
                                        </p:tav>
                                        <p:tav tm="100000">
                                          <p:val>
                                            <p:strVal val="#ppt_x"/>
                                          </p:val>
                                        </p:tav>
                                      </p:tavLst>
                                    </p:anim>
                                    <p:anim calcmode="lin" valueType="num">
                                      <p:cBhvr additive="base">
                                        <p:cTn id="46" dur="8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30" name="组合 29"/>
          <p:cNvGrpSpPr/>
          <p:nvPr/>
        </p:nvGrpSpPr>
        <p:grpSpPr>
          <a:xfrm>
            <a:off x="1914525" y="887133"/>
            <a:ext cx="1287741" cy="1287741"/>
            <a:chOff x="1571625" y="988733"/>
            <a:chExt cx="1287741" cy="1287741"/>
          </a:xfrm>
        </p:grpSpPr>
        <p:grpSp>
          <p:nvGrpSpPr>
            <p:cNvPr id="22" name="组合 21"/>
            <p:cNvGrpSpPr/>
            <p:nvPr/>
          </p:nvGrpSpPr>
          <p:grpSpPr>
            <a:xfrm>
              <a:off x="1571625" y="988733"/>
              <a:ext cx="1287741" cy="1287741"/>
              <a:chOff x="1571625" y="988733"/>
              <a:chExt cx="1287741" cy="1287741"/>
            </a:xfrm>
          </p:grpSpPr>
          <p:sp>
            <p:nvSpPr>
              <p:cNvPr id="3" name="椭圆 2"/>
              <p:cNvSpPr/>
              <p:nvPr/>
            </p:nvSpPr>
            <p:spPr>
              <a:xfrm>
                <a:off x="1571625" y="988733"/>
                <a:ext cx="1287741" cy="1287741"/>
              </a:xfrm>
              <a:prstGeom prst="ellipse">
                <a:avLst/>
              </a:prstGeom>
              <a:solidFill>
                <a:srgbClr val="D887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637646" y="1054754"/>
                <a:ext cx="1155698" cy="115569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文本框 25"/>
            <p:cNvSpPr txBox="1"/>
            <p:nvPr/>
          </p:nvSpPr>
          <p:spPr>
            <a:xfrm>
              <a:off x="1773161" y="1170938"/>
              <a:ext cx="877163" cy="923330"/>
            </a:xfrm>
            <a:prstGeom prst="rect">
              <a:avLst/>
            </a:prstGeom>
            <a:noFill/>
          </p:spPr>
          <p:txBody>
            <a:bodyPr wrap="none" rtlCol="0">
              <a:spAutoFit/>
            </a:bodyPr>
            <a:lstStyle/>
            <a:p>
              <a:r>
                <a:rPr lang="zh-CN" altLang="en-US" sz="5400" b="1" dirty="0" smtClean="0">
                  <a:solidFill>
                    <a:schemeClr val="bg1"/>
                  </a:solidFill>
                  <a:latin typeface="Agency FB" panose="020B0503020202020204" pitchFamily="34" charset="0"/>
                </a:rPr>
                <a:t>感</a:t>
              </a:r>
              <a:endParaRPr lang="zh-CN" altLang="en-US" sz="5400" b="1" dirty="0">
                <a:solidFill>
                  <a:schemeClr val="bg1"/>
                </a:solidFill>
                <a:latin typeface="Agency FB" panose="020B0503020202020204" pitchFamily="34" charset="0"/>
              </a:endParaRPr>
            </a:p>
          </p:txBody>
        </p:sp>
      </p:grpSp>
      <p:grpSp>
        <p:nvGrpSpPr>
          <p:cNvPr id="31" name="组合 30"/>
          <p:cNvGrpSpPr/>
          <p:nvPr/>
        </p:nvGrpSpPr>
        <p:grpSpPr>
          <a:xfrm>
            <a:off x="3329953" y="887133"/>
            <a:ext cx="1287741" cy="1287741"/>
            <a:chOff x="2987053" y="988733"/>
            <a:chExt cx="1287741" cy="1287741"/>
          </a:xfrm>
        </p:grpSpPr>
        <p:grpSp>
          <p:nvGrpSpPr>
            <p:cNvPr id="23" name="组合 22"/>
            <p:cNvGrpSpPr/>
            <p:nvPr/>
          </p:nvGrpSpPr>
          <p:grpSpPr>
            <a:xfrm>
              <a:off x="2987053" y="988733"/>
              <a:ext cx="1287741" cy="1287741"/>
              <a:chOff x="2987053" y="988733"/>
              <a:chExt cx="1287741" cy="1287741"/>
            </a:xfrm>
          </p:grpSpPr>
          <p:sp>
            <p:nvSpPr>
              <p:cNvPr id="10" name="椭圆 9"/>
              <p:cNvSpPr/>
              <p:nvPr/>
            </p:nvSpPr>
            <p:spPr>
              <a:xfrm>
                <a:off x="2987053" y="988733"/>
                <a:ext cx="1287741" cy="1287741"/>
              </a:xfrm>
              <a:prstGeom prst="ellipse">
                <a:avLst/>
              </a:prstGeom>
              <a:solidFill>
                <a:srgbClr val="ED29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3053074" y="1058585"/>
                <a:ext cx="1155698" cy="115569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文本框 26"/>
            <p:cNvSpPr txBox="1"/>
            <p:nvPr/>
          </p:nvSpPr>
          <p:spPr>
            <a:xfrm>
              <a:off x="3204891" y="1177585"/>
              <a:ext cx="877163" cy="923330"/>
            </a:xfrm>
            <a:prstGeom prst="rect">
              <a:avLst/>
            </a:prstGeom>
            <a:noFill/>
          </p:spPr>
          <p:txBody>
            <a:bodyPr wrap="none" rtlCol="0">
              <a:spAutoFit/>
            </a:bodyPr>
            <a:lstStyle/>
            <a:p>
              <a:pPr lvl="0"/>
              <a:r>
                <a:rPr lang="zh-CN" altLang="en-US" sz="5400" b="1" dirty="0" smtClean="0">
                  <a:solidFill>
                    <a:prstClr val="white"/>
                  </a:solidFill>
                  <a:latin typeface="Agency FB" panose="020B0503020202020204" pitchFamily="34" charset="0"/>
                </a:rPr>
                <a:t>谢</a:t>
              </a:r>
              <a:endParaRPr lang="zh-CN" altLang="en-US" sz="5400" b="1" dirty="0">
                <a:solidFill>
                  <a:prstClr val="white"/>
                </a:solidFill>
                <a:latin typeface="Agency FB" panose="020B0503020202020204" pitchFamily="34" charset="0"/>
              </a:endParaRPr>
            </a:p>
          </p:txBody>
        </p:sp>
      </p:grpSp>
      <p:grpSp>
        <p:nvGrpSpPr>
          <p:cNvPr id="32" name="组合 31"/>
          <p:cNvGrpSpPr/>
          <p:nvPr/>
        </p:nvGrpSpPr>
        <p:grpSpPr>
          <a:xfrm>
            <a:off x="4745381" y="887133"/>
            <a:ext cx="1287741" cy="1287741"/>
            <a:chOff x="4402481" y="988733"/>
            <a:chExt cx="1287741" cy="1287741"/>
          </a:xfrm>
        </p:grpSpPr>
        <p:grpSp>
          <p:nvGrpSpPr>
            <p:cNvPr id="24" name="组合 23"/>
            <p:cNvGrpSpPr/>
            <p:nvPr/>
          </p:nvGrpSpPr>
          <p:grpSpPr>
            <a:xfrm>
              <a:off x="4402481" y="988733"/>
              <a:ext cx="1287741" cy="1287741"/>
              <a:chOff x="4402481" y="988733"/>
              <a:chExt cx="1287741" cy="1287741"/>
            </a:xfrm>
          </p:grpSpPr>
          <p:sp>
            <p:nvSpPr>
              <p:cNvPr id="11" name="椭圆 10"/>
              <p:cNvSpPr/>
              <p:nvPr/>
            </p:nvSpPr>
            <p:spPr>
              <a:xfrm>
                <a:off x="4402481" y="988733"/>
                <a:ext cx="1287741" cy="1287741"/>
              </a:xfrm>
              <a:prstGeom prst="ellipse">
                <a:avLst/>
              </a:prstGeom>
              <a:solidFill>
                <a:srgbClr val="7A0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468502" y="1058585"/>
                <a:ext cx="1155698" cy="115569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4617915" y="1170034"/>
              <a:ext cx="877163" cy="923330"/>
            </a:xfrm>
            <a:prstGeom prst="rect">
              <a:avLst/>
            </a:prstGeom>
            <a:noFill/>
          </p:spPr>
          <p:txBody>
            <a:bodyPr wrap="none" rtlCol="0">
              <a:spAutoFit/>
            </a:bodyPr>
            <a:lstStyle/>
            <a:p>
              <a:pPr lvl="0"/>
              <a:r>
                <a:rPr lang="zh-CN" altLang="en-US" sz="5400" b="1" dirty="0" smtClean="0">
                  <a:solidFill>
                    <a:prstClr val="white"/>
                  </a:solidFill>
                  <a:latin typeface="Agency FB" panose="020B0503020202020204" pitchFamily="34" charset="0"/>
                </a:rPr>
                <a:t>观</a:t>
              </a:r>
              <a:endParaRPr lang="zh-CN" altLang="en-US" sz="5400" b="1" dirty="0">
                <a:solidFill>
                  <a:prstClr val="white"/>
                </a:solidFill>
                <a:latin typeface="Agency FB" panose="020B0503020202020204" pitchFamily="34" charset="0"/>
              </a:endParaRPr>
            </a:p>
          </p:txBody>
        </p:sp>
      </p:grpSp>
      <p:grpSp>
        <p:nvGrpSpPr>
          <p:cNvPr id="33" name="组合 32"/>
          <p:cNvGrpSpPr/>
          <p:nvPr/>
        </p:nvGrpSpPr>
        <p:grpSpPr>
          <a:xfrm>
            <a:off x="6160809" y="887133"/>
            <a:ext cx="1287741" cy="1287741"/>
            <a:chOff x="5817909" y="988733"/>
            <a:chExt cx="1287741" cy="1287741"/>
          </a:xfrm>
        </p:grpSpPr>
        <p:grpSp>
          <p:nvGrpSpPr>
            <p:cNvPr id="25" name="组合 24"/>
            <p:cNvGrpSpPr/>
            <p:nvPr/>
          </p:nvGrpSpPr>
          <p:grpSpPr>
            <a:xfrm>
              <a:off x="5817909" y="988733"/>
              <a:ext cx="1287741" cy="1287741"/>
              <a:chOff x="5817909" y="988733"/>
              <a:chExt cx="1287741" cy="1287741"/>
            </a:xfrm>
          </p:grpSpPr>
          <p:sp>
            <p:nvSpPr>
              <p:cNvPr id="12" name="椭圆 11"/>
              <p:cNvSpPr/>
              <p:nvPr/>
            </p:nvSpPr>
            <p:spPr>
              <a:xfrm>
                <a:off x="5817909" y="988733"/>
                <a:ext cx="1287741" cy="1287741"/>
              </a:xfrm>
              <a:prstGeom prst="ellipse">
                <a:avLst/>
              </a:prstGeom>
              <a:solidFill>
                <a:srgbClr val="007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883930" y="1058585"/>
                <a:ext cx="1155698" cy="115569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6023197" y="1158637"/>
              <a:ext cx="877163" cy="923330"/>
            </a:xfrm>
            <a:prstGeom prst="rect">
              <a:avLst/>
            </a:prstGeom>
            <a:noFill/>
          </p:spPr>
          <p:txBody>
            <a:bodyPr wrap="none" rtlCol="0">
              <a:spAutoFit/>
            </a:bodyPr>
            <a:lstStyle/>
            <a:p>
              <a:pPr lvl="0"/>
              <a:r>
                <a:rPr lang="zh-CN" altLang="en-US" sz="5400" b="1" dirty="0" smtClean="0">
                  <a:solidFill>
                    <a:prstClr val="white"/>
                  </a:solidFill>
                  <a:latin typeface="Agency FB" panose="020B0503020202020204" pitchFamily="34" charset="0"/>
                </a:rPr>
                <a:t>看</a:t>
              </a:r>
              <a:endParaRPr lang="zh-CN" altLang="en-US" sz="5400" b="1" dirty="0">
                <a:solidFill>
                  <a:prstClr val="white"/>
                </a:solidFill>
                <a:latin typeface="Agency FB" panose="020B0503020202020204" pitchFamily="34" charset="0"/>
              </a:endParaRPr>
            </a:p>
          </p:txBody>
        </p:sp>
      </p:grpSp>
      <p:sp>
        <p:nvSpPr>
          <p:cNvPr id="35" name="文本框 34"/>
          <p:cNvSpPr txBox="1"/>
          <p:nvPr/>
        </p:nvSpPr>
        <p:spPr>
          <a:xfrm>
            <a:off x="2786697" y="2926029"/>
            <a:ext cx="3775393" cy="400110"/>
          </a:xfrm>
          <a:prstGeom prst="rect">
            <a:avLst/>
          </a:prstGeom>
          <a:noFill/>
        </p:spPr>
        <p:txBody>
          <a:bodyPr wrap="none" rtlCol="0">
            <a:spAutoFit/>
          </a:bodyPr>
          <a:lstStyle/>
          <a:p>
            <a:r>
              <a:rPr lang="en-US" altLang="zh-CN" sz="2000" dirty="0" smtClean="0"/>
              <a:t>—</a:t>
            </a:r>
            <a:r>
              <a:rPr lang="zh-CN" altLang="en-US" sz="2000" dirty="0" smtClean="0"/>
              <a:t>单击此处添加您的文字内容</a:t>
            </a:r>
            <a:r>
              <a:rPr lang="en-US" altLang="zh-CN" sz="2000" dirty="0" smtClean="0"/>
              <a:t>—</a:t>
            </a:r>
            <a:endParaRPr lang="zh-CN" altLang="en-US" sz="2000" dirty="0"/>
          </a:p>
        </p:txBody>
      </p:sp>
    </p:spTree>
    <p:extLst>
      <p:ext uri="{BB962C8B-B14F-4D97-AF65-F5344CB8AC3E}">
        <p14:creationId xmlns:p14="http://schemas.microsoft.com/office/powerpoint/2010/main" val="5488719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250" fill="hold"/>
                                        <p:tgtEl>
                                          <p:spTgt spid="30"/>
                                        </p:tgtEl>
                                        <p:attrNameLst>
                                          <p:attrName>ppt_x</p:attrName>
                                        </p:attrNameLst>
                                      </p:cBhvr>
                                      <p:tavLst>
                                        <p:tav tm="0">
                                          <p:val>
                                            <p:strVal val="#ppt_x"/>
                                          </p:val>
                                        </p:tav>
                                        <p:tav tm="100000">
                                          <p:val>
                                            <p:strVal val="#ppt_x"/>
                                          </p:val>
                                        </p:tav>
                                      </p:tavLst>
                                    </p:anim>
                                    <p:anim calcmode="lin" valueType="num">
                                      <p:cBhvr additive="base">
                                        <p:cTn id="8" dur="1250" fill="hold"/>
                                        <p:tgtEl>
                                          <p:spTgt spid="30"/>
                                        </p:tgtEl>
                                        <p:attrNameLst>
                                          <p:attrName>ppt_y</p:attrName>
                                        </p:attrNameLst>
                                      </p:cBhvr>
                                      <p:tavLst>
                                        <p:tav tm="0">
                                          <p:val>
                                            <p:strVal val="1+#ppt_h/2"/>
                                          </p:val>
                                        </p:tav>
                                        <p:tav tm="100000">
                                          <p:val>
                                            <p:strVal val="#ppt_y"/>
                                          </p:val>
                                        </p:tav>
                                      </p:tavLst>
                                    </p:anim>
                                  </p:childTnLst>
                                </p:cTn>
                              </p:par>
                              <p:par>
                                <p:cTn id="9" presetID="45" presetClass="entr" presetSubtype="0"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2000"/>
                                        <p:tgtEl>
                                          <p:spTgt spid="30"/>
                                        </p:tgtEl>
                                      </p:cBhvr>
                                    </p:animEffect>
                                    <p:anim calcmode="lin" valueType="num">
                                      <p:cBhvr>
                                        <p:cTn id="12" dur="2000" fill="hold"/>
                                        <p:tgtEl>
                                          <p:spTgt spid="30"/>
                                        </p:tgtEl>
                                        <p:attrNameLst>
                                          <p:attrName>ppt_w</p:attrName>
                                        </p:attrNameLst>
                                      </p:cBhvr>
                                      <p:tavLst>
                                        <p:tav tm="0" fmla="#ppt_w*sin(2.5*pi*$)">
                                          <p:val>
                                            <p:fltVal val="0"/>
                                          </p:val>
                                        </p:tav>
                                        <p:tav tm="100000">
                                          <p:val>
                                            <p:fltVal val="1"/>
                                          </p:val>
                                        </p:tav>
                                      </p:tavLst>
                                    </p:anim>
                                    <p:anim calcmode="lin" valueType="num">
                                      <p:cBhvr>
                                        <p:cTn id="13" dur="2000" fill="hold"/>
                                        <p:tgtEl>
                                          <p:spTgt spid="30"/>
                                        </p:tgtEl>
                                        <p:attrNameLst>
                                          <p:attrName>ppt_h</p:attrName>
                                        </p:attrNameLst>
                                      </p:cBhvr>
                                      <p:tavLst>
                                        <p:tav tm="0">
                                          <p:val>
                                            <p:strVal val="#ppt_h"/>
                                          </p:val>
                                        </p:tav>
                                        <p:tav tm="100000">
                                          <p:val>
                                            <p:strVal val="#ppt_h"/>
                                          </p:val>
                                        </p:tav>
                                      </p:tavLst>
                                    </p:anim>
                                  </p:childTnLst>
                                </p:cTn>
                              </p:par>
                              <p:par>
                                <p:cTn id="14" presetID="2" presetClass="entr" presetSubtype="4" fill="hold" nodeType="withEffect">
                                  <p:stCondLst>
                                    <p:cond delay="500"/>
                                  </p:stCondLst>
                                  <p:childTnLst>
                                    <p:set>
                                      <p:cBhvr>
                                        <p:cTn id="15" dur="1" fill="hold">
                                          <p:stCondLst>
                                            <p:cond delay="0"/>
                                          </p:stCondLst>
                                        </p:cTn>
                                        <p:tgtEl>
                                          <p:spTgt spid="31"/>
                                        </p:tgtEl>
                                        <p:attrNameLst>
                                          <p:attrName>style.visibility</p:attrName>
                                        </p:attrNameLst>
                                      </p:cBhvr>
                                      <p:to>
                                        <p:strVal val="visible"/>
                                      </p:to>
                                    </p:set>
                                    <p:anim calcmode="lin" valueType="num">
                                      <p:cBhvr additive="base">
                                        <p:cTn id="16" dur="1250" fill="hold"/>
                                        <p:tgtEl>
                                          <p:spTgt spid="31"/>
                                        </p:tgtEl>
                                        <p:attrNameLst>
                                          <p:attrName>ppt_x</p:attrName>
                                        </p:attrNameLst>
                                      </p:cBhvr>
                                      <p:tavLst>
                                        <p:tav tm="0">
                                          <p:val>
                                            <p:strVal val="#ppt_x"/>
                                          </p:val>
                                        </p:tav>
                                        <p:tav tm="100000">
                                          <p:val>
                                            <p:strVal val="#ppt_x"/>
                                          </p:val>
                                        </p:tav>
                                      </p:tavLst>
                                    </p:anim>
                                    <p:anim calcmode="lin" valueType="num">
                                      <p:cBhvr additive="base">
                                        <p:cTn id="17" dur="1250" fill="hold"/>
                                        <p:tgtEl>
                                          <p:spTgt spid="31"/>
                                        </p:tgtEl>
                                        <p:attrNameLst>
                                          <p:attrName>ppt_y</p:attrName>
                                        </p:attrNameLst>
                                      </p:cBhvr>
                                      <p:tavLst>
                                        <p:tav tm="0">
                                          <p:val>
                                            <p:strVal val="1+#ppt_h/2"/>
                                          </p:val>
                                        </p:tav>
                                        <p:tav tm="100000">
                                          <p:val>
                                            <p:strVal val="#ppt_y"/>
                                          </p:val>
                                        </p:tav>
                                      </p:tavLst>
                                    </p:anim>
                                  </p:childTnLst>
                                </p:cTn>
                              </p:par>
                              <p:par>
                                <p:cTn id="18" presetID="45" presetClass="entr" presetSubtype="0" fill="hold" nodeType="withEffect">
                                  <p:stCondLst>
                                    <p:cond delay="50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2000"/>
                                        <p:tgtEl>
                                          <p:spTgt spid="31"/>
                                        </p:tgtEl>
                                      </p:cBhvr>
                                    </p:animEffect>
                                    <p:anim calcmode="lin" valueType="num">
                                      <p:cBhvr>
                                        <p:cTn id="21" dur="2000" fill="hold"/>
                                        <p:tgtEl>
                                          <p:spTgt spid="31"/>
                                        </p:tgtEl>
                                        <p:attrNameLst>
                                          <p:attrName>ppt_w</p:attrName>
                                        </p:attrNameLst>
                                      </p:cBhvr>
                                      <p:tavLst>
                                        <p:tav tm="0" fmla="#ppt_w*sin(2.5*pi*$)">
                                          <p:val>
                                            <p:fltVal val="0"/>
                                          </p:val>
                                        </p:tav>
                                        <p:tav tm="100000">
                                          <p:val>
                                            <p:fltVal val="1"/>
                                          </p:val>
                                        </p:tav>
                                      </p:tavLst>
                                    </p:anim>
                                    <p:anim calcmode="lin" valueType="num">
                                      <p:cBhvr>
                                        <p:cTn id="22" dur="2000" fill="hold"/>
                                        <p:tgtEl>
                                          <p:spTgt spid="31"/>
                                        </p:tgtEl>
                                        <p:attrNameLst>
                                          <p:attrName>ppt_h</p:attrName>
                                        </p:attrNameLst>
                                      </p:cBhvr>
                                      <p:tavLst>
                                        <p:tav tm="0">
                                          <p:val>
                                            <p:strVal val="#ppt_h"/>
                                          </p:val>
                                        </p:tav>
                                        <p:tav tm="100000">
                                          <p:val>
                                            <p:strVal val="#ppt_h"/>
                                          </p:val>
                                        </p:tav>
                                      </p:tavLst>
                                    </p:anim>
                                  </p:childTnLst>
                                </p:cTn>
                              </p:par>
                              <p:par>
                                <p:cTn id="23" presetID="2" presetClass="entr" presetSubtype="4" fill="hold" nodeType="withEffect">
                                  <p:stCondLst>
                                    <p:cond delay="130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1250" fill="hold"/>
                                        <p:tgtEl>
                                          <p:spTgt spid="32"/>
                                        </p:tgtEl>
                                        <p:attrNameLst>
                                          <p:attrName>ppt_x</p:attrName>
                                        </p:attrNameLst>
                                      </p:cBhvr>
                                      <p:tavLst>
                                        <p:tav tm="0">
                                          <p:val>
                                            <p:strVal val="#ppt_x"/>
                                          </p:val>
                                        </p:tav>
                                        <p:tav tm="100000">
                                          <p:val>
                                            <p:strVal val="#ppt_x"/>
                                          </p:val>
                                        </p:tav>
                                      </p:tavLst>
                                    </p:anim>
                                    <p:anim calcmode="lin" valueType="num">
                                      <p:cBhvr additive="base">
                                        <p:cTn id="26" dur="1250" fill="hold"/>
                                        <p:tgtEl>
                                          <p:spTgt spid="32"/>
                                        </p:tgtEl>
                                        <p:attrNameLst>
                                          <p:attrName>ppt_y</p:attrName>
                                        </p:attrNameLst>
                                      </p:cBhvr>
                                      <p:tavLst>
                                        <p:tav tm="0">
                                          <p:val>
                                            <p:strVal val="1+#ppt_h/2"/>
                                          </p:val>
                                        </p:tav>
                                        <p:tav tm="100000">
                                          <p:val>
                                            <p:strVal val="#ppt_y"/>
                                          </p:val>
                                        </p:tav>
                                      </p:tavLst>
                                    </p:anim>
                                  </p:childTnLst>
                                </p:cTn>
                              </p:par>
                              <p:par>
                                <p:cTn id="27" presetID="45" presetClass="entr" presetSubtype="0" fill="hold" nodeType="withEffect">
                                  <p:stCondLst>
                                    <p:cond delay="13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2000"/>
                                        <p:tgtEl>
                                          <p:spTgt spid="32"/>
                                        </p:tgtEl>
                                      </p:cBhvr>
                                    </p:animEffect>
                                    <p:anim calcmode="lin" valueType="num">
                                      <p:cBhvr>
                                        <p:cTn id="30" dur="2000" fill="hold"/>
                                        <p:tgtEl>
                                          <p:spTgt spid="32"/>
                                        </p:tgtEl>
                                        <p:attrNameLst>
                                          <p:attrName>ppt_w</p:attrName>
                                        </p:attrNameLst>
                                      </p:cBhvr>
                                      <p:tavLst>
                                        <p:tav tm="0" fmla="#ppt_w*sin(2.5*pi*$)">
                                          <p:val>
                                            <p:fltVal val="0"/>
                                          </p:val>
                                        </p:tav>
                                        <p:tav tm="100000">
                                          <p:val>
                                            <p:fltVal val="1"/>
                                          </p:val>
                                        </p:tav>
                                      </p:tavLst>
                                    </p:anim>
                                    <p:anim calcmode="lin" valueType="num">
                                      <p:cBhvr>
                                        <p:cTn id="31" dur="2000" fill="hold"/>
                                        <p:tgtEl>
                                          <p:spTgt spid="32"/>
                                        </p:tgtEl>
                                        <p:attrNameLst>
                                          <p:attrName>ppt_h</p:attrName>
                                        </p:attrNameLst>
                                      </p:cBhvr>
                                      <p:tavLst>
                                        <p:tav tm="0">
                                          <p:val>
                                            <p:strVal val="#ppt_h"/>
                                          </p:val>
                                        </p:tav>
                                        <p:tav tm="100000">
                                          <p:val>
                                            <p:strVal val="#ppt_h"/>
                                          </p:val>
                                        </p:tav>
                                      </p:tavLst>
                                    </p:anim>
                                  </p:childTnLst>
                                </p:cTn>
                              </p:par>
                              <p:par>
                                <p:cTn id="32" presetID="2" presetClass="entr" presetSubtype="4" fill="hold" nodeType="withEffect">
                                  <p:stCondLst>
                                    <p:cond delay="2100"/>
                                  </p:stCondLst>
                                  <p:childTnLst>
                                    <p:set>
                                      <p:cBhvr>
                                        <p:cTn id="33" dur="1" fill="hold">
                                          <p:stCondLst>
                                            <p:cond delay="0"/>
                                          </p:stCondLst>
                                        </p:cTn>
                                        <p:tgtEl>
                                          <p:spTgt spid="33"/>
                                        </p:tgtEl>
                                        <p:attrNameLst>
                                          <p:attrName>style.visibility</p:attrName>
                                        </p:attrNameLst>
                                      </p:cBhvr>
                                      <p:to>
                                        <p:strVal val="visible"/>
                                      </p:to>
                                    </p:set>
                                    <p:anim calcmode="lin" valueType="num">
                                      <p:cBhvr additive="base">
                                        <p:cTn id="34" dur="1250" fill="hold"/>
                                        <p:tgtEl>
                                          <p:spTgt spid="33"/>
                                        </p:tgtEl>
                                        <p:attrNameLst>
                                          <p:attrName>ppt_x</p:attrName>
                                        </p:attrNameLst>
                                      </p:cBhvr>
                                      <p:tavLst>
                                        <p:tav tm="0">
                                          <p:val>
                                            <p:strVal val="#ppt_x"/>
                                          </p:val>
                                        </p:tav>
                                        <p:tav tm="100000">
                                          <p:val>
                                            <p:strVal val="#ppt_x"/>
                                          </p:val>
                                        </p:tav>
                                      </p:tavLst>
                                    </p:anim>
                                    <p:anim calcmode="lin" valueType="num">
                                      <p:cBhvr additive="base">
                                        <p:cTn id="35" dur="1250" fill="hold"/>
                                        <p:tgtEl>
                                          <p:spTgt spid="33"/>
                                        </p:tgtEl>
                                        <p:attrNameLst>
                                          <p:attrName>ppt_y</p:attrName>
                                        </p:attrNameLst>
                                      </p:cBhvr>
                                      <p:tavLst>
                                        <p:tav tm="0">
                                          <p:val>
                                            <p:strVal val="1+#ppt_h/2"/>
                                          </p:val>
                                        </p:tav>
                                        <p:tav tm="100000">
                                          <p:val>
                                            <p:strVal val="#ppt_y"/>
                                          </p:val>
                                        </p:tav>
                                      </p:tavLst>
                                    </p:anim>
                                  </p:childTnLst>
                                </p:cTn>
                              </p:par>
                              <p:par>
                                <p:cTn id="36" presetID="45" presetClass="entr" presetSubtype="0" fill="hold" nodeType="withEffect">
                                  <p:stCondLst>
                                    <p:cond delay="210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2000"/>
                                        <p:tgtEl>
                                          <p:spTgt spid="33"/>
                                        </p:tgtEl>
                                      </p:cBhvr>
                                    </p:animEffect>
                                    <p:anim calcmode="lin" valueType="num">
                                      <p:cBhvr>
                                        <p:cTn id="39" dur="2000" fill="hold"/>
                                        <p:tgtEl>
                                          <p:spTgt spid="33"/>
                                        </p:tgtEl>
                                        <p:attrNameLst>
                                          <p:attrName>ppt_w</p:attrName>
                                        </p:attrNameLst>
                                      </p:cBhvr>
                                      <p:tavLst>
                                        <p:tav tm="0" fmla="#ppt_w*sin(2.5*pi*$)">
                                          <p:val>
                                            <p:fltVal val="0"/>
                                          </p:val>
                                        </p:tav>
                                        <p:tav tm="100000">
                                          <p:val>
                                            <p:fltVal val="1"/>
                                          </p:val>
                                        </p:tav>
                                      </p:tavLst>
                                    </p:anim>
                                    <p:anim calcmode="lin" valueType="num">
                                      <p:cBhvr>
                                        <p:cTn id="40" dur="2000" fill="hold"/>
                                        <p:tgtEl>
                                          <p:spTgt spid="33"/>
                                        </p:tgtEl>
                                        <p:attrNameLst>
                                          <p:attrName>ppt_h</p:attrName>
                                        </p:attrNameLst>
                                      </p:cBhvr>
                                      <p:tavLst>
                                        <p:tav tm="0">
                                          <p:val>
                                            <p:strVal val="#ppt_h"/>
                                          </p:val>
                                        </p:tav>
                                        <p:tav tm="100000">
                                          <p:val>
                                            <p:strVal val="#ppt_h"/>
                                          </p:val>
                                        </p:tav>
                                      </p:tavLst>
                                    </p:anim>
                                  </p:childTnLst>
                                </p:cTn>
                              </p:par>
                            </p:childTnLst>
                          </p:cTn>
                        </p:par>
                        <p:par>
                          <p:cTn id="41" fill="hold">
                            <p:stCondLst>
                              <p:cond delay="4100"/>
                            </p:stCondLst>
                            <p:childTnLst>
                              <p:par>
                                <p:cTn id="42" presetID="42" presetClass="entr" presetSubtype="0"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1000"/>
                                        <p:tgtEl>
                                          <p:spTgt spid="35"/>
                                        </p:tgtEl>
                                      </p:cBhvr>
                                    </p:animEffect>
                                    <p:anim calcmode="lin" valueType="num">
                                      <p:cBhvr>
                                        <p:cTn id="45" dur="1000" fill="hold"/>
                                        <p:tgtEl>
                                          <p:spTgt spid="35"/>
                                        </p:tgtEl>
                                        <p:attrNameLst>
                                          <p:attrName>ppt_x</p:attrName>
                                        </p:attrNameLst>
                                      </p:cBhvr>
                                      <p:tavLst>
                                        <p:tav tm="0">
                                          <p:val>
                                            <p:strVal val="#ppt_x"/>
                                          </p:val>
                                        </p:tav>
                                        <p:tav tm="100000">
                                          <p:val>
                                            <p:strVal val="#ppt_x"/>
                                          </p:val>
                                        </p:tav>
                                      </p:tavLst>
                                    </p:anim>
                                    <p:anim calcmode="lin" valueType="num">
                                      <p:cBhvr>
                                        <p:cTn id="46"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多边形"/>
</p:tagLst>
</file>

<file path=ppt/theme/theme1.xml><?xml version="1.0" encoding="utf-8"?>
<a:theme xmlns:a="http://schemas.openxmlformats.org/drawingml/2006/main" name="第一PPT，www.1ppt.com">
  <a:themeElements>
    <a:clrScheme name="自定义 40">
      <a:dk1>
        <a:sysClr val="windowText" lastClr="000000"/>
      </a:dk1>
      <a:lt1>
        <a:sysClr val="window" lastClr="FFFFFF"/>
      </a:lt1>
      <a:dk2>
        <a:srgbClr val="C00000"/>
      </a:dk2>
      <a:lt2>
        <a:srgbClr val="FF0000"/>
      </a:lt2>
      <a:accent1>
        <a:srgbClr val="FF6600"/>
      </a:accent1>
      <a:accent2>
        <a:srgbClr val="FFC000"/>
      </a:accent2>
      <a:accent3>
        <a:srgbClr val="92D050"/>
      </a:accent3>
      <a:accent4>
        <a:srgbClr val="00B0F0"/>
      </a:accent4>
      <a:accent5>
        <a:srgbClr val="7F7F7F"/>
      </a:accent5>
      <a:accent6>
        <a:srgbClr val="262626"/>
      </a:accent6>
      <a:hlink>
        <a:srgbClr val="262626"/>
      </a:hlink>
      <a:folHlink>
        <a:srgbClr val="7F7F7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87</TotalTime>
  <Words>1707</Words>
  <Application>Microsoft Office PowerPoint</Application>
  <PresentationFormat>全屏显示(16:9)</PresentationFormat>
  <Paragraphs>329</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DotumChe</vt:lpstr>
      <vt:lpstr>等线</vt:lpstr>
      <vt:lpstr>宋体</vt:lpstr>
      <vt:lpstr>微软雅黑</vt:lpstr>
      <vt:lpstr>Agency FB</vt:lpstr>
      <vt:lpstr>Arial</vt:lpstr>
      <vt:lpstr>Arial Rounded MT Bold</vt:lpstr>
      <vt:lpstr>Calibri</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彩色多边形</dc:title>
  <dc:creator>第一PPT</dc:creator>
  <cp:keywords>www.1ppt.com</cp:keywords>
  <cp:lastModifiedBy>faith123</cp:lastModifiedBy>
  <cp:revision>18</cp:revision>
  <dcterms:created xsi:type="dcterms:W3CDTF">2016-12-25T02:27:54Z</dcterms:created>
  <dcterms:modified xsi:type="dcterms:W3CDTF">2019-09-12T03:36:36Z</dcterms:modified>
</cp:coreProperties>
</file>