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62" r:id="rId5"/>
    <p:sldId id="263" r:id="rId6"/>
    <p:sldId id="264" r:id="rId7"/>
    <p:sldId id="265" r:id="rId8"/>
    <p:sldId id="267" r:id="rId9"/>
    <p:sldId id="259" r:id="rId10"/>
    <p:sldId id="268" r:id="rId11"/>
    <p:sldId id="266" r:id="rId12"/>
    <p:sldId id="269" r:id="rId13"/>
    <p:sldId id="270" r:id="rId14"/>
    <p:sldId id="271" r:id="rId15"/>
    <p:sldId id="260" r:id="rId16"/>
    <p:sldId id="272" r:id="rId17"/>
    <p:sldId id="273" r:id="rId18"/>
    <p:sldId id="274" r:id="rId19"/>
    <p:sldId id="275" r:id="rId20"/>
    <p:sldId id="276" r:id="rId21"/>
    <p:sldId id="261"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9A7"/>
    <a:srgbClr val="B00071"/>
    <a:srgbClr val="44028C"/>
    <a:srgbClr val="4F92FF"/>
    <a:srgbClr val="2A4D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73" autoAdjust="0"/>
    <p:restoredTop sz="94660"/>
  </p:normalViewPr>
  <p:slideViewPr>
    <p:cSldViewPr snapToGrid="0">
      <p:cViewPr varScale="1">
        <p:scale>
          <a:sx n="121" d="100"/>
          <a:sy n="121" d="100"/>
        </p:scale>
        <p:origin x="672" y="102"/>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C9154-2C02-4741-8472-0A0F6297CDEF}" type="datetimeFigureOut">
              <a:rPr lang="zh-CN" altLang="en-US" smtClean="0"/>
              <a:t>2019/6/12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1BB860-0D58-4AC9-BF17-CEE65FD0260C}" type="slidenum">
              <a:rPr lang="zh-CN" altLang="en-US" smtClean="0"/>
              <a:t>‹#›</a:t>
            </a:fld>
            <a:endParaRPr lang="zh-CN" altLang="en-US"/>
          </a:p>
        </p:txBody>
      </p:sp>
    </p:spTree>
    <p:extLst>
      <p:ext uri="{BB962C8B-B14F-4D97-AF65-F5344CB8AC3E}">
        <p14:creationId xmlns:p14="http://schemas.microsoft.com/office/powerpoint/2010/main" val="244902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a:t>
            </a:fld>
            <a:endParaRPr lang="zh-CN" altLang="en-US"/>
          </a:p>
        </p:txBody>
      </p:sp>
    </p:spTree>
    <p:extLst>
      <p:ext uri="{BB962C8B-B14F-4D97-AF65-F5344CB8AC3E}">
        <p14:creationId xmlns:p14="http://schemas.microsoft.com/office/powerpoint/2010/main" val="2669931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a:t>
            </a:fld>
            <a:endParaRPr lang="zh-CN" altLang="en-US"/>
          </a:p>
        </p:txBody>
      </p:sp>
    </p:spTree>
    <p:extLst>
      <p:ext uri="{BB962C8B-B14F-4D97-AF65-F5344CB8AC3E}">
        <p14:creationId xmlns:p14="http://schemas.microsoft.com/office/powerpoint/2010/main" val="3960587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3</a:t>
            </a:fld>
            <a:endParaRPr lang="zh-CN" altLang="en-US"/>
          </a:p>
        </p:txBody>
      </p:sp>
    </p:spTree>
    <p:extLst>
      <p:ext uri="{BB962C8B-B14F-4D97-AF65-F5344CB8AC3E}">
        <p14:creationId xmlns:p14="http://schemas.microsoft.com/office/powerpoint/2010/main" val="2789730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4</a:t>
            </a:fld>
            <a:endParaRPr lang="zh-CN" altLang="en-US"/>
          </a:p>
        </p:txBody>
      </p:sp>
    </p:spTree>
    <p:extLst>
      <p:ext uri="{BB962C8B-B14F-4D97-AF65-F5344CB8AC3E}">
        <p14:creationId xmlns:p14="http://schemas.microsoft.com/office/powerpoint/2010/main" val="4256827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5</a:t>
            </a:fld>
            <a:endParaRPr lang="zh-CN" altLang="en-US"/>
          </a:p>
        </p:txBody>
      </p:sp>
    </p:spTree>
    <p:extLst>
      <p:ext uri="{BB962C8B-B14F-4D97-AF65-F5344CB8AC3E}">
        <p14:creationId xmlns:p14="http://schemas.microsoft.com/office/powerpoint/2010/main" val="4294084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6</a:t>
            </a:fld>
            <a:endParaRPr lang="zh-CN" altLang="en-US"/>
          </a:p>
        </p:txBody>
      </p:sp>
    </p:spTree>
    <p:extLst>
      <p:ext uri="{BB962C8B-B14F-4D97-AF65-F5344CB8AC3E}">
        <p14:creationId xmlns:p14="http://schemas.microsoft.com/office/powerpoint/2010/main" val="3282077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7</a:t>
            </a:fld>
            <a:endParaRPr lang="zh-CN" altLang="en-US"/>
          </a:p>
        </p:txBody>
      </p:sp>
    </p:spTree>
    <p:extLst>
      <p:ext uri="{BB962C8B-B14F-4D97-AF65-F5344CB8AC3E}">
        <p14:creationId xmlns:p14="http://schemas.microsoft.com/office/powerpoint/2010/main" val="300681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8</a:t>
            </a:fld>
            <a:endParaRPr lang="zh-CN" altLang="en-US"/>
          </a:p>
        </p:txBody>
      </p:sp>
    </p:spTree>
    <p:extLst>
      <p:ext uri="{BB962C8B-B14F-4D97-AF65-F5344CB8AC3E}">
        <p14:creationId xmlns:p14="http://schemas.microsoft.com/office/powerpoint/2010/main" val="811546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9</a:t>
            </a:fld>
            <a:endParaRPr lang="zh-CN" altLang="en-US"/>
          </a:p>
        </p:txBody>
      </p:sp>
    </p:spTree>
    <p:extLst>
      <p:ext uri="{BB962C8B-B14F-4D97-AF65-F5344CB8AC3E}">
        <p14:creationId xmlns:p14="http://schemas.microsoft.com/office/powerpoint/2010/main" val="3588020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10</a:t>
            </a:fld>
            <a:endParaRPr lang="zh-CN" altLang="en-US"/>
          </a:p>
        </p:txBody>
      </p:sp>
    </p:spTree>
    <p:extLst>
      <p:ext uri="{BB962C8B-B14F-4D97-AF65-F5344CB8AC3E}">
        <p14:creationId xmlns:p14="http://schemas.microsoft.com/office/powerpoint/2010/main" val="4598608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11</a:t>
            </a:fld>
            <a:endParaRPr lang="zh-CN" altLang="en-US"/>
          </a:p>
        </p:txBody>
      </p:sp>
    </p:spTree>
    <p:extLst>
      <p:ext uri="{BB962C8B-B14F-4D97-AF65-F5344CB8AC3E}">
        <p14:creationId xmlns:p14="http://schemas.microsoft.com/office/powerpoint/2010/main" val="4043871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12</a:t>
            </a:fld>
            <a:endParaRPr lang="zh-CN" altLang="en-US"/>
          </a:p>
        </p:txBody>
      </p:sp>
    </p:spTree>
    <p:extLst>
      <p:ext uri="{BB962C8B-B14F-4D97-AF65-F5344CB8AC3E}">
        <p14:creationId xmlns:p14="http://schemas.microsoft.com/office/powerpoint/2010/main" val="30649870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13</a:t>
            </a:fld>
            <a:endParaRPr lang="zh-CN" altLang="en-US"/>
          </a:p>
        </p:txBody>
      </p:sp>
    </p:spTree>
    <p:extLst>
      <p:ext uri="{BB962C8B-B14F-4D97-AF65-F5344CB8AC3E}">
        <p14:creationId xmlns:p14="http://schemas.microsoft.com/office/powerpoint/2010/main" val="14819356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14</a:t>
            </a:fld>
            <a:endParaRPr lang="zh-CN" altLang="en-US"/>
          </a:p>
        </p:txBody>
      </p:sp>
    </p:spTree>
    <p:extLst>
      <p:ext uri="{BB962C8B-B14F-4D97-AF65-F5344CB8AC3E}">
        <p14:creationId xmlns:p14="http://schemas.microsoft.com/office/powerpoint/2010/main" val="2150287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15</a:t>
            </a:fld>
            <a:endParaRPr lang="zh-CN" altLang="en-US"/>
          </a:p>
        </p:txBody>
      </p:sp>
    </p:spTree>
    <p:extLst>
      <p:ext uri="{BB962C8B-B14F-4D97-AF65-F5344CB8AC3E}">
        <p14:creationId xmlns:p14="http://schemas.microsoft.com/office/powerpoint/2010/main" val="3182043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16</a:t>
            </a:fld>
            <a:endParaRPr lang="zh-CN" altLang="en-US"/>
          </a:p>
        </p:txBody>
      </p:sp>
    </p:spTree>
    <p:extLst>
      <p:ext uri="{BB962C8B-B14F-4D97-AF65-F5344CB8AC3E}">
        <p14:creationId xmlns:p14="http://schemas.microsoft.com/office/powerpoint/2010/main" val="3053626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17</a:t>
            </a:fld>
            <a:endParaRPr lang="zh-CN" altLang="en-US"/>
          </a:p>
        </p:txBody>
      </p:sp>
    </p:spTree>
    <p:extLst>
      <p:ext uri="{BB962C8B-B14F-4D97-AF65-F5344CB8AC3E}">
        <p14:creationId xmlns:p14="http://schemas.microsoft.com/office/powerpoint/2010/main" val="41895214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18</a:t>
            </a:fld>
            <a:endParaRPr lang="zh-CN" altLang="en-US"/>
          </a:p>
        </p:txBody>
      </p:sp>
    </p:spTree>
    <p:extLst>
      <p:ext uri="{BB962C8B-B14F-4D97-AF65-F5344CB8AC3E}">
        <p14:creationId xmlns:p14="http://schemas.microsoft.com/office/powerpoint/2010/main" val="4016110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19</a:t>
            </a:fld>
            <a:endParaRPr lang="zh-CN" altLang="en-US"/>
          </a:p>
        </p:txBody>
      </p:sp>
    </p:spTree>
    <p:extLst>
      <p:ext uri="{BB962C8B-B14F-4D97-AF65-F5344CB8AC3E}">
        <p14:creationId xmlns:p14="http://schemas.microsoft.com/office/powerpoint/2010/main" val="4209078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20</a:t>
            </a:fld>
            <a:endParaRPr lang="zh-CN" altLang="en-US"/>
          </a:p>
        </p:txBody>
      </p:sp>
    </p:spTree>
    <p:extLst>
      <p:ext uri="{BB962C8B-B14F-4D97-AF65-F5344CB8AC3E}">
        <p14:creationId xmlns:p14="http://schemas.microsoft.com/office/powerpoint/2010/main" val="4182608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21</a:t>
            </a:fld>
            <a:endParaRPr lang="zh-CN" altLang="en-US"/>
          </a:p>
        </p:txBody>
      </p:sp>
    </p:spTree>
    <p:extLst>
      <p:ext uri="{BB962C8B-B14F-4D97-AF65-F5344CB8AC3E}">
        <p14:creationId xmlns:p14="http://schemas.microsoft.com/office/powerpoint/2010/main" val="582193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22</a:t>
            </a:fld>
            <a:endParaRPr lang="zh-CN" altLang="en-US"/>
          </a:p>
        </p:txBody>
      </p:sp>
    </p:spTree>
    <p:extLst>
      <p:ext uri="{BB962C8B-B14F-4D97-AF65-F5344CB8AC3E}">
        <p14:creationId xmlns:p14="http://schemas.microsoft.com/office/powerpoint/2010/main" val="2957593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23</a:t>
            </a:fld>
            <a:endParaRPr lang="zh-CN" altLang="en-US"/>
          </a:p>
        </p:txBody>
      </p:sp>
    </p:spTree>
    <p:extLst>
      <p:ext uri="{BB962C8B-B14F-4D97-AF65-F5344CB8AC3E}">
        <p14:creationId xmlns:p14="http://schemas.microsoft.com/office/powerpoint/2010/main" val="3825198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24</a:t>
            </a:fld>
            <a:endParaRPr lang="zh-CN" altLang="en-US"/>
          </a:p>
        </p:txBody>
      </p:sp>
    </p:spTree>
    <p:extLst>
      <p:ext uri="{BB962C8B-B14F-4D97-AF65-F5344CB8AC3E}">
        <p14:creationId xmlns:p14="http://schemas.microsoft.com/office/powerpoint/2010/main" val="33762815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25</a:t>
            </a:fld>
            <a:endParaRPr lang="zh-CN" altLang="en-US"/>
          </a:p>
        </p:txBody>
      </p:sp>
    </p:spTree>
    <p:extLst>
      <p:ext uri="{BB962C8B-B14F-4D97-AF65-F5344CB8AC3E}">
        <p14:creationId xmlns:p14="http://schemas.microsoft.com/office/powerpoint/2010/main" val="35062638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26</a:t>
            </a:fld>
            <a:endParaRPr lang="zh-CN" altLang="en-US"/>
          </a:p>
        </p:txBody>
      </p:sp>
    </p:spTree>
    <p:extLst>
      <p:ext uri="{BB962C8B-B14F-4D97-AF65-F5344CB8AC3E}">
        <p14:creationId xmlns:p14="http://schemas.microsoft.com/office/powerpoint/2010/main" val="20922286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1BB860-0D58-4AC9-BF17-CEE65FD0260C}" type="slidenum">
              <a:rPr lang="zh-CN" altLang="en-US" smtClean="0"/>
              <a:t>27</a:t>
            </a:fld>
            <a:endParaRPr lang="zh-CN" altLang="en-US"/>
          </a:p>
        </p:txBody>
      </p:sp>
    </p:spTree>
    <p:extLst>
      <p:ext uri="{BB962C8B-B14F-4D97-AF65-F5344CB8AC3E}">
        <p14:creationId xmlns:p14="http://schemas.microsoft.com/office/powerpoint/2010/main" val="1215498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136561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3506100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1402887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12231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8" name="Footer Placeholder 7"/>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994887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4" name="Footer Placeholder 3"/>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284893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3" name="Footer Placeholder 2"/>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168855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3696441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3207084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212678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D7A1604F-2326-4078-A79E-BBF2803F9CB9}" type="datetimeFigureOut">
              <a:rPr lang="zh-CN" altLang="en-US" smtClean="0"/>
              <a:t>2019/6/12</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FD715102-E8F4-4118-A341-7309DC15E273}" type="slidenum">
              <a:rPr lang="zh-CN" altLang="en-US" smtClean="0"/>
              <a:t>‹#›</a:t>
            </a:fld>
            <a:endParaRPr lang="zh-CN" altLang="en-US"/>
          </a:p>
        </p:txBody>
      </p:sp>
    </p:spTree>
    <p:extLst>
      <p:ext uri="{BB962C8B-B14F-4D97-AF65-F5344CB8AC3E}">
        <p14:creationId xmlns:p14="http://schemas.microsoft.com/office/powerpoint/2010/main" val="1591120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75214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202787" y="1399226"/>
            <a:ext cx="4738432" cy="900247"/>
            <a:chOff x="2936252" y="1865633"/>
            <a:chExt cx="6317908" cy="1200329"/>
          </a:xfrm>
        </p:grpSpPr>
        <p:sp>
          <p:nvSpPr>
            <p:cNvPr id="57" name="圆角矩形 56"/>
            <p:cNvSpPr/>
            <p:nvPr/>
          </p:nvSpPr>
          <p:spPr>
            <a:xfrm>
              <a:off x="2936252" y="1865633"/>
              <a:ext cx="6317908" cy="1200329"/>
            </a:xfrm>
            <a:prstGeom prst="roundRect">
              <a:avLst/>
            </a:prstGeom>
            <a:solidFill>
              <a:schemeClr val="bg1"/>
            </a:solidFill>
            <a:ln>
              <a:noFill/>
            </a:ln>
            <a:effectLst>
              <a:outerShdw blurRad="3175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微软雅黑" pitchFamily="34" charset="-122"/>
                <a:ea typeface="微软雅黑" pitchFamily="34" charset="-122"/>
              </a:endParaRPr>
            </a:p>
          </p:txBody>
        </p:sp>
        <p:sp>
          <p:nvSpPr>
            <p:cNvPr id="58" name="TextBox 3"/>
            <p:cNvSpPr txBox="1"/>
            <p:nvPr/>
          </p:nvSpPr>
          <p:spPr>
            <a:xfrm>
              <a:off x="3057835" y="2025569"/>
              <a:ext cx="6074737" cy="779700"/>
            </a:xfrm>
            <a:prstGeom prst="rect">
              <a:avLst/>
            </a:prstGeom>
            <a:noFill/>
          </p:spPr>
          <p:txBody>
            <a:bodyPr wrap="none" rtlCol="0">
              <a:spAutoFit/>
            </a:bodyPr>
            <a:lstStyle/>
            <a:p>
              <a:pPr algn="ctr"/>
              <a:r>
                <a:rPr lang="zh-CN" altLang="en-US" sz="3200" dirty="0">
                  <a:gradFill>
                    <a:gsLst>
                      <a:gs pos="0">
                        <a:srgbClr val="2A4DFE"/>
                      </a:gs>
                      <a:gs pos="37000">
                        <a:srgbClr val="4F92FF"/>
                      </a:gs>
                      <a:gs pos="65000">
                        <a:srgbClr val="44028C"/>
                      </a:gs>
                      <a:gs pos="100000">
                        <a:srgbClr val="FF09A7"/>
                      </a:gs>
                      <a:gs pos="79000">
                        <a:srgbClr val="B00071"/>
                      </a:gs>
                    </a:gsLst>
                    <a:lin ang="5400000" scaled="0"/>
                  </a:gradFill>
                  <a:latin typeface="微软雅黑" pitchFamily="34" charset="-122"/>
                  <a:ea typeface="微软雅黑" pitchFamily="34" charset="-122"/>
                  <a:cs typeface="华文黑体" pitchFamily="2" charset="-122"/>
                </a:rPr>
                <a:t>学校信息技术课</a:t>
              </a:r>
              <a:r>
                <a:rPr lang="en-US" altLang="zh-CN" sz="3200" dirty="0" err="1">
                  <a:gradFill>
                    <a:gsLst>
                      <a:gs pos="0">
                        <a:srgbClr val="2A4DFE"/>
                      </a:gs>
                      <a:gs pos="37000">
                        <a:srgbClr val="4F92FF"/>
                      </a:gs>
                      <a:gs pos="65000">
                        <a:srgbClr val="44028C"/>
                      </a:gs>
                      <a:gs pos="100000">
                        <a:srgbClr val="FF09A7"/>
                      </a:gs>
                      <a:gs pos="79000">
                        <a:srgbClr val="B00071"/>
                      </a:gs>
                    </a:gsLst>
                    <a:lin ang="5400000" scaled="0"/>
                  </a:gradFill>
                  <a:latin typeface="微软雅黑" pitchFamily="34" charset="-122"/>
                  <a:ea typeface="微软雅黑" pitchFamily="34" charset="-122"/>
                  <a:cs typeface="华文黑体" pitchFamily="2" charset="-122"/>
                </a:rPr>
                <a:t>ppt</a:t>
              </a:r>
              <a:r>
                <a:rPr lang="zh-CN" altLang="en-US" sz="3200" dirty="0">
                  <a:gradFill>
                    <a:gsLst>
                      <a:gs pos="0">
                        <a:srgbClr val="2A4DFE"/>
                      </a:gs>
                      <a:gs pos="37000">
                        <a:srgbClr val="4F92FF"/>
                      </a:gs>
                      <a:gs pos="65000">
                        <a:srgbClr val="44028C"/>
                      </a:gs>
                      <a:gs pos="100000">
                        <a:srgbClr val="FF09A7"/>
                      </a:gs>
                      <a:gs pos="79000">
                        <a:srgbClr val="B00071"/>
                      </a:gs>
                    </a:gsLst>
                    <a:lin ang="5400000" scaled="0"/>
                  </a:gradFill>
                  <a:latin typeface="微软雅黑" pitchFamily="34" charset="-122"/>
                  <a:ea typeface="微软雅黑" pitchFamily="34" charset="-122"/>
                  <a:cs typeface="华文黑体" pitchFamily="2" charset="-122"/>
                </a:rPr>
                <a:t>模板</a:t>
              </a:r>
            </a:p>
          </p:txBody>
        </p:sp>
      </p:grpSp>
      <p:sp>
        <p:nvSpPr>
          <p:cNvPr id="59" name="矩形 58"/>
          <p:cNvSpPr/>
          <p:nvPr/>
        </p:nvSpPr>
        <p:spPr>
          <a:xfrm>
            <a:off x="1507757" y="3067700"/>
            <a:ext cx="1390059" cy="378042"/>
          </a:xfrm>
          <a:prstGeom prst="rect">
            <a:avLst/>
          </a:prstGeom>
          <a:solidFill>
            <a:srgbClr val="FF78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solidFill>
                  <a:srgbClr val="FFFFFF"/>
                </a:solidFill>
                <a:latin typeface="微软雅黑" pitchFamily="34" charset="-122"/>
                <a:ea typeface="微软雅黑" pitchFamily="34" charset="-122"/>
              </a:rPr>
              <a:t>有力 </a:t>
            </a:r>
            <a:r>
              <a:rPr lang="en-US" altLang="zh-CN" sz="1200">
                <a:solidFill>
                  <a:srgbClr val="FFFFFF"/>
                </a:solidFill>
                <a:latin typeface="微软雅黑" pitchFamily="34" charset="-122"/>
                <a:ea typeface="微软雅黑" pitchFamily="34" charset="-122"/>
              </a:rPr>
              <a:t>POWERFUL</a:t>
            </a:r>
            <a:endParaRPr lang="zh-CN" altLang="en-US" sz="1200">
              <a:solidFill>
                <a:srgbClr val="FFFFFF"/>
              </a:solidFill>
              <a:latin typeface="微软雅黑" pitchFamily="34" charset="-122"/>
              <a:ea typeface="微软雅黑" pitchFamily="34" charset="-122"/>
            </a:endParaRPr>
          </a:p>
        </p:txBody>
      </p:sp>
      <p:sp>
        <p:nvSpPr>
          <p:cNvPr id="60" name="矩形 59"/>
          <p:cNvSpPr/>
          <p:nvPr/>
        </p:nvSpPr>
        <p:spPr>
          <a:xfrm>
            <a:off x="3113245" y="3067700"/>
            <a:ext cx="1390059" cy="378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itchFamily="34" charset="-122"/>
                <a:ea typeface="微软雅黑" pitchFamily="34" charset="-122"/>
              </a:rPr>
              <a:t>创意 </a:t>
            </a:r>
            <a:r>
              <a:rPr lang="en-US" altLang="zh-CN" sz="1200" dirty="0">
                <a:solidFill>
                  <a:schemeClr val="tx1"/>
                </a:solidFill>
                <a:latin typeface="微软雅黑" pitchFamily="34" charset="-122"/>
                <a:ea typeface="微软雅黑" pitchFamily="34" charset="-122"/>
              </a:rPr>
              <a:t>CREATIVE</a:t>
            </a:r>
            <a:endParaRPr lang="zh-CN" altLang="en-US" sz="1200" dirty="0">
              <a:solidFill>
                <a:schemeClr val="tx1"/>
              </a:solidFill>
              <a:latin typeface="微软雅黑" pitchFamily="34" charset="-122"/>
              <a:ea typeface="微软雅黑" pitchFamily="34" charset="-122"/>
            </a:endParaRPr>
          </a:p>
        </p:txBody>
      </p:sp>
      <p:sp>
        <p:nvSpPr>
          <p:cNvPr id="61" name="矩形 60"/>
          <p:cNvSpPr/>
          <p:nvPr/>
        </p:nvSpPr>
        <p:spPr>
          <a:xfrm>
            <a:off x="4680014" y="3067700"/>
            <a:ext cx="1390059" cy="378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itchFamily="34" charset="-122"/>
                <a:ea typeface="微软雅黑" pitchFamily="34" charset="-122"/>
              </a:rPr>
              <a:t>清新 </a:t>
            </a:r>
            <a:r>
              <a:rPr lang="en-US" altLang="zh-CN" sz="1200" dirty="0">
                <a:solidFill>
                  <a:schemeClr val="tx1"/>
                </a:solidFill>
                <a:latin typeface="微软雅黑" pitchFamily="34" charset="-122"/>
                <a:ea typeface="微软雅黑" pitchFamily="34" charset="-122"/>
              </a:rPr>
              <a:t>CLEAR</a:t>
            </a:r>
            <a:endParaRPr lang="zh-CN" altLang="en-US" sz="1200" dirty="0">
              <a:solidFill>
                <a:schemeClr val="tx1"/>
              </a:solidFill>
              <a:latin typeface="微软雅黑" pitchFamily="34" charset="-122"/>
              <a:ea typeface="微软雅黑" pitchFamily="34" charset="-122"/>
            </a:endParaRPr>
          </a:p>
        </p:txBody>
      </p:sp>
      <p:sp>
        <p:nvSpPr>
          <p:cNvPr id="62" name="矩形 61"/>
          <p:cNvSpPr/>
          <p:nvPr/>
        </p:nvSpPr>
        <p:spPr>
          <a:xfrm>
            <a:off x="6246188" y="3067700"/>
            <a:ext cx="1390059" cy="378042"/>
          </a:xfrm>
          <a:prstGeom prst="rect">
            <a:avLst/>
          </a:prstGeom>
          <a:solidFill>
            <a:srgbClr val="47A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时尚 </a:t>
            </a:r>
            <a:r>
              <a:rPr lang="en-US" altLang="zh-CN" sz="1200" dirty="0">
                <a:solidFill>
                  <a:schemeClr val="bg1"/>
                </a:solidFill>
                <a:latin typeface="微软雅黑" pitchFamily="34" charset="-122"/>
                <a:ea typeface="微软雅黑" pitchFamily="34" charset="-122"/>
              </a:rPr>
              <a:t>FASHION</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8368713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ppt_y</p:attrName>
                                        </p:attrNameLst>
                                      </p:cBhvr>
                                      <p:tavLst>
                                        <p:tav tm="0">
                                          <p:val>
                                            <p:strVal val="#ppt_y-#ppt_h*1.125000"/>
                                          </p:val>
                                        </p:tav>
                                        <p:tav tm="100000">
                                          <p:val>
                                            <p:strVal val="#ppt_y"/>
                                          </p:val>
                                        </p:tav>
                                      </p:tavLst>
                                    </p:anim>
                                    <p:animEffect transition="in" filter="wipe(down)">
                                      <p:cBhvr>
                                        <p:cTn id="8" dur="500"/>
                                        <p:tgtEl>
                                          <p:spTgt spid="56"/>
                                        </p:tgtEl>
                                      </p:cBhvr>
                                    </p:animEffect>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500" fill="hold"/>
                                        <p:tgtEl>
                                          <p:spTgt spid="59"/>
                                        </p:tgtEl>
                                        <p:attrNameLst>
                                          <p:attrName>ppt_x</p:attrName>
                                        </p:attrNameLst>
                                      </p:cBhvr>
                                      <p:tavLst>
                                        <p:tav tm="0">
                                          <p:val>
                                            <p:strVal val="0-#ppt_w/2"/>
                                          </p:val>
                                        </p:tav>
                                        <p:tav tm="100000">
                                          <p:val>
                                            <p:strVal val="#ppt_x"/>
                                          </p:val>
                                        </p:tav>
                                      </p:tavLst>
                                    </p:anim>
                                    <p:anim calcmode="lin" valueType="num">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additive="base">
                                        <p:cTn id="16" dur="500" fill="hold"/>
                                        <p:tgtEl>
                                          <p:spTgt spid="60"/>
                                        </p:tgtEl>
                                        <p:attrNameLst>
                                          <p:attrName>ppt_x</p:attrName>
                                        </p:attrNameLst>
                                      </p:cBhvr>
                                      <p:tavLst>
                                        <p:tav tm="0">
                                          <p:val>
                                            <p:strVal val="0-#ppt_w/2"/>
                                          </p:val>
                                        </p:tav>
                                        <p:tav tm="100000">
                                          <p:val>
                                            <p:strVal val="#ppt_x"/>
                                          </p:val>
                                        </p:tav>
                                      </p:tavLst>
                                    </p:anim>
                                    <p:anim calcmode="lin" valueType="num">
                                      <p:cBhvr additive="base">
                                        <p:cTn id="17" dur="500" fill="hold"/>
                                        <p:tgtEl>
                                          <p:spTgt spid="60"/>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1+#ppt_w/2"/>
                                          </p:val>
                                        </p:tav>
                                        <p:tav tm="100000">
                                          <p:val>
                                            <p:strVal val="#ppt_x"/>
                                          </p:val>
                                        </p:tav>
                                      </p:tavLst>
                                    </p:anim>
                                    <p:anim calcmode="lin" valueType="num">
                                      <p:cBhvr additive="base">
                                        <p:cTn id="21" dur="500" fill="hold"/>
                                        <p:tgtEl>
                                          <p:spTgt spid="61"/>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additive="base">
                                        <p:cTn id="24" dur="500" fill="hold"/>
                                        <p:tgtEl>
                                          <p:spTgt spid="62"/>
                                        </p:tgtEl>
                                        <p:attrNameLst>
                                          <p:attrName>ppt_x</p:attrName>
                                        </p:attrNameLst>
                                      </p:cBhvr>
                                      <p:tavLst>
                                        <p:tav tm="0">
                                          <p:val>
                                            <p:strVal val="1+#ppt_w/2"/>
                                          </p:val>
                                        </p:tav>
                                        <p:tav tm="100000">
                                          <p:val>
                                            <p:strVal val="#ppt_x"/>
                                          </p:val>
                                        </p:tav>
                                      </p:tavLst>
                                    </p:anim>
                                    <p:anim calcmode="lin" valueType="num">
                                      <p:cBhvr additive="base">
                                        <p:cTn id="25"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87775" y="555864"/>
            <a:ext cx="951221" cy="842802"/>
            <a:chOff x="6427571" y="704222"/>
            <a:chExt cx="1268294" cy="1123736"/>
          </a:xfrm>
        </p:grpSpPr>
        <p:sp>
          <p:nvSpPr>
            <p:cNvPr id="6"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8" name="文本框 7"/>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01</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3887775" y="1618854"/>
            <a:ext cx="951221" cy="842802"/>
            <a:chOff x="6427571" y="704222"/>
            <a:chExt cx="1268294" cy="1123736"/>
          </a:xfrm>
        </p:grpSpPr>
        <p:sp>
          <p:nvSpPr>
            <p:cNvPr id="10"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12" name="文本框 11"/>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02</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887775" y="2681844"/>
            <a:ext cx="951221" cy="842802"/>
            <a:chOff x="6427571" y="704222"/>
            <a:chExt cx="1268294" cy="1123736"/>
          </a:xfrm>
        </p:grpSpPr>
        <p:sp>
          <p:nvSpPr>
            <p:cNvPr id="14"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16" name="文本框 15"/>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03</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3887775" y="3744834"/>
            <a:ext cx="951221" cy="842802"/>
            <a:chOff x="6427571" y="704222"/>
            <a:chExt cx="1268294" cy="1123736"/>
          </a:xfrm>
        </p:grpSpPr>
        <p:sp>
          <p:nvSpPr>
            <p:cNvPr id="18"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20" name="文本框 19"/>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04</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1739666" y="361044"/>
            <a:ext cx="4672944" cy="4421412"/>
            <a:chOff x="2967063" y="-1922322"/>
            <a:chExt cx="13335755" cy="12617928"/>
          </a:xfrm>
        </p:grpSpPr>
        <p:sp>
          <p:nvSpPr>
            <p:cNvPr id="22"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2" name="文本框 41"/>
          <p:cNvSpPr txBox="1"/>
          <p:nvPr/>
        </p:nvSpPr>
        <p:spPr>
          <a:xfrm>
            <a:off x="210293" y="1775380"/>
            <a:ext cx="2837708" cy="1615827"/>
          </a:xfrm>
          <a:prstGeom prst="rect">
            <a:avLst/>
          </a:prstGeom>
          <a:noFill/>
        </p:spPr>
        <p:txBody>
          <a:bodyPr wrap="square" rtlCol="0">
            <a:spAutoFit/>
          </a:bodyPr>
          <a:lstStyle/>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CON</a:t>
            </a:r>
          </a:p>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TENTS</a:t>
            </a:r>
            <a:endParaRPr lang="zh-CN" altLang="en-US"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sp>
        <p:nvSpPr>
          <p:cNvPr id="43" name="文本框 42"/>
          <p:cNvSpPr txBox="1"/>
          <p:nvPr/>
        </p:nvSpPr>
        <p:spPr>
          <a:xfrm>
            <a:off x="5003594" y="78105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44" name="文本框 43"/>
          <p:cNvSpPr txBox="1"/>
          <p:nvPr/>
        </p:nvSpPr>
        <p:spPr>
          <a:xfrm>
            <a:off x="5003594" y="184404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45" name="文本框 44"/>
          <p:cNvSpPr txBox="1"/>
          <p:nvPr/>
        </p:nvSpPr>
        <p:spPr>
          <a:xfrm>
            <a:off x="5003594" y="290703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46" name="文本框 45"/>
          <p:cNvSpPr txBox="1"/>
          <p:nvPr/>
        </p:nvSpPr>
        <p:spPr>
          <a:xfrm>
            <a:off x="5003594" y="397002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295150988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1000"/>
                                        <p:tgtEl>
                                          <p:spTgt spid="42"/>
                                        </p:tgtEl>
                                      </p:cBhvr>
                                    </p:animEffect>
                                    <p:anim calcmode="lin" valueType="num">
                                      <p:cBhvr>
                                        <p:cTn id="14" dur="1000" fill="hold"/>
                                        <p:tgtEl>
                                          <p:spTgt spid="42"/>
                                        </p:tgtEl>
                                        <p:attrNameLst>
                                          <p:attrName>ppt_x</p:attrName>
                                        </p:attrNameLst>
                                      </p:cBhvr>
                                      <p:tavLst>
                                        <p:tav tm="0">
                                          <p:val>
                                            <p:strVal val="#ppt_x"/>
                                          </p:val>
                                        </p:tav>
                                        <p:tav tm="100000">
                                          <p:val>
                                            <p:strVal val="#ppt_x"/>
                                          </p:val>
                                        </p:tav>
                                      </p:tavLst>
                                    </p:anim>
                                    <p:anim calcmode="lin" valueType="num">
                                      <p:cBhvr>
                                        <p:cTn id="15"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 calcmode="lin" valueType="num">
                                      <p:cBhvr>
                                        <p:cTn id="22" dur="1000" fill="hold"/>
                                        <p:tgtEl>
                                          <p:spTgt spid="5"/>
                                        </p:tgtEl>
                                        <p:attrNameLst>
                                          <p:attrName>style.rotation</p:attrName>
                                        </p:attrNameLst>
                                      </p:cBhvr>
                                      <p:tavLst>
                                        <p:tav tm="0">
                                          <p:val>
                                            <p:fltVal val="90"/>
                                          </p:val>
                                        </p:tav>
                                        <p:tav tm="100000">
                                          <p:val>
                                            <p:fltVal val="0"/>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43"/>
                                        </p:tgtEl>
                                        <p:attrNameLst>
                                          <p:attrName>style.visibility</p:attrName>
                                        </p:attrNameLst>
                                      </p:cBhvr>
                                      <p:to>
                                        <p:strVal val="visible"/>
                                      </p:to>
                                    </p:set>
                                    <p:anim by="(-#ppt_w*2)" calcmode="lin" valueType="num">
                                      <p:cBhvr rctx="PPT">
                                        <p:cTn id="28" dur="500" autoRev="1" fill="hold">
                                          <p:stCondLst>
                                            <p:cond delay="0"/>
                                          </p:stCondLst>
                                        </p:cTn>
                                        <p:tgtEl>
                                          <p:spTgt spid="43"/>
                                        </p:tgtEl>
                                        <p:attrNameLst>
                                          <p:attrName>ppt_w</p:attrName>
                                        </p:attrNameLst>
                                      </p:cBhvr>
                                    </p:anim>
                                    <p:anim by="(#ppt_w*0.50)" calcmode="lin" valueType="num">
                                      <p:cBhvr>
                                        <p:cTn id="29" dur="500" decel="50000" autoRev="1" fill="hold">
                                          <p:stCondLst>
                                            <p:cond delay="0"/>
                                          </p:stCondLst>
                                        </p:cTn>
                                        <p:tgtEl>
                                          <p:spTgt spid="43"/>
                                        </p:tgtEl>
                                        <p:attrNameLst>
                                          <p:attrName>ppt_x</p:attrName>
                                        </p:attrNameLst>
                                      </p:cBhvr>
                                    </p:anim>
                                    <p:anim from="(-#ppt_h/2)" to="(#ppt_y)" calcmode="lin" valueType="num">
                                      <p:cBhvr>
                                        <p:cTn id="30" dur="1000" fill="hold">
                                          <p:stCondLst>
                                            <p:cond delay="0"/>
                                          </p:stCondLst>
                                        </p:cTn>
                                        <p:tgtEl>
                                          <p:spTgt spid="43"/>
                                        </p:tgtEl>
                                        <p:attrNameLst>
                                          <p:attrName>ppt_y</p:attrName>
                                        </p:attrNameLst>
                                      </p:cBhvr>
                                    </p:anim>
                                    <p:animRot by="21600000">
                                      <p:cBhvr>
                                        <p:cTn id="31" dur="1000" fill="hold">
                                          <p:stCondLst>
                                            <p:cond delay="0"/>
                                          </p:stCondLst>
                                        </p:cTn>
                                        <p:tgtEl>
                                          <p:spTgt spid="43"/>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44"/>
                                        </p:tgtEl>
                                        <p:attrNameLst>
                                          <p:attrName>style.visibility</p:attrName>
                                        </p:attrNameLst>
                                      </p:cBhvr>
                                      <p:to>
                                        <p:strVal val="visible"/>
                                      </p:to>
                                    </p:set>
                                    <p:anim by="(-#ppt_w*2)" calcmode="lin" valueType="num">
                                      <p:cBhvr rctx="PPT">
                                        <p:cTn id="44" dur="500" autoRev="1" fill="hold">
                                          <p:stCondLst>
                                            <p:cond delay="0"/>
                                          </p:stCondLst>
                                        </p:cTn>
                                        <p:tgtEl>
                                          <p:spTgt spid="44"/>
                                        </p:tgtEl>
                                        <p:attrNameLst>
                                          <p:attrName>ppt_w</p:attrName>
                                        </p:attrNameLst>
                                      </p:cBhvr>
                                    </p:anim>
                                    <p:anim by="(#ppt_w*0.50)" calcmode="lin" valueType="num">
                                      <p:cBhvr>
                                        <p:cTn id="45" dur="500" decel="50000" autoRev="1" fill="hold">
                                          <p:stCondLst>
                                            <p:cond delay="0"/>
                                          </p:stCondLst>
                                        </p:cTn>
                                        <p:tgtEl>
                                          <p:spTgt spid="44"/>
                                        </p:tgtEl>
                                        <p:attrNameLst>
                                          <p:attrName>ppt_x</p:attrName>
                                        </p:attrNameLst>
                                      </p:cBhvr>
                                    </p:anim>
                                    <p:anim from="(-#ppt_h/2)" to="(#ppt_y)" calcmode="lin" valueType="num">
                                      <p:cBhvr>
                                        <p:cTn id="46" dur="1000" fill="hold">
                                          <p:stCondLst>
                                            <p:cond delay="0"/>
                                          </p:stCondLst>
                                        </p:cTn>
                                        <p:tgtEl>
                                          <p:spTgt spid="44"/>
                                        </p:tgtEl>
                                        <p:attrNameLst>
                                          <p:attrName>ppt_y</p:attrName>
                                        </p:attrNameLst>
                                      </p:cBhvr>
                                    </p:anim>
                                    <p:animRot by="21600000">
                                      <p:cBhvr>
                                        <p:cTn id="47" dur="1000" fill="hold">
                                          <p:stCondLst>
                                            <p:cond delay="0"/>
                                          </p:stCondLst>
                                        </p:cTn>
                                        <p:tgtEl>
                                          <p:spTgt spid="44"/>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1000" fill="hold"/>
                                        <p:tgtEl>
                                          <p:spTgt spid="13"/>
                                        </p:tgtEl>
                                        <p:attrNameLst>
                                          <p:attrName>ppt_w</p:attrName>
                                        </p:attrNameLst>
                                      </p:cBhvr>
                                      <p:tavLst>
                                        <p:tav tm="0">
                                          <p:val>
                                            <p:fltVal val="0"/>
                                          </p:val>
                                        </p:tav>
                                        <p:tav tm="100000">
                                          <p:val>
                                            <p:strVal val="#ppt_w"/>
                                          </p:val>
                                        </p:tav>
                                      </p:tavLst>
                                    </p:anim>
                                    <p:anim calcmode="lin" valueType="num">
                                      <p:cBhvr>
                                        <p:cTn id="53" dur="1000" fill="hold"/>
                                        <p:tgtEl>
                                          <p:spTgt spid="13"/>
                                        </p:tgtEl>
                                        <p:attrNameLst>
                                          <p:attrName>ppt_h</p:attrName>
                                        </p:attrNameLst>
                                      </p:cBhvr>
                                      <p:tavLst>
                                        <p:tav tm="0">
                                          <p:val>
                                            <p:fltVal val="0"/>
                                          </p:val>
                                        </p:tav>
                                        <p:tav tm="100000">
                                          <p:val>
                                            <p:strVal val="#ppt_h"/>
                                          </p:val>
                                        </p:tav>
                                      </p:tavLst>
                                    </p:anim>
                                    <p:anim calcmode="lin" valueType="num">
                                      <p:cBhvr>
                                        <p:cTn id="54" dur="1000" fill="hold"/>
                                        <p:tgtEl>
                                          <p:spTgt spid="13"/>
                                        </p:tgtEl>
                                        <p:attrNameLst>
                                          <p:attrName>style.rotation</p:attrName>
                                        </p:attrNameLst>
                                      </p:cBhvr>
                                      <p:tavLst>
                                        <p:tav tm="0">
                                          <p:val>
                                            <p:fltVal val="90"/>
                                          </p:val>
                                        </p:tav>
                                        <p:tav tm="100000">
                                          <p:val>
                                            <p:fltVal val="0"/>
                                          </p:val>
                                        </p:tav>
                                      </p:tavLst>
                                    </p:anim>
                                    <p:animEffect transition="in" filter="fade">
                                      <p:cBhvr>
                                        <p:cTn id="55" dur="10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45"/>
                                        </p:tgtEl>
                                        <p:attrNameLst>
                                          <p:attrName>style.visibility</p:attrName>
                                        </p:attrNameLst>
                                      </p:cBhvr>
                                      <p:to>
                                        <p:strVal val="visible"/>
                                      </p:to>
                                    </p:set>
                                    <p:anim by="(-#ppt_w*2)" calcmode="lin" valueType="num">
                                      <p:cBhvr rctx="PPT">
                                        <p:cTn id="60" dur="500" autoRev="1" fill="hold">
                                          <p:stCondLst>
                                            <p:cond delay="0"/>
                                          </p:stCondLst>
                                        </p:cTn>
                                        <p:tgtEl>
                                          <p:spTgt spid="45"/>
                                        </p:tgtEl>
                                        <p:attrNameLst>
                                          <p:attrName>ppt_w</p:attrName>
                                        </p:attrNameLst>
                                      </p:cBhvr>
                                    </p:anim>
                                    <p:anim by="(#ppt_w*0.50)" calcmode="lin" valueType="num">
                                      <p:cBhvr>
                                        <p:cTn id="61" dur="500" decel="50000" autoRev="1" fill="hold">
                                          <p:stCondLst>
                                            <p:cond delay="0"/>
                                          </p:stCondLst>
                                        </p:cTn>
                                        <p:tgtEl>
                                          <p:spTgt spid="45"/>
                                        </p:tgtEl>
                                        <p:attrNameLst>
                                          <p:attrName>ppt_x</p:attrName>
                                        </p:attrNameLst>
                                      </p:cBhvr>
                                    </p:anim>
                                    <p:anim from="(-#ppt_h/2)" to="(#ppt_y)" calcmode="lin" valueType="num">
                                      <p:cBhvr>
                                        <p:cTn id="62" dur="1000" fill="hold">
                                          <p:stCondLst>
                                            <p:cond delay="0"/>
                                          </p:stCondLst>
                                        </p:cTn>
                                        <p:tgtEl>
                                          <p:spTgt spid="45"/>
                                        </p:tgtEl>
                                        <p:attrNameLst>
                                          <p:attrName>ppt_y</p:attrName>
                                        </p:attrNameLst>
                                      </p:cBhvr>
                                    </p:anim>
                                    <p:animRot by="21600000">
                                      <p:cBhvr>
                                        <p:cTn id="63" dur="1000" fill="hold">
                                          <p:stCondLst>
                                            <p:cond delay="0"/>
                                          </p:stCondLst>
                                        </p:cTn>
                                        <p:tgtEl>
                                          <p:spTgt spid="45"/>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1000" fill="hold"/>
                                        <p:tgtEl>
                                          <p:spTgt spid="17"/>
                                        </p:tgtEl>
                                        <p:attrNameLst>
                                          <p:attrName>ppt_w</p:attrName>
                                        </p:attrNameLst>
                                      </p:cBhvr>
                                      <p:tavLst>
                                        <p:tav tm="0">
                                          <p:val>
                                            <p:fltVal val="0"/>
                                          </p:val>
                                        </p:tav>
                                        <p:tav tm="100000">
                                          <p:val>
                                            <p:strVal val="#ppt_w"/>
                                          </p:val>
                                        </p:tav>
                                      </p:tavLst>
                                    </p:anim>
                                    <p:anim calcmode="lin" valueType="num">
                                      <p:cBhvr>
                                        <p:cTn id="69" dur="1000" fill="hold"/>
                                        <p:tgtEl>
                                          <p:spTgt spid="17"/>
                                        </p:tgtEl>
                                        <p:attrNameLst>
                                          <p:attrName>ppt_h</p:attrName>
                                        </p:attrNameLst>
                                      </p:cBhvr>
                                      <p:tavLst>
                                        <p:tav tm="0">
                                          <p:val>
                                            <p:fltVal val="0"/>
                                          </p:val>
                                        </p:tav>
                                        <p:tav tm="100000">
                                          <p:val>
                                            <p:strVal val="#ppt_h"/>
                                          </p:val>
                                        </p:tav>
                                      </p:tavLst>
                                    </p:anim>
                                    <p:anim calcmode="lin" valueType="num">
                                      <p:cBhvr>
                                        <p:cTn id="70" dur="1000" fill="hold"/>
                                        <p:tgtEl>
                                          <p:spTgt spid="17"/>
                                        </p:tgtEl>
                                        <p:attrNameLst>
                                          <p:attrName>style.rotation</p:attrName>
                                        </p:attrNameLst>
                                      </p:cBhvr>
                                      <p:tavLst>
                                        <p:tav tm="0">
                                          <p:val>
                                            <p:fltVal val="90"/>
                                          </p:val>
                                        </p:tav>
                                        <p:tav tm="100000">
                                          <p:val>
                                            <p:fltVal val="0"/>
                                          </p:val>
                                        </p:tav>
                                      </p:tavLst>
                                    </p:anim>
                                    <p:animEffect transition="in" filter="fade">
                                      <p:cBhvr>
                                        <p:cTn id="71" dur="1000"/>
                                        <p:tgtEl>
                                          <p:spTgt spid="17"/>
                                        </p:tgtEl>
                                      </p:cBhvr>
                                    </p:animEffec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46"/>
                                        </p:tgtEl>
                                        <p:attrNameLst>
                                          <p:attrName>style.visibility</p:attrName>
                                        </p:attrNameLst>
                                      </p:cBhvr>
                                      <p:to>
                                        <p:strVal val="visible"/>
                                      </p:to>
                                    </p:set>
                                    <p:anim by="(-#ppt_w*2)" calcmode="lin" valueType="num">
                                      <p:cBhvr rctx="PPT">
                                        <p:cTn id="76" dur="500" autoRev="1" fill="hold">
                                          <p:stCondLst>
                                            <p:cond delay="0"/>
                                          </p:stCondLst>
                                        </p:cTn>
                                        <p:tgtEl>
                                          <p:spTgt spid="46"/>
                                        </p:tgtEl>
                                        <p:attrNameLst>
                                          <p:attrName>ppt_w</p:attrName>
                                        </p:attrNameLst>
                                      </p:cBhvr>
                                    </p:anim>
                                    <p:anim by="(#ppt_w*0.50)" calcmode="lin" valueType="num">
                                      <p:cBhvr>
                                        <p:cTn id="77" dur="500" decel="50000" autoRev="1" fill="hold">
                                          <p:stCondLst>
                                            <p:cond delay="0"/>
                                          </p:stCondLst>
                                        </p:cTn>
                                        <p:tgtEl>
                                          <p:spTgt spid="46"/>
                                        </p:tgtEl>
                                        <p:attrNameLst>
                                          <p:attrName>ppt_x</p:attrName>
                                        </p:attrNameLst>
                                      </p:cBhvr>
                                    </p:anim>
                                    <p:anim from="(-#ppt_h/2)" to="(#ppt_y)" calcmode="lin" valueType="num">
                                      <p:cBhvr>
                                        <p:cTn id="78" dur="1000" fill="hold">
                                          <p:stCondLst>
                                            <p:cond delay="0"/>
                                          </p:stCondLst>
                                        </p:cTn>
                                        <p:tgtEl>
                                          <p:spTgt spid="46"/>
                                        </p:tgtEl>
                                        <p:attrNameLst>
                                          <p:attrName>ppt_y</p:attrName>
                                        </p:attrNameLst>
                                      </p:cBhvr>
                                    </p:anim>
                                    <p:animRot by="21600000">
                                      <p:cBhvr>
                                        <p:cTn id="79" dur="1000" fill="hold">
                                          <p:stCondLst>
                                            <p:cond delay="0"/>
                                          </p:stCondLst>
                                        </p:cTn>
                                        <p:tgtEl>
                                          <p:spTgt spid="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 Placeholder 3"/>
          <p:cNvSpPr txBox="1">
            <a:spLocks/>
          </p:cNvSpPr>
          <p:nvPr/>
        </p:nvSpPr>
        <p:spPr>
          <a:xfrm>
            <a:off x="1784269" y="1639452"/>
            <a:ext cx="1227900" cy="132343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rPr>
              <a:t>01</a:t>
            </a:r>
          </a:p>
        </p:txBody>
      </p:sp>
      <p:sp>
        <p:nvSpPr>
          <p:cNvPr id="5" name="文本框 4"/>
          <p:cNvSpPr txBox="1"/>
          <p:nvPr/>
        </p:nvSpPr>
        <p:spPr>
          <a:xfrm>
            <a:off x="2970609" y="2232392"/>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6" name="文本框 5"/>
          <p:cNvSpPr txBox="1"/>
          <p:nvPr/>
        </p:nvSpPr>
        <p:spPr>
          <a:xfrm>
            <a:off x="2970611" y="1862590"/>
            <a:ext cx="1447201" cy="438582"/>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One</a:t>
            </a:r>
            <a:endParaRPr lang="zh-CN" altLang="en-US" sz="2400" dirty="0">
              <a:latin typeface="Arial" panose="020B0604020202020204" pitchFamily="34" charset="0"/>
              <a:cs typeface="Arial" panose="020B0604020202020204" pitchFamily="34" charset="0"/>
            </a:endParaRPr>
          </a:p>
        </p:txBody>
      </p:sp>
      <p:grpSp>
        <p:nvGrpSpPr>
          <p:cNvPr id="7" name="组合 6"/>
          <p:cNvGrpSpPr/>
          <p:nvPr/>
        </p:nvGrpSpPr>
        <p:grpSpPr>
          <a:xfrm rot="11891394">
            <a:off x="5912849" y="1721923"/>
            <a:ext cx="2323088" cy="1614098"/>
            <a:chOff x="912737" y="565770"/>
            <a:chExt cx="3097450" cy="2152130"/>
          </a:xfrm>
          <a:solidFill>
            <a:schemeClr val="bg1">
              <a:alpha val="50000"/>
            </a:schemeClr>
          </a:solidFill>
        </p:grpSpPr>
        <p:sp>
          <p:nvSpPr>
            <p:cNvPr id="8" name="等腰三角形 7"/>
            <p:cNvSpPr/>
            <p:nvPr/>
          </p:nvSpPr>
          <p:spPr>
            <a:xfrm rot="18941696">
              <a:off x="2822785" y="2021207"/>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9" name="等腰三角形 8"/>
            <p:cNvSpPr/>
            <p:nvPr/>
          </p:nvSpPr>
          <p:spPr>
            <a:xfrm rot="3678182">
              <a:off x="2802171" y="1181956"/>
              <a:ext cx="397226" cy="34243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0" name="等腰三角形 9"/>
            <p:cNvSpPr/>
            <p:nvPr/>
          </p:nvSpPr>
          <p:spPr>
            <a:xfrm rot="9480000">
              <a:off x="3485946" y="2487804"/>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1" name="等腰三角形 10"/>
            <p:cNvSpPr/>
            <p:nvPr/>
          </p:nvSpPr>
          <p:spPr>
            <a:xfrm rot="1020767">
              <a:off x="1218249" y="749218"/>
              <a:ext cx="945160" cy="81479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2" name="等腰三角形 11"/>
            <p:cNvSpPr/>
            <p:nvPr/>
          </p:nvSpPr>
          <p:spPr>
            <a:xfrm rot="1020767">
              <a:off x="1105528" y="607668"/>
              <a:ext cx="1175902" cy="10137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3" name="椭圆 12"/>
            <p:cNvSpPr/>
            <p:nvPr/>
          </p:nvSpPr>
          <p:spPr>
            <a:xfrm rot="18818926">
              <a:off x="912737" y="1383941"/>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8818926">
              <a:off x="1788997" y="565770"/>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rot="18818926">
              <a:off x="2041044" y="1708216"/>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rot="8977127">
              <a:off x="3563479" y="1987179"/>
              <a:ext cx="446708" cy="334617"/>
              <a:chOff x="2822785" y="1265179"/>
              <a:chExt cx="930073" cy="696693"/>
            </a:xfrm>
            <a:grpFill/>
          </p:grpSpPr>
          <p:sp>
            <p:nvSpPr>
              <p:cNvPr id="17" name="等腰三角形 16"/>
              <p:cNvSpPr/>
              <p:nvPr/>
            </p:nvSpPr>
            <p:spPr>
              <a:xfrm rot="18941696">
                <a:off x="2822785" y="1265179"/>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8" name="等腰三角形 17"/>
              <p:cNvSpPr/>
              <p:nvPr/>
            </p:nvSpPr>
            <p:spPr>
              <a:xfrm rot="9480000">
                <a:off x="3485946" y="1731776"/>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19" name="Straight Connector 13"/>
          <p:cNvCxnSpPr/>
          <p:nvPr/>
        </p:nvCxnSpPr>
        <p:spPr>
          <a:xfrm flipH="1">
            <a:off x="2" y="3082556"/>
            <a:ext cx="4748959" cy="0"/>
          </a:xfrm>
          <a:prstGeom prst="line">
            <a:avLst/>
          </a:prstGeom>
          <a:ln w="19050" cap="sq">
            <a:solidFill>
              <a:schemeClr val="bg1">
                <a:alpha val="35000"/>
              </a:schemeClr>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992308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29" name="Group 18"/>
          <p:cNvGrpSpPr>
            <a:grpSpLocks noChangeAspect="1"/>
          </p:cNvGrpSpPr>
          <p:nvPr/>
        </p:nvGrpSpPr>
        <p:grpSpPr bwMode="auto">
          <a:xfrm>
            <a:off x="1737227" y="1901167"/>
            <a:ext cx="640814" cy="427211"/>
            <a:chOff x="0" y="0"/>
            <a:chExt cx="576000" cy="385071"/>
          </a:xfrm>
          <a:effectLst>
            <a:glow>
              <a:schemeClr val="bg1"/>
            </a:glow>
          </a:effectLst>
        </p:grpSpPr>
        <p:sp>
          <p:nvSpPr>
            <p:cNvPr id="30"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1"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32" name="TextBox 42" descr="6A3013BADB884660B194CAD3FEF2932C# #TextBox 42"/>
          <p:cNvSpPr txBox="1">
            <a:spLocks noChangeArrowheads="1"/>
          </p:cNvSpPr>
          <p:nvPr/>
        </p:nvSpPr>
        <p:spPr bwMode="auto">
          <a:xfrm>
            <a:off x="1694395"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35" name="直接连接符 34"/>
          <p:cNvCxnSpPr/>
          <p:nvPr/>
        </p:nvCxnSpPr>
        <p:spPr>
          <a:xfrm>
            <a:off x="1236485"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353595"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7" name="Group 18"/>
          <p:cNvGrpSpPr>
            <a:grpSpLocks noChangeAspect="1"/>
          </p:cNvGrpSpPr>
          <p:nvPr/>
        </p:nvGrpSpPr>
        <p:grpSpPr bwMode="auto">
          <a:xfrm>
            <a:off x="4208284" y="1901167"/>
            <a:ext cx="640814" cy="427211"/>
            <a:chOff x="0" y="0"/>
            <a:chExt cx="576000" cy="385071"/>
          </a:xfrm>
          <a:effectLst>
            <a:glow>
              <a:schemeClr val="bg1"/>
            </a:glow>
          </a:effectLst>
        </p:grpSpPr>
        <p:sp>
          <p:nvSpPr>
            <p:cNvPr id="38"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9"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0" name="TextBox 42" descr="6A3013BADB884660B194CAD3FEF2932C# #TextBox 42"/>
          <p:cNvSpPr txBox="1">
            <a:spLocks noChangeArrowheads="1"/>
          </p:cNvSpPr>
          <p:nvPr/>
        </p:nvSpPr>
        <p:spPr bwMode="auto">
          <a:xfrm>
            <a:off x="4165453"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43" name="直接连接符 42"/>
          <p:cNvCxnSpPr/>
          <p:nvPr/>
        </p:nvCxnSpPr>
        <p:spPr>
          <a:xfrm>
            <a:off x="3707542"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824652"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45" name="Group 18"/>
          <p:cNvGrpSpPr>
            <a:grpSpLocks noChangeAspect="1"/>
          </p:cNvGrpSpPr>
          <p:nvPr/>
        </p:nvGrpSpPr>
        <p:grpSpPr bwMode="auto">
          <a:xfrm>
            <a:off x="6679342" y="1901167"/>
            <a:ext cx="640814" cy="427211"/>
            <a:chOff x="0" y="0"/>
            <a:chExt cx="576000" cy="385071"/>
          </a:xfrm>
          <a:effectLst>
            <a:glow>
              <a:schemeClr val="bg1"/>
            </a:glow>
          </a:effectLst>
        </p:grpSpPr>
        <p:sp>
          <p:nvSpPr>
            <p:cNvPr id="46"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47"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8" name="TextBox 42" descr="6A3013BADB884660B194CAD3FEF2932C# #TextBox 42"/>
          <p:cNvSpPr txBox="1">
            <a:spLocks noChangeArrowheads="1"/>
          </p:cNvSpPr>
          <p:nvPr/>
        </p:nvSpPr>
        <p:spPr bwMode="auto">
          <a:xfrm>
            <a:off x="6636510"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51" name="直接连接符 50"/>
          <p:cNvCxnSpPr/>
          <p:nvPr/>
        </p:nvCxnSpPr>
        <p:spPr>
          <a:xfrm>
            <a:off x="617860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6295709"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272487083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750" fill="hold"/>
                                        <p:tgtEl>
                                          <p:spTgt spid="32"/>
                                        </p:tgtEl>
                                        <p:attrNameLst>
                                          <p:attrName>ppt_w</p:attrName>
                                        </p:attrNameLst>
                                      </p:cBhvr>
                                      <p:tavLst>
                                        <p:tav tm="0">
                                          <p:val>
                                            <p:fltVal val="0"/>
                                          </p:val>
                                        </p:tav>
                                        <p:tav tm="100000">
                                          <p:val>
                                            <p:strVal val="#ppt_w"/>
                                          </p:val>
                                        </p:tav>
                                      </p:tavLst>
                                    </p:anim>
                                    <p:anim calcmode="lin" valueType="num">
                                      <p:cBhvr>
                                        <p:cTn id="25" dur="750" fill="hold"/>
                                        <p:tgtEl>
                                          <p:spTgt spid="32"/>
                                        </p:tgtEl>
                                        <p:attrNameLst>
                                          <p:attrName>ppt_h</p:attrName>
                                        </p:attrNameLst>
                                      </p:cBhvr>
                                      <p:tavLst>
                                        <p:tav tm="0">
                                          <p:val>
                                            <p:fltVal val="0"/>
                                          </p:val>
                                        </p:tav>
                                        <p:tav tm="100000">
                                          <p:val>
                                            <p:strVal val="#ppt_h"/>
                                          </p:val>
                                        </p:tav>
                                      </p:tavLst>
                                    </p:anim>
                                    <p:animEffect transition="in" filter="fade">
                                      <p:cBhvr>
                                        <p:cTn id="26" dur="750"/>
                                        <p:tgtEl>
                                          <p:spTgt spid="32"/>
                                        </p:tgtEl>
                                      </p:cBhvr>
                                    </p:animEffect>
                                  </p:childTnLst>
                                </p:cTn>
                              </p:par>
                            </p:childTnLst>
                          </p:cTn>
                        </p:par>
                        <p:par>
                          <p:cTn id="27" fill="hold">
                            <p:stCondLst>
                              <p:cond delay="750"/>
                            </p:stCondLst>
                            <p:childTnLst>
                              <p:par>
                                <p:cTn id="28" presetID="1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slide(fromTop)">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34">
                                            <p:txEl>
                                              <p:pRg st="0" end="0"/>
                                            </p:txEl>
                                          </p:spTgt>
                                        </p:tgtEl>
                                        <p:attrNameLst>
                                          <p:attrName>style.visibility</p:attrName>
                                        </p:attrNameLst>
                                      </p:cBhvr>
                                      <p:to>
                                        <p:strVal val="visible"/>
                                      </p:to>
                                    </p:set>
                                    <p:animEffect transition="in" filter="wipe(up)">
                                      <p:cBhvr>
                                        <p:cTn id="52" dur="750"/>
                                        <p:tgtEl>
                                          <p:spTgt spid="3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750" fill="hold"/>
                                        <p:tgtEl>
                                          <p:spTgt spid="40"/>
                                        </p:tgtEl>
                                        <p:attrNameLst>
                                          <p:attrName>ppt_w</p:attrName>
                                        </p:attrNameLst>
                                      </p:cBhvr>
                                      <p:tavLst>
                                        <p:tav tm="0">
                                          <p:val>
                                            <p:fltVal val="0"/>
                                          </p:val>
                                        </p:tav>
                                        <p:tav tm="100000">
                                          <p:val>
                                            <p:strVal val="#ppt_w"/>
                                          </p:val>
                                        </p:tav>
                                      </p:tavLst>
                                    </p:anim>
                                    <p:anim calcmode="lin" valueType="num">
                                      <p:cBhvr>
                                        <p:cTn id="58" dur="750" fill="hold"/>
                                        <p:tgtEl>
                                          <p:spTgt spid="40"/>
                                        </p:tgtEl>
                                        <p:attrNameLst>
                                          <p:attrName>ppt_h</p:attrName>
                                        </p:attrNameLst>
                                      </p:cBhvr>
                                      <p:tavLst>
                                        <p:tav tm="0">
                                          <p:val>
                                            <p:fltVal val="0"/>
                                          </p:val>
                                        </p:tav>
                                        <p:tav tm="100000">
                                          <p:val>
                                            <p:strVal val="#ppt_h"/>
                                          </p:val>
                                        </p:tav>
                                      </p:tavLst>
                                    </p:anim>
                                    <p:animEffect transition="in" filter="fade">
                                      <p:cBhvr>
                                        <p:cTn id="59" dur="750"/>
                                        <p:tgtEl>
                                          <p:spTgt spid="40"/>
                                        </p:tgtEl>
                                      </p:cBhvr>
                                    </p:animEffect>
                                  </p:childTnLst>
                                </p:cTn>
                              </p:par>
                            </p:childTnLst>
                          </p:cTn>
                        </p:par>
                        <p:par>
                          <p:cTn id="60" fill="hold">
                            <p:stCondLst>
                              <p:cond delay="750"/>
                            </p:stCondLst>
                            <p:childTnLst>
                              <p:par>
                                <p:cTn id="61" presetID="1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slide(fromTop)">
                                      <p:cBhvr>
                                        <p:cTn id="63" dur="500"/>
                                        <p:tgtEl>
                                          <p:spTgt spid="3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childTnLst>
                    </p:cTn>
                  </p:par>
                  <p:par>
                    <p:cTn id="69" fill="hold">
                      <p:stCondLst>
                        <p:cond delay="indefinite"/>
                      </p:stCondLst>
                      <p:childTnLst>
                        <p:par>
                          <p:cTn id="70" fill="hold">
                            <p:stCondLst>
                              <p:cond delay="0"/>
                            </p:stCondLst>
                            <p:childTnLst>
                              <p:par>
                                <p:cTn id="71" presetID="47" presetClass="entr" presetSubtype="0"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wipe(left)">
                                      <p:cBhvr>
                                        <p:cTn id="80" dur="500"/>
                                        <p:tgtEl>
                                          <p:spTgt spid="4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nodeType="clickEffect">
                                  <p:stCondLst>
                                    <p:cond delay="0"/>
                                  </p:stCondLst>
                                  <p:childTnLst>
                                    <p:set>
                                      <p:cBhvr>
                                        <p:cTn id="84" dur="1" fill="hold">
                                          <p:stCondLst>
                                            <p:cond delay="0"/>
                                          </p:stCondLst>
                                        </p:cTn>
                                        <p:tgtEl>
                                          <p:spTgt spid="42">
                                            <p:txEl>
                                              <p:pRg st="0" end="0"/>
                                            </p:txEl>
                                          </p:spTgt>
                                        </p:tgtEl>
                                        <p:attrNameLst>
                                          <p:attrName>style.visibility</p:attrName>
                                        </p:attrNameLst>
                                      </p:cBhvr>
                                      <p:to>
                                        <p:strVal val="visible"/>
                                      </p:to>
                                    </p:set>
                                    <p:animEffect transition="in" filter="wipe(up)">
                                      <p:cBhvr>
                                        <p:cTn id="85" dur="750"/>
                                        <p:tgtEl>
                                          <p:spTgt spid="42">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750" fill="hold"/>
                                        <p:tgtEl>
                                          <p:spTgt spid="48"/>
                                        </p:tgtEl>
                                        <p:attrNameLst>
                                          <p:attrName>ppt_w</p:attrName>
                                        </p:attrNameLst>
                                      </p:cBhvr>
                                      <p:tavLst>
                                        <p:tav tm="0">
                                          <p:val>
                                            <p:fltVal val="0"/>
                                          </p:val>
                                        </p:tav>
                                        <p:tav tm="100000">
                                          <p:val>
                                            <p:strVal val="#ppt_w"/>
                                          </p:val>
                                        </p:tav>
                                      </p:tavLst>
                                    </p:anim>
                                    <p:anim calcmode="lin" valueType="num">
                                      <p:cBhvr>
                                        <p:cTn id="91" dur="750" fill="hold"/>
                                        <p:tgtEl>
                                          <p:spTgt spid="48"/>
                                        </p:tgtEl>
                                        <p:attrNameLst>
                                          <p:attrName>ppt_h</p:attrName>
                                        </p:attrNameLst>
                                      </p:cBhvr>
                                      <p:tavLst>
                                        <p:tav tm="0">
                                          <p:val>
                                            <p:fltVal val="0"/>
                                          </p:val>
                                        </p:tav>
                                        <p:tav tm="100000">
                                          <p:val>
                                            <p:strVal val="#ppt_h"/>
                                          </p:val>
                                        </p:tav>
                                      </p:tavLst>
                                    </p:anim>
                                    <p:animEffect transition="in" filter="fade">
                                      <p:cBhvr>
                                        <p:cTn id="92" dur="750"/>
                                        <p:tgtEl>
                                          <p:spTgt spid="48"/>
                                        </p:tgtEl>
                                      </p:cBhvr>
                                    </p:animEffect>
                                  </p:childTnLst>
                                </p:cTn>
                              </p:par>
                            </p:childTnLst>
                          </p:cTn>
                        </p:par>
                        <p:par>
                          <p:cTn id="93" fill="hold">
                            <p:stCondLst>
                              <p:cond delay="750"/>
                            </p:stCondLst>
                            <p:childTnLst>
                              <p:par>
                                <p:cTn id="94" presetID="12" presetClass="entr" presetSubtype="1"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slide(fromTop)">
                                      <p:cBhvr>
                                        <p:cTn id="96" dur="500"/>
                                        <p:tgtEl>
                                          <p:spTgt spid="45"/>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down)">
                                      <p:cBhvr>
                                        <p:cTn id="101" dur="500"/>
                                        <p:tgtEl>
                                          <p:spTgt spid="49"/>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fade">
                                      <p:cBhvr>
                                        <p:cTn id="106" dur="1000"/>
                                        <p:tgtEl>
                                          <p:spTgt spid="52"/>
                                        </p:tgtEl>
                                      </p:cBhvr>
                                    </p:animEffect>
                                    <p:anim calcmode="lin" valueType="num">
                                      <p:cBhvr>
                                        <p:cTn id="107" dur="1000" fill="hold"/>
                                        <p:tgtEl>
                                          <p:spTgt spid="52"/>
                                        </p:tgtEl>
                                        <p:attrNameLst>
                                          <p:attrName>ppt_x</p:attrName>
                                        </p:attrNameLst>
                                      </p:cBhvr>
                                      <p:tavLst>
                                        <p:tav tm="0">
                                          <p:val>
                                            <p:strVal val="#ppt_x"/>
                                          </p:val>
                                        </p:tav>
                                        <p:tav tm="100000">
                                          <p:val>
                                            <p:strVal val="#ppt_x"/>
                                          </p:val>
                                        </p:tav>
                                      </p:tavLst>
                                    </p:anim>
                                    <p:anim calcmode="lin" valueType="num">
                                      <p:cBhvr>
                                        <p:cTn id="10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left)">
                                      <p:cBhvr>
                                        <p:cTn id="113" dur="500"/>
                                        <p:tgtEl>
                                          <p:spTgt spid="51"/>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50">
                                            <p:txEl>
                                              <p:pRg st="0" end="0"/>
                                            </p:txEl>
                                          </p:spTgt>
                                        </p:tgtEl>
                                        <p:attrNameLst>
                                          <p:attrName>style.visibility</p:attrName>
                                        </p:attrNameLst>
                                      </p:cBhvr>
                                      <p:to>
                                        <p:strVal val="visible"/>
                                      </p:to>
                                    </p:set>
                                    <p:animEffect transition="in" filter="wipe(up)">
                                      <p:cBhvr>
                                        <p:cTn id="118" dur="75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animBg="1"/>
      <p:bldP spid="36" grpId="0"/>
      <p:bldP spid="40" grpId="0"/>
      <p:bldP spid="41" grpId="0" animBg="1"/>
      <p:bldP spid="44" grpId="0"/>
      <p:bldP spid="48" grpId="0"/>
      <p:bldP spid="49" grpId="0" animBg="1"/>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901"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3" y="1652812"/>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4"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4"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7"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9"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31"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60297554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1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par>
                                <p:cTn id="27" presetID="47" presetClass="entr" presetSubtype="0" fill="hold" grpId="0" nodeType="withEffect">
                                  <p:stCondLst>
                                    <p:cond delay="1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anim calcmode="lin" valueType="num">
                                      <p:cBhvr>
                                        <p:cTn id="30" dur="500" fill="hold"/>
                                        <p:tgtEl>
                                          <p:spTgt spid="16"/>
                                        </p:tgtEl>
                                        <p:attrNameLst>
                                          <p:attrName>ppt_x</p:attrName>
                                        </p:attrNameLst>
                                      </p:cBhvr>
                                      <p:tavLst>
                                        <p:tav tm="0">
                                          <p:val>
                                            <p:strVal val="#ppt_x"/>
                                          </p:val>
                                        </p:tav>
                                        <p:tav tm="100000">
                                          <p:val>
                                            <p:strVal val="#ppt_x"/>
                                          </p:val>
                                        </p:tav>
                                      </p:tavLst>
                                    </p:anim>
                                    <p:anim calcmode="lin" valueType="num">
                                      <p:cBhvr>
                                        <p:cTn id="31" dur="500" fill="hold"/>
                                        <p:tgtEl>
                                          <p:spTgt spid="16"/>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50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1000"/>
                                        <p:tgtEl>
                                          <p:spTgt spid="9"/>
                                        </p:tgtEl>
                                      </p:cBhvr>
                                    </p:animEffect>
                                  </p:childTnLst>
                                </p:cTn>
                              </p:par>
                              <p:par>
                                <p:cTn id="35" presetID="21" presetClass="entr" presetSubtype="1"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1000"/>
                                        <p:tgtEl>
                                          <p:spTgt spid="13"/>
                                        </p:tgtEl>
                                      </p:cBhvr>
                                    </p:animEffect>
                                  </p:childTnLst>
                                </p:cTn>
                              </p:par>
                              <p:par>
                                <p:cTn id="38" presetID="47" presetClass="entr" presetSubtype="0" fill="hold" grpId="0" nodeType="withEffect">
                                  <p:stCondLst>
                                    <p:cond delay="1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anim calcmode="lin" valueType="num">
                                      <p:cBhvr>
                                        <p:cTn id="41" dur="500" fill="hold"/>
                                        <p:tgtEl>
                                          <p:spTgt spid="17"/>
                                        </p:tgtEl>
                                        <p:attrNameLst>
                                          <p:attrName>ppt_x</p:attrName>
                                        </p:attrNameLst>
                                      </p:cBhvr>
                                      <p:tavLst>
                                        <p:tav tm="0">
                                          <p:val>
                                            <p:strVal val="#ppt_x"/>
                                          </p:val>
                                        </p:tav>
                                        <p:tav tm="100000">
                                          <p:val>
                                            <p:strVal val="#ppt_x"/>
                                          </p:val>
                                        </p:tav>
                                      </p:tavLst>
                                    </p:anim>
                                    <p:anim calcmode="lin" valueType="num">
                                      <p:cBhvr>
                                        <p:cTn id="42" dur="500" fill="hold"/>
                                        <p:tgtEl>
                                          <p:spTgt spid="17"/>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1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1000"/>
                                        <p:tgtEl>
                                          <p:spTgt spid="10"/>
                                        </p:tgtEl>
                                      </p:cBhvr>
                                    </p:animEffect>
                                  </p:childTnLst>
                                </p:cTn>
                              </p:par>
                              <p:par>
                                <p:cTn id="46" presetID="21" presetClass="entr" presetSubtype="1" fill="hold" grpId="0" nodeType="withEffect">
                                  <p:stCondLst>
                                    <p:cond delay="100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1000"/>
                                        <p:tgtEl>
                                          <p:spTgt spid="14"/>
                                        </p:tgtEl>
                                      </p:cBhvr>
                                    </p:animEffect>
                                  </p:childTnLst>
                                </p:cTn>
                              </p:par>
                              <p:par>
                                <p:cTn id="49" presetID="47" presetClass="entr" presetSubtype="0" fill="hold" grpId="0" nodeType="withEffect">
                                  <p:stCondLst>
                                    <p:cond delay="20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par>
                                <p:cTn id="54" presetID="21" presetClass="entr" presetSubtype="1" fill="hold" grpId="0" nodeType="withEffect">
                                  <p:stCondLst>
                                    <p:cond delay="1500"/>
                                  </p:stCondLst>
                                  <p:childTnLst>
                                    <p:set>
                                      <p:cBhvr>
                                        <p:cTn id="55" dur="1" fill="hold">
                                          <p:stCondLst>
                                            <p:cond delay="0"/>
                                          </p:stCondLst>
                                        </p:cTn>
                                        <p:tgtEl>
                                          <p:spTgt spid="11"/>
                                        </p:tgtEl>
                                        <p:attrNameLst>
                                          <p:attrName>style.visibility</p:attrName>
                                        </p:attrNameLst>
                                      </p:cBhvr>
                                      <p:to>
                                        <p:strVal val="visible"/>
                                      </p:to>
                                    </p:set>
                                    <p:animEffect transition="in" filter="wheel(1)">
                                      <p:cBhvr>
                                        <p:cTn id="56" dur="1000"/>
                                        <p:tgtEl>
                                          <p:spTgt spid="11"/>
                                        </p:tgtEl>
                                      </p:cBhvr>
                                    </p:animEffect>
                                  </p:childTnLst>
                                </p:cTn>
                              </p:par>
                              <p:par>
                                <p:cTn id="57" presetID="21" presetClass="entr" presetSubtype="1" fill="hold" grpId="0" nodeType="withEffect">
                                  <p:stCondLst>
                                    <p:cond delay="1500"/>
                                  </p:stCondLst>
                                  <p:childTnLst>
                                    <p:set>
                                      <p:cBhvr>
                                        <p:cTn id="58" dur="1" fill="hold">
                                          <p:stCondLst>
                                            <p:cond delay="0"/>
                                          </p:stCondLst>
                                        </p:cTn>
                                        <p:tgtEl>
                                          <p:spTgt spid="15"/>
                                        </p:tgtEl>
                                        <p:attrNameLst>
                                          <p:attrName>style.visibility</p:attrName>
                                        </p:attrNameLst>
                                      </p:cBhvr>
                                      <p:to>
                                        <p:strVal val="visible"/>
                                      </p:to>
                                    </p:set>
                                    <p:animEffect transition="in" filter="wheel(1)">
                                      <p:cBhvr>
                                        <p:cTn id="59" dur="1000"/>
                                        <p:tgtEl>
                                          <p:spTgt spid="15"/>
                                        </p:tgtEl>
                                      </p:cBhvr>
                                    </p:animEffect>
                                  </p:childTnLst>
                                </p:cTn>
                              </p:par>
                              <p:par>
                                <p:cTn id="60" presetID="47" presetClass="entr" presetSubtype="0" fill="hold" grpId="0" nodeType="withEffect">
                                  <p:stCondLst>
                                    <p:cond delay="2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连接符 7"/>
          <p:cNvCxnSpPr/>
          <p:nvPr/>
        </p:nvCxnSpPr>
        <p:spPr>
          <a:xfrm>
            <a:off x="1453156"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249742" y="1761660"/>
            <a:ext cx="457080" cy="972108"/>
            <a:chOff x="2998862" y="2348880"/>
            <a:chExt cx="609440" cy="1296144"/>
          </a:xfrm>
          <a:solidFill>
            <a:schemeClr val="bg1"/>
          </a:solidFill>
        </p:grpSpPr>
        <p:sp>
          <p:nvSpPr>
            <p:cNvPr id="10" name="椭圆 9"/>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2" name="组合 11"/>
          <p:cNvGrpSpPr/>
          <p:nvPr/>
        </p:nvGrpSpPr>
        <p:grpSpPr>
          <a:xfrm>
            <a:off x="2789802" y="2571751"/>
            <a:ext cx="456758" cy="967973"/>
            <a:chOff x="3718942" y="3429000"/>
            <a:chExt cx="609010" cy="1290630"/>
          </a:xfrm>
          <a:solidFill>
            <a:schemeClr val="bg1"/>
          </a:solidFill>
        </p:grpSpPr>
        <p:sp>
          <p:nvSpPr>
            <p:cNvPr id="13" name="椭圆 12"/>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5" name="组合 14"/>
          <p:cNvGrpSpPr/>
          <p:nvPr/>
        </p:nvGrpSpPr>
        <p:grpSpPr>
          <a:xfrm>
            <a:off x="3707904" y="1761660"/>
            <a:ext cx="468224" cy="972108"/>
            <a:chOff x="4943078" y="2348880"/>
            <a:chExt cx="624298" cy="1296144"/>
          </a:xfrm>
          <a:solidFill>
            <a:schemeClr val="bg1"/>
          </a:solidFill>
        </p:grpSpPr>
        <p:sp>
          <p:nvSpPr>
            <p:cNvPr id="16" name="椭圆 15"/>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8" name="组合 17"/>
          <p:cNvGrpSpPr/>
          <p:nvPr/>
        </p:nvGrpSpPr>
        <p:grpSpPr>
          <a:xfrm>
            <a:off x="4490991" y="2571751"/>
            <a:ext cx="468224" cy="967973"/>
            <a:chOff x="5987194" y="3429000"/>
            <a:chExt cx="624298" cy="1290630"/>
          </a:xfrm>
          <a:solidFill>
            <a:schemeClr val="bg1"/>
          </a:solidFill>
        </p:grpSpPr>
        <p:sp>
          <p:nvSpPr>
            <p:cNvPr id="19" name="椭圆 18"/>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任意多边形 19"/>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1" name="组合 20"/>
          <p:cNvGrpSpPr/>
          <p:nvPr/>
        </p:nvGrpSpPr>
        <p:grpSpPr>
          <a:xfrm>
            <a:off x="6354198" y="2571751"/>
            <a:ext cx="468224" cy="967973"/>
            <a:chOff x="8471470" y="3429000"/>
            <a:chExt cx="624298" cy="1290630"/>
          </a:xfrm>
          <a:solidFill>
            <a:schemeClr val="bg1"/>
          </a:solidFill>
        </p:grpSpPr>
        <p:sp>
          <p:nvSpPr>
            <p:cNvPr id="22" name="椭圆 21"/>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任意多边形 22"/>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4" name="组合 23"/>
          <p:cNvGrpSpPr/>
          <p:nvPr/>
        </p:nvGrpSpPr>
        <p:grpSpPr>
          <a:xfrm>
            <a:off x="5745251" y="1761660"/>
            <a:ext cx="442717" cy="972108"/>
            <a:chOff x="7659538" y="2348880"/>
            <a:chExt cx="590289" cy="1296144"/>
          </a:xfrm>
          <a:solidFill>
            <a:schemeClr val="bg1"/>
          </a:solidFill>
        </p:grpSpPr>
        <p:sp>
          <p:nvSpPr>
            <p:cNvPr id="25" name="椭圆 24"/>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任意多边形 25"/>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7" name="组合 26"/>
          <p:cNvGrpSpPr/>
          <p:nvPr/>
        </p:nvGrpSpPr>
        <p:grpSpPr>
          <a:xfrm>
            <a:off x="3869922" y="1167594"/>
            <a:ext cx="594066" cy="594066"/>
            <a:chOff x="5159102" y="1556792"/>
            <a:chExt cx="792088" cy="792088"/>
          </a:xfrm>
        </p:grpSpPr>
        <p:sp>
          <p:nvSpPr>
            <p:cNvPr id="28" name="椭圆 27"/>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心形 28"/>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881760" y="1167594"/>
            <a:ext cx="594066" cy="594066"/>
            <a:chOff x="7841553" y="1556792"/>
            <a:chExt cx="792088" cy="792088"/>
          </a:xfrm>
        </p:grpSpPr>
        <p:sp>
          <p:nvSpPr>
            <p:cNvPr id="31" name="椭圆 30"/>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形标注 31"/>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2940354" y="3539723"/>
            <a:ext cx="594066" cy="594066"/>
            <a:chOff x="3919678" y="4719630"/>
            <a:chExt cx="792088" cy="792088"/>
          </a:xfrm>
        </p:grpSpPr>
        <p:sp>
          <p:nvSpPr>
            <p:cNvPr id="34" name="椭圆 33"/>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4158358" y="4886644"/>
              <a:ext cx="314729" cy="458061"/>
              <a:chOff x="5690315" y="3674507"/>
              <a:chExt cx="314729" cy="458061"/>
            </a:xfrm>
          </p:grpSpPr>
          <p:sp>
            <p:nvSpPr>
              <p:cNvPr id="36"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8" name="组合 37"/>
          <p:cNvGrpSpPr/>
          <p:nvPr/>
        </p:nvGrpSpPr>
        <p:grpSpPr>
          <a:xfrm>
            <a:off x="2400617" y="1167594"/>
            <a:ext cx="594066" cy="594066"/>
            <a:chOff x="3200028" y="1556792"/>
            <a:chExt cx="792088" cy="792088"/>
          </a:xfrm>
        </p:grpSpPr>
        <p:sp>
          <p:nvSpPr>
            <p:cNvPr id="39" name="椭圆 38"/>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0" name="组合 39"/>
            <p:cNvGrpSpPr/>
            <p:nvPr/>
          </p:nvGrpSpPr>
          <p:grpSpPr>
            <a:xfrm>
              <a:off x="3360527" y="1717291"/>
              <a:ext cx="471090" cy="471090"/>
              <a:chOff x="4334131" y="1343733"/>
              <a:chExt cx="471090" cy="471090"/>
            </a:xfrm>
          </p:grpSpPr>
          <p:sp>
            <p:nvSpPr>
              <p:cNvPr id="41"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2"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3" name="组合 42"/>
          <p:cNvGrpSpPr/>
          <p:nvPr/>
        </p:nvGrpSpPr>
        <p:grpSpPr>
          <a:xfrm>
            <a:off x="4653009" y="3539723"/>
            <a:ext cx="594066" cy="594066"/>
            <a:chOff x="6203218" y="4719630"/>
            <a:chExt cx="792088" cy="792088"/>
          </a:xfrm>
        </p:grpSpPr>
        <p:sp>
          <p:nvSpPr>
            <p:cNvPr id="44" name="椭圆 43"/>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6" name="组合 45"/>
          <p:cNvGrpSpPr/>
          <p:nvPr/>
        </p:nvGrpSpPr>
        <p:grpSpPr>
          <a:xfrm>
            <a:off x="6516216" y="3539723"/>
            <a:ext cx="594066" cy="594066"/>
            <a:chOff x="8687494" y="4719630"/>
            <a:chExt cx="792088" cy="792088"/>
          </a:xfrm>
        </p:grpSpPr>
        <p:sp>
          <p:nvSpPr>
            <p:cNvPr id="47" name="椭圆 46"/>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8847965" y="4984723"/>
              <a:ext cx="471147" cy="261902"/>
              <a:chOff x="6864264" y="1408669"/>
              <a:chExt cx="471147" cy="261902"/>
            </a:xfrm>
          </p:grpSpPr>
          <p:sp>
            <p:nvSpPr>
              <p:cNvPr id="49"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0"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1"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2" name="TextBox 88"/>
          <p:cNvSpPr txBox="1"/>
          <p:nvPr/>
        </p:nvSpPr>
        <p:spPr>
          <a:xfrm>
            <a:off x="1032376" y="1485065"/>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0"/>
          <p:cNvSpPr txBox="1"/>
          <p:nvPr/>
        </p:nvSpPr>
        <p:spPr>
          <a:xfrm>
            <a:off x="1578164" y="3519253"/>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1"/>
          <p:cNvSpPr txBox="1"/>
          <p:nvPr/>
        </p:nvSpPr>
        <p:spPr>
          <a:xfrm>
            <a:off x="4463988"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2"/>
          <p:cNvSpPr txBox="1"/>
          <p:nvPr/>
        </p:nvSpPr>
        <p:spPr>
          <a:xfrm>
            <a:off x="501798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6" name="TextBox 93"/>
          <p:cNvSpPr txBox="1"/>
          <p:nvPr/>
        </p:nvSpPr>
        <p:spPr>
          <a:xfrm>
            <a:off x="6462210"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7" name="TextBox 94"/>
          <p:cNvSpPr txBox="1"/>
          <p:nvPr/>
        </p:nvSpPr>
        <p:spPr>
          <a:xfrm>
            <a:off x="694826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89868006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350"/>
                            </p:stCondLst>
                            <p:childTnLst>
                              <p:par>
                                <p:cTn id="25" presetID="22" presetClass="entr" presetSubtype="4"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par>
                          <p:cTn id="28" fill="hold">
                            <p:stCondLst>
                              <p:cond delay="1850"/>
                            </p:stCondLst>
                            <p:childTnLst>
                              <p:par>
                                <p:cTn id="29" presetID="10" presetClass="entr" presetSubtype="0"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childTnLst>
                          </p:cTn>
                        </p:par>
                        <p:par>
                          <p:cTn id="32" fill="hold">
                            <p:stCondLst>
                              <p:cond delay="2350"/>
                            </p:stCondLst>
                            <p:childTnLst>
                              <p:par>
                                <p:cTn id="33" presetID="22" presetClass="entr" presetSubtype="2"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right)">
                                      <p:cBhvr>
                                        <p:cTn id="35" dur="500"/>
                                        <p:tgtEl>
                                          <p:spTgt spid="52"/>
                                        </p:tgtEl>
                                      </p:cBhvr>
                                    </p:animEffect>
                                  </p:childTnLst>
                                </p:cTn>
                              </p:par>
                            </p:childTnLst>
                          </p:cTn>
                        </p:par>
                        <p:par>
                          <p:cTn id="36" fill="hold">
                            <p:stCondLst>
                              <p:cond delay="2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par>
                          <p:cTn id="44" fill="hold">
                            <p:stCondLst>
                              <p:cond delay="3850"/>
                            </p:stCondLst>
                            <p:childTnLst>
                              <p:par>
                                <p:cTn id="45" presetID="22" presetClass="entr" presetSubtype="2"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right)">
                                      <p:cBhvr>
                                        <p:cTn id="47" dur="500"/>
                                        <p:tgtEl>
                                          <p:spTgt spid="53"/>
                                        </p:tgtEl>
                                      </p:cBhvr>
                                    </p:animEffect>
                                  </p:childTnLst>
                                </p:cTn>
                              </p:par>
                            </p:childTnLst>
                          </p:cTn>
                        </p:par>
                        <p:par>
                          <p:cTn id="48" fill="hold">
                            <p:stCondLst>
                              <p:cond delay="4350"/>
                            </p:stCondLst>
                            <p:childTnLst>
                              <p:par>
                                <p:cTn id="49" presetID="22" presetClass="entr" presetSubtype="4"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childTnLst>
                          </p:cTn>
                        </p:par>
                        <p:par>
                          <p:cTn id="52" fill="hold">
                            <p:stCondLst>
                              <p:cond delay="4850"/>
                            </p:stCondLst>
                            <p:childTnLst>
                              <p:par>
                                <p:cTn id="53" presetID="10"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par>
                          <p:cTn id="56" fill="hold">
                            <p:stCondLst>
                              <p:cond delay="5350"/>
                            </p:stCondLst>
                            <p:childTnLst>
                              <p:par>
                                <p:cTn id="57" presetID="22" presetClass="entr" presetSubtype="8"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wipe(left)">
                                      <p:cBhvr>
                                        <p:cTn id="59" dur="500"/>
                                        <p:tgtEl>
                                          <p:spTgt spid="54"/>
                                        </p:tgtEl>
                                      </p:cBhvr>
                                    </p:animEffect>
                                  </p:childTnLst>
                                </p:cTn>
                              </p:par>
                            </p:childTnLst>
                          </p:cTn>
                        </p:par>
                        <p:par>
                          <p:cTn id="60" fill="hold">
                            <p:stCondLst>
                              <p:cond delay="5850"/>
                            </p:stCondLst>
                            <p:childTnLst>
                              <p:par>
                                <p:cTn id="61" presetID="22" presetClass="entr" presetSubtype="1"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up)">
                                      <p:cBhvr>
                                        <p:cTn id="63" dur="500"/>
                                        <p:tgtEl>
                                          <p:spTgt spid="18"/>
                                        </p:tgtEl>
                                      </p:cBhvr>
                                    </p:animEffect>
                                  </p:childTnLst>
                                </p:cTn>
                              </p:par>
                            </p:childTnLst>
                          </p:cTn>
                        </p:par>
                        <p:par>
                          <p:cTn id="64" fill="hold">
                            <p:stCondLst>
                              <p:cond delay="6350"/>
                            </p:stCondLst>
                            <p:childTnLst>
                              <p:par>
                                <p:cTn id="65" presetID="10" presetClass="entr" presetSubtype="0" fill="hold"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6850"/>
                            </p:stCondLst>
                            <p:childTnLst>
                              <p:par>
                                <p:cTn id="69" presetID="22" presetClass="entr" presetSubtype="8" fill="hold" grpId="0"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childTnLst>
                          </p:cTn>
                        </p:par>
                        <p:par>
                          <p:cTn id="72" fill="hold">
                            <p:stCondLst>
                              <p:cond delay="7350"/>
                            </p:stCondLst>
                            <p:childTnLst>
                              <p:par>
                                <p:cTn id="73" presetID="22" presetClass="entr" presetSubtype="4" fill="hold"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down)">
                                      <p:cBhvr>
                                        <p:cTn id="75" dur="500"/>
                                        <p:tgtEl>
                                          <p:spTgt spid="24"/>
                                        </p:tgtEl>
                                      </p:cBhvr>
                                    </p:animEffect>
                                  </p:childTnLst>
                                </p:cTn>
                              </p:par>
                            </p:childTnLst>
                          </p:cTn>
                        </p:par>
                        <p:par>
                          <p:cTn id="76" fill="hold">
                            <p:stCondLst>
                              <p:cond delay="7850"/>
                            </p:stCondLst>
                            <p:childTnLst>
                              <p:par>
                                <p:cTn id="77" presetID="10"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par>
                          <p:cTn id="80" fill="hold">
                            <p:stCondLst>
                              <p:cond delay="8350"/>
                            </p:stCondLst>
                            <p:childTnLst>
                              <p:par>
                                <p:cTn id="81" presetID="22" presetClass="entr" presetSubtype="8" fill="hold" grpId="0" nodeType="afterEffect">
                                  <p:stCondLst>
                                    <p:cond delay="0"/>
                                  </p:stCondLst>
                                  <p:childTnLst>
                                    <p:set>
                                      <p:cBhvr>
                                        <p:cTn id="82" dur="1" fill="hold">
                                          <p:stCondLst>
                                            <p:cond delay="0"/>
                                          </p:stCondLst>
                                        </p:cTn>
                                        <p:tgtEl>
                                          <p:spTgt spid="56"/>
                                        </p:tgtEl>
                                        <p:attrNameLst>
                                          <p:attrName>style.visibility</p:attrName>
                                        </p:attrNameLst>
                                      </p:cBhvr>
                                      <p:to>
                                        <p:strVal val="visible"/>
                                      </p:to>
                                    </p:set>
                                    <p:animEffect transition="in" filter="wipe(left)">
                                      <p:cBhvr>
                                        <p:cTn id="83" dur="500"/>
                                        <p:tgtEl>
                                          <p:spTgt spid="56"/>
                                        </p:tgtEl>
                                      </p:cBhvr>
                                    </p:animEffect>
                                  </p:childTnLst>
                                </p:cTn>
                              </p:par>
                            </p:childTnLst>
                          </p:cTn>
                        </p:par>
                        <p:par>
                          <p:cTn id="84" fill="hold">
                            <p:stCondLst>
                              <p:cond delay="8850"/>
                            </p:stCondLst>
                            <p:childTnLst>
                              <p:par>
                                <p:cTn id="85" presetID="22" presetClass="entr" presetSubtype="1" fill="hold"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up)">
                                      <p:cBhvr>
                                        <p:cTn id="87" dur="500"/>
                                        <p:tgtEl>
                                          <p:spTgt spid="21"/>
                                        </p:tgtEl>
                                      </p:cBhvr>
                                    </p:animEffect>
                                  </p:childTnLst>
                                </p:cTn>
                              </p:par>
                            </p:childTnLst>
                          </p:cTn>
                        </p:par>
                        <p:par>
                          <p:cTn id="88" fill="hold">
                            <p:stCondLst>
                              <p:cond delay="9350"/>
                            </p:stCondLst>
                            <p:childTnLst>
                              <p:par>
                                <p:cTn id="89" presetID="10" presetClass="entr" presetSubtype="0" fill="hold" nodeType="afterEffect">
                                  <p:stCondLst>
                                    <p:cond delay="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500"/>
                                        <p:tgtEl>
                                          <p:spTgt spid="46"/>
                                        </p:tgtEl>
                                      </p:cBhvr>
                                    </p:animEffect>
                                  </p:childTnLst>
                                </p:cTn>
                              </p:par>
                            </p:childTnLst>
                          </p:cTn>
                        </p:par>
                        <p:par>
                          <p:cTn id="92" fill="hold">
                            <p:stCondLst>
                              <p:cond delay="9850"/>
                            </p:stCondLst>
                            <p:childTnLst>
                              <p:par>
                                <p:cTn id="93" presetID="22" presetClass="entr" presetSubtype="8"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wipe(left)">
                                      <p:cBhvr>
                                        <p:cTn id="9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2" grpId="0"/>
      <p:bldP spid="53" grpId="0"/>
      <p:bldP spid="54" grpId="0"/>
      <p:bldP spid="55" grpId="0"/>
      <p:bldP spid="56" grpId="0"/>
      <p:bldP spid="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91582" y="13867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12060" y="2107587"/>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345196636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等腰三角形 7"/>
          <p:cNvSpPr/>
          <p:nvPr/>
        </p:nvSpPr>
        <p:spPr>
          <a:xfrm>
            <a:off x="899593" y="3867894"/>
            <a:ext cx="1103474" cy="162018"/>
          </a:xfrm>
          <a:prstGeom prst="triangl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等腰三角形 8"/>
          <p:cNvSpPr/>
          <p:nvPr/>
        </p:nvSpPr>
        <p:spPr>
          <a:xfrm>
            <a:off x="1757850" y="3327834"/>
            <a:ext cx="1103474" cy="702078"/>
          </a:xfrm>
          <a:prstGeom prst="triangl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等腰三角形 9"/>
          <p:cNvSpPr/>
          <p:nvPr/>
        </p:nvSpPr>
        <p:spPr>
          <a:xfrm>
            <a:off x="2616108" y="2571750"/>
            <a:ext cx="1103474" cy="1458162"/>
          </a:xfrm>
          <a:prstGeom prst="triangl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等腰三角形 10"/>
          <p:cNvSpPr/>
          <p:nvPr/>
        </p:nvSpPr>
        <p:spPr>
          <a:xfrm>
            <a:off x="3474365" y="1653648"/>
            <a:ext cx="1103474" cy="2376264"/>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等腰三角形 11"/>
          <p:cNvSpPr/>
          <p:nvPr/>
        </p:nvSpPr>
        <p:spPr>
          <a:xfrm>
            <a:off x="4332622" y="2830286"/>
            <a:ext cx="1103474" cy="1199627"/>
          </a:xfrm>
          <a:prstGeom prst="triangl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TextBox 19"/>
          <p:cNvSpPr txBox="1"/>
          <p:nvPr/>
        </p:nvSpPr>
        <p:spPr>
          <a:xfrm>
            <a:off x="1172557" y="4184962"/>
            <a:ext cx="557547" cy="248209"/>
          </a:xfrm>
          <a:prstGeom prst="rect">
            <a:avLst/>
          </a:prstGeom>
          <a:noFill/>
        </p:spPr>
        <p:txBody>
          <a:bodyPr wrap="square" rtlCol="0">
            <a:spAutoFit/>
          </a:bodyPr>
          <a:lstStyle/>
          <a:p>
            <a:pPr algn="ctr"/>
            <a:r>
              <a:rPr lang="zh-CN" altLang="en-US" sz="1013">
                <a:solidFill>
                  <a:schemeClr val="bg1"/>
                </a:solidFill>
                <a:latin typeface="华文黑体" pitchFamily="2" charset="-122"/>
                <a:ea typeface="华文黑体" pitchFamily="2" charset="-122"/>
                <a:cs typeface="华文黑体" pitchFamily="2" charset="-122"/>
              </a:rPr>
              <a:t>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4" name="TextBox 20"/>
          <p:cNvSpPr txBox="1"/>
          <p:nvPr/>
        </p:nvSpPr>
        <p:spPr>
          <a:xfrm>
            <a:off x="2030815" y="4184962"/>
            <a:ext cx="557547" cy="248209"/>
          </a:xfrm>
          <a:prstGeom prst="rect">
            <a:avLst/>
          </a:prstGeom>
          <a:noFill/>
        </p:spPr>
        <p:txBody>
          <a:bodyPr wrap="square" rtlCol="0">
            <a:spAutoFit/>
          </a:bodyPr>
          <a:lstStyle/>
          <a:p>
            <a:pPr algn="ctr"/>
            <a:r>
              <a:rPr lang="zh-CN" altLang="en-US" sz="1013">
                <a:solidFill>
                  <a:schemeClr val="bg1"/>
                </a:solidFill>
                <a:latin typeface="华文黑体" pitchFamily="2" charset="-122"/>
                <a:ea typeface="华文黑体" pitchFamily="2" charset="-122"/>
                <a:cs typeface="华文黑体" pitchFamily="2" charset="-122"/>
              </a:rPr>
              <a:t>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5" name="TextBox 22"/>
          <p:cNvSpPr txBox="1"/>
          <p:nvPr/>
        </p:nvSpPr>
        <p:spPr>
          <a:xfrm>
            <a:off x="2889073" y="4184962"/>
            <a:ext cx="557547" cy="248209"/>
          </a:xfrm>
          <a:prstGeom prst="rect">
            <a:avLst/>
          </a:prstGeom>
          <a:noFill/>
        </p:spPr>
        <p:txBody>
          <a:bodyPr wrap="square" rtlCol="0">
            <a:spAutoFit/>
          </a:bodyPr>
          <a:lstStyle/>
          <a:p>
            <a:pPr algn="ctr"/>
            <a:r>
              <a:rPr lang="zh-CN" altLang="en-US" sz="1013">
                <a:solidFill>
                  <a:schemeClr val="bg1"/>
                </a:solidFill>
                <a:latin typeface="华文黑体" pitchFamily="2" charset="-122"/>
                <a:ea typeface="华文黑体" pitchFamily="2" charset="-122"/>
                <a:cs typeface="华文黑体" pitchFamily="2" charset="-122"/>
              </a:rPr>
              <a:t>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6" name="TextBox 23"/>
          <p:cNvSpPr txBox="1"/>
          <p:nvPr/>
        </p:nvSpPr>
        <p:spPr>
          <a:xfrm>
            <a:off x="3747330" y="4184962"/>
            <a:ext cx="557547" cy="248209"/>
          </a:xfrm>
          <a:prstGeom prst="rect">
            <a:avLst/>
          </a:prstGeom>
          <a:noFill/>
        </p:spPr>
        <p:txBody>
          <a:bodyPr wrap="square" rtlCol="0">
            <a:spAutoFit/>
          </a:bodyPr>
          <a:lstStyle/>
          <a:p>
            <a:pPr algn="ctr"/>
            <a:r>
              <a:rPr lang="zh-CN" altLang="en-US" sz="1013">
                <a:solidFill>
                  <a:schemeClr val="bg1"/>
                </a:solidFill>
                <a:latin typeface="华文黑体" pitchFamily="2" charset="-122"/>
                <a:ea typeface="华文黑体" pitchFamily="2" charset="-122"/>
                <a:cs typeface="华文黑体" pitchFamily="2" charset="-122"/>
              </a:rPr>
              <a:t>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7" name="TextBox 24"/>
          <p:cNvSpPr txBox="1"/>
          <p:nvPr/>
        </p:nvSpPr>
        <p:spPr>
          <a:xfrm>
            <a:off x="4605587" y="4184962"/>
            <a:ext cx="557547" cy="248209"/>
          </a:xfrm>
          <a:prstGeom prst="rect">
            <a:avLst/>
          </a:prstGeom>
          <a:noFill/>
        </p:spPr>
        <p:txBody>
          <a:bodyPr wrap="square" rtlCol="0">
            <a:spAutoFit/>
          </a:bodyPr>
          <a:lstStyle/>
          <a:p>
            <a:pPr algn="ctr"/>
            <a:r>
              <a:rPr lang="zh-CN" altLang="en-US" sz="1013">
                <a:solidFill>
                  <a:schemeClr val="bg1"/>
                </a:solidFill>
                <a:latin typeface="华文黑体" pitchFamily="2" charset="-122"/>
                <a:ea typeface="华文黑体" pitchFamily="2" charset="-122"/>
                <a:cs typeface="华文黑体" pitchFamily="2" charset="-122"/>
              </a:rPr>
              <a:t>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8" name="TextBox 25"/>
          <p:cNvSpPr txBox="1"/>
          <p:nvPr/>
        </p:nvSpPr>
        <p:spPr>
          <a:xfrm>
            <a:off x="1254039" y="3458849"/>
            <a:ext cx="439544" cy="276999"/>
          </a:xfrm>
          <a:prstGeom prst="rect">
            <a:avLst/>
          </a:prstGeom>
          <a:noFill/>
        </p:spPr>
        <p:txBody>
          <a:bodyPr wrap="none" rtlCol="0">
            <a:spAutoFit/>
          </a:bodyPr>
          <a:lstStyle/>
          <a:p>
            <a:r>
              <a:rPr lang="en-US" altLang="zh-CN" sz="1200">
                <a:solidFill>
                  <a:schemeClr val="bg1"/>
                </a:solidFill>
                <a:latin typeface="HelveticaNeueLT Pro 35 Th" pitchFamily="34" charset="0"/>
              </a:rPr>
              <a:t>500</a:t>
            </a:r>
            <a:endParaRPr lang="zh-CN" altLang="en-US" sz="1200">
              <a:solidFill>
                <a:schemeClr val="bg1"/>
              </a:solidFill>
              <a:latin typeface="HelveticaNeueLT Pro 35 Th" pitchFamily="34" charset="0"/>
            </a:endParaRPr>
          </a:p>
        </p:txBody>
      </p:sp>
      <p:sp>
        <p:nvSpPr>
          <p:cNvPr id="19" name="TextBox 26"/>
          <p:cNvSpPr txBox="1"/>
          <p:nvPr/>
        </p:nvSpPr>
        <p:spPr>
          <a:xfrm>
            <a:off x="2069619" y="2911902"/>
            <a:ext cx="524503" cy="276999"/>
          </a:xfrm>
          <a:prstGeom prst="rect">
            <a:avLst/>
          </a:prstGeom>
          <a:noFill/>
        </p:spPr>
        <p:txBody>
          <a:bodyPr wrap="none" rtlCol="0">
            <a:spAutoFit/>
          </a:bodyPr>
          <a:lstStyle/>
          <a:p>
            <a:r>
              <a:rPr lang="en-US" altLang="zh-CN" sz="1200">
                <a:solidFill>
                  <a:schemeClr val="bg1"/>
                </a:solidFill>
                <a:latin typeface="HelveticaNeueLT Pro 35 Th" pitchFamily="34" charset="0"/>
              </a:rPr>
              <a:t>1000</a:t>
            </a:r>
            <a:endParaRPr lang="zh-CN" altLang="en-US" sz="1200">
              <a:solidFill>
                <a:schemeClr val="bg1"/>
              </a:solidFill>
              <a:latin typeface="HelveticaNeueLT Pro 35 Th" pitchFamily="34" charset="0"/>
            </a:endParaRPr>
          </a:p>
        </p:txBody>
      </p:sp>
      <p:sp>
        <p:nvSpPr>
          <p:cNvPr id="20" name="TextBox 27"/>
          <p:cNvSpPr txBox="1"/>
          <p:nvPr/>
        </p:nvSpPr>
        <p:spPr>
          <a:xfrm>
            <a:off x="2927877" y="2207403"/>
            <a:ext cx="524503" cy="276999"/>
          </a:xfrm>
          <a:prstGeom prst="rect">
            <a:avLst/>
          </a:prstGeom>
          <a:noFill/>
        </p:spPr>
        <p:txBody>
          <a:bodyPr wrap="none" rtlCol="0">
            <a:spAutoFit/>
          </a:bodyPr>
          <a:lstStyle/>
          <a:p>
            <a:r>
              <a:rPr lang="en-US" altLang="zh-CN" sz="1200">
                <a:solidFill>
                  <a:schemeClr val="bg1"/>
                </a:solidFill>
                <a:latin typeface="HelveticaNeueLT Pro 35 Th" pitchFamily="34" charset="0"/>
              </a:rPr>
              <a:t>2000</a:t>
            </a:r>
            <a:endParaRPr lang="zh-CN" altLang="en-US" sz="1200">
              <a:solidFill>
                <a:schemeClr val="bg1"/>
              </a:solidFill>
              <a:latin typeface="HelveticaNeueLT Pro 35 Th" pitchFamily="34" charset="0"/>
            </a:endParaRPr>
          </a:p>
        </p:txBody>
      </p:sp>
      <p:sp>
        <p:nvSpPr>
          <p:cNvPr id="21" name="TextBox 28"/>
          <p:cNvSpPr txBox="1"/>
          <p:nvPr/>
        </p:nvSpPr>
        <p:spPr>
          <a:xfrm>
            <a:off x="3786135" y="1289301"/>
            <a:ext cx="524503" cy="276999"/>
          </a:xfrm>
          <a:prstGeom prst="rect">
            <a:avLst/>
          </a:prstGeom>
          <a:noFill/>
        </p:spPr>
        <p:txBody>
          <a:bodyPr wrap="none" rtlCol="0">
            <a:spAutoFit/>
          </a:bodyPr>
          <a:lstStyle/>
          <a:p>
            <a:r>
              <a:rPr lang="en-US" altLang="zh-CN" sz="1200">
                <a:solidFill>
                  <a:schemeClr val="bg1"/>
                </a:solidFill>
                <a:latin typeface="HelveticaNeueLT Pro 35 Th" pitchFamily="34" charset="0"/>
              </a:rPr>
              <a:t>3000</a:t>
            </a:r>
            <a:endParaRPr lang="zh-CN" altLang="en-US" sz="1200">
              <a:solidFill>
                <a:schemeClr val="bg1"/>
              </a:solidFill>
              <a:latin typeface="HelveticaNeueLT Pro 35 Th" pitchFamily="34" charset="0"/>
            </a:endParaRPr>
          </a:p>
        </p:txBody>
      </p:sp>
      <p:sp>
        <p:nvSpPr>
          <p:cNvPr id="22" name="TextBox 29"/>
          <p:cNvSpPr txBox="1"/>
          <p:nvPr/>
        </p:nvSpPr>
        <p:spPr>
          <a:xfrm>
            <a:off x="4644392" y="2438236"/>
            <a:ext cx="524503" cy="276999"/>
          </a:xfrm>
          <a:prstGeom prst="rect">
            <a:avLst/>
          </a:prstGeom>
          <a:noFill/>
        </p:spPr>
        <p:txBody>
          <a:bodyPr wrap="none" rtlCol="0">
            <a:spAutoFit/>
          </a:bodyPr>
          <a:lstStyle/>
          <a:p>
            <a:r>
              <a:rPr lang="en-US" altLang="zh-CN" sz="1200">
                <a:solidFill>
                  <a:schemeClr val="bg1"/>
                </a:solidFill>
                <a:latin typeface="HelveticaNeueLT Pro 35 Th" pitchFamily="34" charset="0"/>
              </a:rPr>
              <a:t>1500</a:t>
            </a:r>
            <a:endParaRPr lang="zh-CN" altLang="en-US" sz="1200">
              <a:solidFill>
                <a:schemeClr val="bg1"/>
              </a:solidFill>
              <a:latin typeface="HelveticaNeueLT Pro 35 Th" pitchFamily="34" charset="0"/>
            </a:endParaRPr>
          </a:p>
        </p:txBody>
      </p:sp>
      <p:sp>
        <p:nvSpPr>
          <p:cNvPr id="23" name="Freeform 91"/>
          <p:cNvSpPr>
            <a:spLocks noEditPoints="1"/>
          </p:cNvSpPr>
          <p:nvPr/>
        </p:nvSpPr>
        <p:spPr bwMode="auto">
          <a:xfrm>
            <a:off x="6246188" y="1599643"/>
            <a:ext cx="219881" cy="313519"/>
          </a:xfrm>
          <a:custGeom>
            <a:avLst/>
            <a:gdLst>
              <a:gd name="T0" fmla="*/ 8 w 348"/>
              <a:gd name="T1" fmla="*/ 0 h 414"/>
              <a:gd name="T2" fmla="*/ 0 w 348"/>
              <a:gd name="T3" fmla="*/ 406 h 414"/>
              <a:gd name="T4" fmla="*/ 340 w 348"/>
              <a:gd name="T5" fmla="*/ 414 h 414"/>
              <a:gd name="T6" fmla="*/ 348 w 348"/>
              <a:gd name="T7" fmla="*/ 8 h 414"/>
              <a:gd name="T8" fmla="*/ 333 w 348"/>
              <a:gd name="T9" fmla="*/ 399 h 414"/>
              <a:gd name="T10" fmla="*/ 15 w 348"/>
              <a:gd name="T11" fmla="*/ 15 h 414"/>
              <a:gd name="T12" fmla="*/ 333 w 348"/>
              <a:gd name="T13" fmla="*/ 399 h 414"/>
              <a:gd name="T14" fmla="*/ 33 w 348"/>
              <a:gd name="T15" fmla="*/ 43 h 414"/>
              <a:gd name="T16" fmla="*/ 307 w 348"/>
              <a:gd name="T17" fmla="*/ 36 h 414"/>
              <a:gd name="T18" fmla="*/ 315 w 348"/>
              <a:gd name="T19" fmla="*/ 104 h 414"/>
              <a:gd name="T20" fmla="*/ 41 w 348"/>
              <a:gd name="T21" fmla="*/ 111 h 414"/>
              <a:gd name="T22" fmla="*/ 108 w 348"/>
              <a:gd name="T23" fmla="*/ 141 h 414"/>
              <a:gd name="T24" fmla="*/ 123 w 348"/>
              <a:gd name="T25" fmla="*/ 203 h 414"/>
              <a:gd name="T26" fmla="*/ 53 w 348"/>
              <a:gd name="T27" fmla="*/ 210 h 414"/>
              <a:gd name="T28" fmla="*/ 108 w 348"/>
              <a:gd name="T29" fmla="*/ 195 h 414"/>
              <a:gd name="T30" fmla="*/ 198 w 348"/>
              <a:gd name="T31" fmla="*/ 141 h 414"/>
              <a:gd name="T32" fmla="*/ 212 w 348"/>
              <a:gd name="T33" fmla="*/ 203 h 414"/>
              <a:gd name="T34" fmla="*/ 143 w 348"/>
              <a:gd name="T35" fmla="*/ 210 h 414"/>
              <a:gd name="T36" fmla="*/ 198 w 348"/>
              <a:gd name="T37" fmla="*/ 195 h 414"/>
              <a:gd name="T38" fmla="*/ 287 w 348"/>
              <a:gd name="T39" fmla="*/ 141 h 414"/>
              <a:gd name="T40" fmla="*/ 302 w 348"/>
              <a:gd name="T41" fmla="*/ 203 h 414"/>
              <a:gd name="T42" fmla="*/ 233 w 348"/>
              <a:gd name="T43" fmla="*/ 210 h 414"/>
              <a:gd name="T44" fmla="*/ 287 w 348"/>
              <a:gd name="T45" fmla="*/ 195 h 414"/>
              <a:gd name="T46" fmla="*/ 108 w 348"/>
              <a:gd name="T47" fmla="*/ 314 h 414"/>
              <a:gd name="T48" fmla="*/ 123 w 348"/>
              <a:gd name="T49" fmla="*/ 376 h 414"/>
              <a:gd name="T50" fmla="*/ 53 w 348"/>
              <a:gd name="T51" fmla="*/ 384 h 414"/>
              <a:gd name="T52" fmla="*/ 108 w 348"/>
              <a:gd name="T53" fmla="*/ 369 h 414"/>
              <a:gd name="T54" fmla="*/ 198 w 348"/>
              <a:gd name="T55" fmla="*/ 314 h 414"/>
              <a:gd name="T56" fmla="*/ 212 w 348"/>
              <a:gd name="T57" fmla="*/ 376 h 414"/>
              <a:gd name="T58" fmla="*/ 143 w 348"/>
              <a:gd name="T59" fmla="*/ 384 h 414"/>
              <a:gd name="T60" fmla="*/ 198 w 348"/>
              <a:gd name="T61" fmla="*/ 369 h 414"/>
              <a:gd name="T62" fmla="*/ 287 w 348"/>
              <a:gd name="T63" fmla="*/ 314 h 414"/>
              <a:gd name="T64" fmla="*/ 302 w 348"/>
              <a:gd name="T65" fmla="*/ 376 h 414"/>
              <a:gd name="T66" fmla="*/ 233 w 348"/>
              <a:gd name="T67" fmla="*/ 384 h 414"/>
              <a:gd name="T68" fmla="*/ 287 w 348"/>
              <a:gd name="T69" fmla="*/ 369 h 414"/>
              <a:gd name="T70" fmla="*/ 108 w 348"/>
              <a:gd name="T71" fmla="*/ 227 h 414"/>
              <a:gd name="T72" fmla="*/ 123 w 348"/>
              <a:gd name="T73" fmla="*/ 289 h 414"/>
              <a:gd name="T74" fmla="*/ 53 w 348"/>
              <a:gd name="T75" fmla="*/ 297 h 414"/>
              <a:gd name="T76" fmla="*/ 108 w 348"/>
              <a:gd name="T77" fmla="*/ 282 h 414"/>
              <a:gd name="T78" fmla="*/ 198 w 348"/>
              <a:gd name="T79" fmla="*/ 227 h 414"/>
              <a:gd name="T80" fmla="*/ 212 w 348"/>
              <a:gd name="T81" fmla="*/ 289 h 414"/>
              <a:gd name="T82" fmla="*/ 143 w 348"/>
              <a:gd name="T83" fmla="*/ 297 h 414"/>
              <a:gd name="T84" fmla="*/ 198 w 348"/>
              <a:gd name="T85" fmla="*/ 282 h 414"/>
              <a:gd name="T86" fmla="*/ 287 w 348"/>
              <a:gd name="T87" fmla="*/ 227 h 414"/>
              <a:gd name="T88" fmla="*/ 302 w 348"/>
              <a:gd name="T89" fmla="*/ 289 h 414"/>
              <a:gd name="T90" fmla="*/ 233 w 348"/>
              <a:gd name="T91" fmla="*/ 297 h 414"/>
              <a:gd name="T92" fmla="*/ 287 w 348"/>
              <a:gd name="T93" fmla="*/ 282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8" h="414">
                <a:moveTo>
                  <a:pt x="340" y="0"/>
                </a:moveTo>
                <a:cubicBezTo>
                  <a:pt x="8" y="0"/>
                  <a:pt x="8" y="0"/>
                  <a:pt x="8" y="0"/>
                </a:cubicBezTo>
                <a:cubicBezTo>
                  <a:pt x="4" y="0"/>
                  <a:pt x="0" y="4"/>
                  <a:pt x="0" y="8"/>
                </a:cubicBezTo>
                <a:cubicBezTo>
                  <a:pt x="0" y="406"/>
                  <a:pt x="0" y="406"/>
                  <a:pt x="0" y="406"/>
                </a:cubicBezTo>
                <a:cubicBezTo>
                  <a:pt x="0" y="410"/>
                  <a:pt x="4" y="414"/>
                  <a:pt x="8" y="414"/>
                </a:cubicBezTo>
                <a:cubicBezTo>
                  <a:pt x="340" y="414"/>
                  <a:pt x="340" y="414"/>
                  <a:pt x="340" y="414"/>
                </a:cubicBezTo>
                <a:cubicBezTo>
                  <a:pt x="344" y="414"/>
                  <a:pt x="348" y="410"/>
                  <a:pt x="348" y="406"/>
                </a:cubicBezTo>
                <a:cubicBezTo>
                  <a:pt x="348" y="8"/>
                  <a:pt x="348" y="8"/>
                  <a:pt x="348" y="8"/>
                </a:cubicBezTo>
                <a:cubicBezTo>
                  <a:pt x="348" y="4"/>
                  <a:pt x="344" y="0"/>
                  <a:pt x="340" y="0"/>
                </a:cubicBezTo>
                <a:close/>
                <a:moveTo>
                  <a:pt x="333" y="399"/>
                </a:moveTo>
                <a:cubicBezTo>
                  <a:pt x="15" y="399"/>
                  <a:pt x="15" y="399"/>
                  <a:pt x="15" y="399"/>
                </a:cubicBezTo>
                <a:cubicBezTo>
                  <a:pt x="15" y="15"/>
                  <a:pt x="15" y="15"/>
                  <a:pt x="15" y="15"/>
                </a:cubicBezTo>
                <a:cubicBezTo>
                  <a:pt x="333" y="15"/>
                  <a:pt x="333" y="15"/>
                  <a:pt x="333" y="15"/>
                </a:cubicBezTo>
                <a:lnTo>
                  <a:pt x="333" y="399"/>
                </a:lnTo>
                <a:close/>
                <a:moveTo>
                  <a:pt x="33" y="104"/>
                </a:moveTo>
                <a:cubicBezTo>
                  <a:pt x="33" y="43"/>
                  <a:pt x="33" y="43"/>
                  <a:pt x="33" y="43"/>
                </a:cubicBezTo>
                <a:cubicBezTo>
                  <a:pt x="33" y="39"/>
                  <a:pt x="37" y="36"/>
                  <a:pt x="41" y="36"/>
                </a:cubicBezTo>
                <a:cubicBezTo>
                  <a:pt x="307" y="36"/>
                  <a:pt x="307" y="36"/>
                  <a:pt x="307" y="36"/>
                </a:cubicBezTo>
                <a:cubicBezTo>
                  <a:pt x="311" y="36"/>
                  <a:pt x="315" y="39"/>
                  <a:pt x="315" y="43"/>
                </a:cubicBezTo>
                <a:cubicBezTo>
                  <a:pt x="315" y="104"/>
                  <a:pt x="315" y="104"/>
                  <a:pt x="315" y="104"/>
                </a:cubicBezTo>
                <a:cubicBezTo>
                  <a:pt x="315" y="108"/>
                  <a:pt x="311" y="111"/>
                  <a:pt x="307" y="111"/>
                </a:cubicBezTo>
                <a:cubicBezTo>
                  <a:pt x="41" y="111"/>
                  <a:pt x="41" y="111"/>
                  <a:pt x="41" y="111"/>
                </a:cubicBezTo>
                <a:cubicBezTo>
                  <a:pt x="37" y="111"/>
                  <a:pt x="33" y="108"/>
                  <a:pt x="33" y="104"/>
                </a:cubicBezTo>
                <a:close/>
                <a:moveTo>
                  <a:pt x="108" y="141"/>
                </a:moveTo>
                <a:cubicBezTo>
                  <a:pt x="123" y="141"/>
                  <a:pt x="123" y="141"/>
                  <a:pt x="123" y="141"/>
                </a:cubicBezTo>
                <a:cubicBezTo>
                  <a:pt x="123" y="203"/>
                  <a:pt x="123" y="203"/>
                  <a:pt x="123" y="203"/>
                </a:cubicBezTo>
                <a:cubicBezTo>
                  <a:pt x="123" y="207"/>
                  <a:pt x="119" y="210"/>
                  <a:pt x="115" y="210"/>
                </a:cubicBezTo>
                <a:cubicBezTo>
                  <a:pt x="53" y="210"/>
                  <a:pt x="53" y="210"/>
                  <a:pt x="53" y="210"/>
                </a:cubicBezTo>
                <a:cubicBezTo>
                  <a:pt x="53" y="195"/>
                  <a:pt x="53" y="195"/>
                  <a:pt x="53" y="195"/>
                </a:cubicBezTo>
                <a:cubicBezTo>
                  <a:pt x="108" y="195"/>
                  <a:pt x="108" y="195"/>
                  <a:pt x="108" y="195"/>
                </a:cubicBezTo>
                <a:lnTo>
                  <a:pt x="108" y="141"/>
                </a:lnTo>
                <a:close/>
                <a:moveTo>
                  <a:pt x="198" y="141"/>
                </a:moveTo>
                <a:cubicBezTo>
                  <a:pt x="212" y="141"/>
                  <a:pt x="212" y="141"/>
                  <a:pt x="212" y="141"/>
                </a:cubicBezTo>
                <a:cubicBezTo>
                  <a:pt x="212" y="203"/>
                  <a:pt x="212" y="203"/>
                  <a:pt x="212" y="203"/>
                </a:cubicBezTo>
                <a:cubicBezTo>
                  <a:pt x="212" y="207"/>
                  <a:pt x="209" y="210"/>
                  <a:pt x="205" y="210"/>
                </a:cubicBezTo>
                <a:cubicBezTo>
                  <a:pt x="143" y="210"/>
                  <a:pt x="143" y="210"/>
                  <a:pt x="143" y="210"/>
                </a:cubicBezTo>
                <a:cubicBezTo>
                  <a:pt x="143" y="195"/>
                  <a:pt x="143" y="195"/>
                  <a:pt x="143" y="195"/>
                </a:cubicBezTo>
                <a:cubicBezTo>
                  <a:pt x="198" y="195"/>
                  <a:pt x="198" y="195"/>
                  <a:pt x="198" y="195"/>
                </a:cubicBezTo>
                <a:lnTo>
                  <a:pt x="198" y="141"/>
                </a:lnTo>
                <a:close/>
                <a:moveTo>
                  <a:pt x="287" y="141"/>
                </a:moveTo>
                <a:cubicBezTo>
                  <a:pt x="302" y="141"/>
                  <a:pt x="302" y="141"/>
                  <a:pt x="302" y="141"/>
                </a:cubicBezTo>
                <a:cubicBezTo>
                  <a:pt x="302" y="203"/>
                  <a:pt x="302" y="203"/>
                  <a:pt x="302" y="203"/>
                </a:cubicBezTo>
                <a:cubicBezTo>
                  <a:pt x="302" y="207"/>
                  <a:pt x="299" y="210"/>
                  <a:pt x="295" y="210"/>
                </a:cubicBezTo>
                <a:cubicBezTo>
                  <a:pt x="233" y="210"/>
                  <a:pt x="233" y="210"/>
                  <a:pt x="233" y="210"/>
                </a:cubicBezTo>
                <a:cubicBezTo>
                  <a:pt x="233" y="195"/>
                  <a:pt x="233" y="195"/>
                  <a:pt x="233" y="195"/>
                </a:cubicBezTo>
                <a:cubicBezTo>
                  <a:pt x="287" y="195"/>
                  <a:pt x="287" y="195"/>
                  <a:pt x="287" y="195"/>
                </a:cubicBezTo>
                <a:lnTo>
                  <a:pt x="287" y="141"/>
                </a:lnTo>
                <a:close/>
                <a:moveTo>
                  <a:pt x="108" y="314"/>
                </a:moveTo>
                <a:cubicBezTo>
                  <a:pt x="123" y="314"/>
                  <a:pt x="123" y="314"/>
                  <a:pt x="123" y="314"/>
                </a:cubicBezTo>
                <a:cubicBezTo>
                  <a:pt x="123" y="376"/>
                  <a:pt x="123" y="376"/>
                  <a:pt x="123" y="376"/>
                </a:cubicBezTo>
                <a:cubicBezTo>
                  <a:pt x="123" y="380"/>
                  <a:pt x="119" y="384"/>
                  <a:pt x="115" y="384"/>
                </a:cubicBezTo>
                <a:cubicBezTo>
                  <a:pt x="53" y="384"/>
                  <a:pt x="53" y="384"/>
                  <a:pt x="53" y="384"/>
                </a:cubicBezTo>
                <a:cubicBezTo>
                  <a:pt x="53" y="369"/>
                  <a:pt x="53" y="369"/>
                  <a:pt x="53" y="369"/>
                </a:cubicBezTo>
                <a:cubicBezTo>
                  <a:pt x="108" y="369"/>
                  <a:pt x="108" y="369"/>
                  <a:pt x="108" y="369"/>
                </a:cubicBezTo>
                <a:lnTo>
                  <a:pt x="108" y="314"/>
                </a:lnTo>
                <a:close/>
                <a:moveTo>
                  <a:pt x="198" y="314"/>
                </a:moveTo>
                <a:cubicBezTo>
                  <a:pt x="212" y="314"/>
                  <a:pt x="212" y="314"/>
                  <a:pt x="212" y="314"/>
                </a:cubicBezTo>
                <a:cubicBezTo>
                  <a:pt x="212" y="376"/>
                  <a:pt x="212" y="376"/>
                  <a:pt x="212" y="376"/>
                </a:cubicBezTo>
                <a:cubicBezTo>
                  <a:pt x="212" y="380"/>
                  <a:pt x="209" y="384"/>
                  <a:pt x="205" y="384"/>
                </a:cubicBezTo>
                <a:cubicBezTo>
                  <a:pt x="143" y="384"/>
                  <a:pt x="143" y="384"/>
                  <a:pt x="143" y="384"/>
                </a:cubicBezTo>
                <a:cubicBezTo>
                  <a:pt x="143" y="369"/>
                  <a:pt x="143" y="369"/>
                  <a:pt x="143" y="369"/>
                </a:cubicBezTo>
                <a:cubicBezTo>
                  <a:pt x="198" y="369"/>
                  <a:pt x="198" y="369"/>
                  <a:pt x="198" y="369"/>
                </a:cubicBezTo>
                <a:lnTo>
                  <a:pt x="198" y="314"/>
                </a:lnTo>
                <a:close/>
                <a:moveTo>
                  <a:pt x="287" y="314"/>
                </a:moveTo>
                <a:cubicBezTo>
                  <a:pt x="302" y="314"/>
                  <a:pt x="302" y="314"/>
                  <a:pt x="302" y="314"/>
                </a:cubicBezTo>
                <a:cubicBezTo>
                  <a:pt x="302" y="376"/>
                  <a:pt x="302" y="376"/>
                  <a:pt x="302" y="376"/>
                </a:cubicBezTo>
                <a:cubicBezTo>
                  <a:pt x="302" y="380"/>
                  <a:pt x="299" y="384"/>
                  <a:pt x="295" y="384"/>
                </a:cubicBezTo>
                <a:cubicBezTo>
                  <a:pt x="233" y="384"/>
                  <a:pt x="233" y="384"/>
                  <a:pt x="233" y="384"/>
                </a:cubicBezTo>
                <a:cubicBezTo>
                  <a:pt x="233" y="369"/>
                  <a:pt x="233" y="369"/>
                  <a:pt x="233" y="369"/>
                </a:cubicBezTo>
                <a:cubicBezTo>
                  <a:pt x="287" y="369"/>
                  <a:pt x="287" y="369"/>
                  <a:pt x="287" y="369"/>
                </a:cubicBezTo>
                <a:lnTo>
                  <a:pt x="287" y="314"/>
                </a:lnTo>
                <a:close/>
                <a:moveTo>
                  <a:pt x="108" y="227"/>
                </a:moveTo>
                <a:cubicBezTo>
                  <a:pt x="123" y="227"/>
                  <a:pt x="123" y="227"/>
                  <a:pt x="123" y="227"/>
                </a:cubicBezTo>
                <a:cubicBezTo>
                  <a:pt x="123" y="289"/>
                  <a:pt x="123" y="289"/>
                  <a:pt x="123" y="289"/>
                </a:cubicBezTo>
                <a:cubicBezTo>
                  <a:pt x="123" y="293"/>
                  <a:pt x="119" y="297"/>
                  <a:pt x="115" y="297"/>
                </a:cubicBezTo>
                <a:cubicBezTo>
                  <a:pt x="53" y="297"/>
                  <a:pt x="53" y="297"/>
                  <a:pt x="53" y="297"/>
                </a:cubicBezTo>
                <a:cubicBezTo>
                  <a:pt x="53" y="282"/>
                  <a:pt x="53" y="282"/>
                  <a:pt x="53" y="282"/>
                </a:cubicBezTo>
                <a:cubicBezTo>
                  <a:pt x="108" y="282"/>
                  <a:pt x="108" y="282"/>
                  <a:pt x="108" y="282"/>
                </a:cubicBezTo>
                <a:lnTo>
                  <a:pt x="108" y="227"/>
                </a:lnTo>
                <a:close/>
                <a:moveTo>
                  <a:pt x="198" y="227"/>
                </a:moveTo>
                <a:cubicBezTo>
                  <a:pt x="212" y="227"/>
                  <a:pt x="212" y="227"/>
                  <a:pt x="212" y="227"/>
                </a:cubicBezTo>
                <a:cubicBezTo>
                  <a:pt x="212" y="289"/>
                  <a:pt x="212" y="289"/>
                  <a:pt x="212" y="289"/>
                </a:cubicBezTo>
                <a:cubicBezTo>
                  <a:pt x="212" y="293"/>
                  <a:pt x="209" y="297"/>
                  <a:pt x="205" y="297"/>
                </a:cubicBezTo>
                <a:cubicBezTo>
                  <a:pt x="143" y="297"/>
                  <a:pt x="143" y="297"/>
                  <a:pt x="143" y="297"/>
                </a:cubicBezTo>
                <a:cubicBezTo>
                  <a:pt x="143" y="282"/>
                  <a:pt x="143" y="282"/>
                  <a:pt x="143" y="282"/>
                </a:cubicBezTo>
                <a:cubicBezTo>
                  <a:pt x="198" y="282"/>
                  <a:pt x="198" y="282"/>
                  <a:pt x="198" y="282"/>
                </a:cubicBezTo>
                <a:lnTo>
                  <a:pt x="198" y="227"/>
                </a:lnTo>
                <a:close/>
                <a:moveTo>
                  <a:pt x="287" y="227"/>
                </a:moveTo>
                <a:cubicBezTo>
                  <a:pt x="302" y="227"/>
                  <a:pt x="302" y="227"/>
                  <a:pt x="302" y="227"/>
                </a:cubicBezTo>
                <a:cubicBezTo>
                  <a:pt x="302" y="289"/>
                  <a:pt x="302" y="289"/>
                  <a:pt x="302" y="289"/>
                </a:cubicBezTo>
                <a:cubicBezTo>
                  <a:pt x="302" y="293"/>
                  <a:pt x="299" y="297"/>
                  <a:pt x="295" y="297"/>
                </a:cubicBezTo>
                <a:cubicBezTo>
                  <a:pt x="233" y="297"/>
                  <a:pt x="233" y="297"/>
                  <a:pt x="233" y="297"/>
                </a:cubicBezTo>
                <a:cubicBezTo>
                  <a:pt x="233" y="282"/>
                  <a:pt x="233" y="282"/>
                  <a:pt x="233" y="282"/>
                </a:cubicBezTo>
                <a:cubicBezTo>
                  <a:pt x="287" y="282"/>
                  <a:pt x="287" y="282"/>
                  <a:pt x="287" y="282"/>
                </a:cubicBezTo>
                <a:lnTo>
                  <a:pt x="287" y="22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Freeform 80"/>
          <p:cNvSpPr>
            <a:spLocks noEditPoints="1"/>
          </p:cNvSpPr>
          <p:nvPr/>
        </p:nvSpPr>
        <p:spPr bwMode="auto">
          <a:xfrm>
            <a:off x="6246188" y="2773388"/>
            <a:ext cx="219881" cy="312557"/>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5" name="TextBox 35"/>
          <p:cNvSpPr txBox="1"/>
          <p:nvPr/>
        </p:nvSpPr>
        <p:spPr>
          <a:xfrm>
            <a:off x="6574080" y="1629445"/>
            <a:ext cx="1174197" cy="276999"/>
          </a:xfrm>
          <a:prstGeom prst="rect">
            <a:avLst/>
          </a:prstGeom>
          <a:noFill/>
        </p:spPr>
        <p:txBody>
          <a:bodyPr wrap="square" rtlCol="0">
            <a:spAutoFit/>
          </a:bodyPr>
          <a:lstStyle/>
          <a:p>
            <a:r>
              <a:rPr lang="zh-CN" altLang="en-US" sz="1200">
                <a:solidFill>
                  <a:schemeClr val="bg1"/>
                </a:solidFill>
                <a:latin typeface="华文黑体" pitchFamily="2" charset="-122"/>
                <a:ea typeface="华文黑体" pitchFamily="2" charset="-122"/>
                <a:cs typeface="华文黑体" pitchFamily="2" charset="-122"/>
              </a:rPr>
              <a:t>单击添加标题</a:t>
            </a:r>
            <a:endParaRPr lang="zh-CN" altLang="en-US" sz="1200">
              <a:solidFill>
                <a:schemeClr val="bg1"/>
              </a:solidFill>
              <a:latin typeface="华文细黑" pitchFamily="2" charset="-122"/>
              <a:ea typeface="华文细黑" pitchFamily="2" charset="-122"/>
              <a:cs typeface="华文黑体" pitchFamily="2" charset="-122"/>
            </a:endParaRPr>
          </a:p>
        </p:txBody>
      </p:sp>
      <p:sp>
        <p:nvSpPr>
          <p:cNvPr id="26" name="TextBox 36"/>
          <p:cNvSpPr txBox="1"/>
          <p:nvPr/>
        </p:nvSpPr>
        <p:spPr>
          <a:xfrm>
            <a:off x="6192180" y="1962616"/>
            <a:ext cx="2164096" cy="577081"/>
          </a:xfrm>
          <a:prstGeom prst="rect">
            <a:avLst/>
          </a:prstGeom>
          <a:noFill/>
        </p:spPr>
        <p:txBody>
          <a:bodyPr wrap="square" rtlCol="0">
            <a:spAutoFit/>
          </a:bodyPr>
          <a:lstStyle/>
          <a:p>
            <a:r>
              <a:rPr lang="zh-CN" altLang="en-US" sz="1050">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a:t>
            </a:r>
          </a:p>
        </p:txBody>
      </p:sp>
      <p:sp>
        <p:nvSpPr>
          <p:cNvPr id="27" name="TextBox 37"/>
          <p:cNvSpPr txBox="1"/>
          <p:nvPr/>
        </p:nvSpPr>
        <p:spPr>
          <a:xfrm>
            <a:off x="6574080" y="2807977"/>
            <a:ext cx="1174197" cy="276999"/>
          </a:xfrm>
          <a:prstGeom prst="rect">
            <a:avLst/>
          </a:prstGeom>
          <a:noFill/>
        </p:spPr>
        <p:txBody>
          <a:bodyPr wrap="square" rtlCol="0">
            <a:spAutoFit/>
          </a:bodyPr>
          <a:lstStyle/>
          <a:p>
            <a:r>
              <a:rPr lang="zh-CN" altLang="en-US" sz="1200">
                <a:solidFill>
                  <a:schemeClr val="bg1"/>
                </a:solidFill>
                <a:latin typeface="华文黑体" pitchFamily="2" charset="-122"/>
                <a:ea typeface="华文黑体" pitchFamily="2" charset="-122"/>
                <a:cs typeface="华文黑体" pitchFamily="2" charset="-122"/>
              </a:rPr>
              <a:t>单击添加标题</a:t>
            </a:r>
            <a:endParaRPr lang="zh-CN" altLang="en-US" sz="1200">
              <a:solidFill>
                <a:schemeClr val="bg1"/>
              </a:solidFill>
              <a:latin typeface="华文细黑" pitchFamily="2" charset="-122"/>
              <a:ea typeface="华文细黑" pitchFamily="2" charset="-122"/>
              <a:cs typeface="华文黑体" pitchFamily="2" charset="-122"/>
            </a:endParaRPr>
          </a:p>
        </p:txBody>
      </p:sp>
      <p:sp>
        <p:nvSpPr>
          <p:cNvPr id="28" name="TextBox 38"/>
          <p:cNvSpPr txBox="1"/>
          <p:nvPr/>
        </p:nvSpPr>
        <p:spPr>
          <a:xfrm>
            <a:off x="6192180" y="3141148"/>
            <a:ext cx="2164096" cy="577081"/>
          </a:xfrm>
          <a:prstGeom prst="rect">
            <a:avLst/>
          </a:prstGeom>
          <a:noFill/>
        </p:spPr>
        <p:txBody>
          <a:bodyPr wrap="square" rtlCol="0">
            <a:spAutoFit/>
          </a:bodyPr>
          <a:lstStyle/>
          <a:p>
            <a:r>
              <a:rPr lang="zh-CN" altLang="en-US" sz="1050">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a:t>
            </a:r>
          </a:p>
        </p:txBody>
      </p:sp>
    </p:spTree>
    <p:extLst>
      <p:ext uri="{BB962C8B-B14F-4D97-AF65-F5344CB8AC3E}">
        <p14:creationId xmlns:p14="http://schemas.microsoft.com/office/powerpoint/2010/main" val="96398271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300" fill="hold"/>
                                        <p:tgtEl>
                                          <p:spTgt spid="8"/>
                                        </p:tgtEl>
                                        <p:attrNameLst>
                                          <p:attrName>ppt_w</p:attrName>
                                        </p:attrNameLst>
                                      </p:cBhvr>
                                      <p:tavLst>
                                        <p:tav tm="0">
                                          <p:val>
                                            <p:strVal val="#ppt_w*0.70"/>
                                          </p:val>
                                        </p:tav>
                                        <p:tav tm="100000">
                                          <p:val>
                                            <p:strVal val="#ppt_w"/>
                                          </p:val>
                                        </p:tav>
                                      </p:tavLst>
                                    </p:anim>
                                    <p:anim calcmode="lin" valueType="num">
                                      <p:cBhvr>
                                        <p:cTn id="24" dur="300" fill="hold"/>
                                        <p:tgtEl>
                                          <p:spTgt spid="8"/>
                                        </p:tgtEl>
                                        <p:attrNameLst>
                                          <p:attrName>ppt_h</p:attrName>
                                        </p:attrNameLst>
                                      </p:cBhvr>
                                      <p:tavLst>
                                        <p:tav tm="0">
                                          <p:val>
                                            <p:strVal val="#ppt_h"/>
                                          </p:val>
                                        </p:tav>
                                        <p:tav tm="100000">
                                          <p:val>
                                            <p:strVal val="#ppt_h"/>
                                          </p:val>
                                        </p:tav>
                                      </p:tavLst>
                                    </p:anim>
                                    <p:animEffect transition="in" filter="fade">
                                      <p:cBhvr>
                                        <p:cTn id="25" dur="300"/>
                                        <p:tgtEl>
                                          <p:spTgt spid="8"/>
                                        </p:tgtEl>
                                      </p:cBhvr>
                                    </p:animEffect>
                                  </p:childTnLst>
                                </p:cTn>
                              </p:par>
                              <p:par>
                                <p:cTn id="26" presetID="55" presetClass="entr" presetSubtype="0" fill="hold" grpId="0" nodeType="withEffect">
                                  <p:stCondLst>
                                    <p:cond delay="30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 fill="hold"/>
                                        <p:tgtEl>
                                          <p:spTgt spid="9"/>
                                        </p:tgtEl>
                                        <p:attrNameLst>
                                          <p:attrName>ppt_w</p:attrName>
                                        </p:attrNameLst>
                                      </p:cBhvr>
                                      <p:tavLst>
                                        <p:tav tm="0">
                                          <p:val>
                                            <p:strVal val="#ppt_w*0.70"/>
                                          </p:val>
                                        </p:tav>
                                        <p:tav tm="100000">
                                          <p:val>
                                            <p:strVal val="#ppt_w"/>
                                          </p:val>
                                        </p:tav>
                                      </p:tavLst>
                                    </p:anim>
                                    <p:anim calcmode="lin" valueType="num">
                                      <p:cBhvr>
                                        <p:cTn id="29" dur="300" fill="hold"/>
                                        <p:tgtEl>
                                          <p:spTgt spid="9"/>
                                        </p:tgtEl>
                                        <p:attrNameLst>
                                          <p:attrName>ppt_h</p:attrName>
                                        </p:attrNameLst>
                                      </p:cBhvr>
                                      <p:tavLst>
                                        <p:tav tm="0">
                                          <p:val>
                                            <p:strVal val="#ppt_h"/>
                                          </p:val>
                                        </p:tav>
                                        <p:tav tm="100000">
                                          <p:val>
                                            <p:strVal val="#ppt_h"/>
                                          </p:val>
                                        </p:tav>
                                      </p:tavLst>
                                    </p:anim>
                                    <p:animEffect transition="in" filter="fade">
                                      <p:cBhvr>
                                        <p:cTn id="30" dur="300"/>
                                        <p:tgtEl>
                                          <p:spTgt spid="9"/>
                                        </p:tgtEl>
                                      </p:cBhvr>
                                    </p:animEffect>
                                  </p:childTnLst>
                                </p:cTn>
                              </p:par>
                              <p:par>
                                <p:cTn id="31" presetID="55"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 fill="hold"/>
                                        <p:tgtEl>
                                          <p:spTgt spid="10"/>
                                        </p:tgtEl>
                                        <p:attrNameLst>
                                          <p:attrName>ppt_w</p:attrName>
                                        </p:attrNameLst>
                                      </p:cBhvr>
                                      <p:tavLst>
                                        <p:tav tm="0">
                                          <p:val>
                                            <p:strVal val="#ppt_w*0.70"/>
                                          </p:val>
                                        </p:tav>
                                        <p:tav tm="100000">
                                          <p:val>
                                            <p:strVal val="#ppt_w"/>
                                          </p:val>
                                        </p:tav>
                                      </p:tavLst>
                                    </p:anim>
                                    <p:anim calcmode="lin" valueType="num">
                                      <p:cBhvr>
                                        <p:cTn id="34" dur="300" fill="hold"/>
                                        <p:tgtEl>
                                          <p:spTgt spid="10"/>
                                        </p:tgtEl>
                                        <p:attrNameLst>
                                          <p:attrName>ppt_h</p:attrName>
                                        </p:attrNameLst>
                                      </p:cBhvr>
                                      <p:tavLst>
                                        <p:tav tm="0">
                                          <p:val>
                                            <p:strVal val="#ppt_h"/>
                                          </p:val>
                                        </p:tav>
                                        <p:tav tm="100000">
                                          <p:val>
                                            <p:strVal val="#ppt_h"/>
                                          </p:val>
                                        </p:tav>
                                      </p:tavLst>
                                    </p:anim>
                                    <p:animEffect transition="in" filter="fade">
                                      <p:cBhvr>
                                        <p:cTn id="35" dur="300"/>
                                        <p:tgtEl>
                                          <p:spTgt spid="10"/>
                                        </p:tgtEl>
                                      </p:cBhvr>
                                    </p:animEffect>
                                  </p:childTnLst>
                                </p:cTn>
                              </p:par>
                              <p:par>
                                <p:cTn id="36" presetID="55" presetClass="entr" presetSubtype="0" fill="hold" grpId="0" nodeType="withEffect">
                                  <p:stCondLst>
                                    <p:cond delay="900"/>
                                  </p:stCondLst>
                                  <p:childTnLst>
                                    <p:set>
                                      <p:cBhvr>
                                        <p:cTn id="37" dur="1" fill="hold">
                                          <p:stCondLst>
                                            <p:cond delay="0"/>
                                          </p:stCondLst>
                                        </p:cTn>
                                        <p:tgtEl>
                                          <p:spTgt spid="11"/>
                                        </p:tgtEl>
                                        <p:attrNameLst>
                                          <p:attrName>style.visibility</p:attrName>
                                        </p:attrNameLst>
                                      </p:cBhvr>
                                      <p:to>
                                        <p:strVal val="visible"/>
                                      </p:to>
                                    </p:set>
                                    <p:anim calcmode="lin" valueType="num">
                                      <p:cBhvr>
                                        <p:cTn id="38" dur="300" fill="hold"/>
                                        <p:tgtEl>
                                          <p:spTgt spid="11"/>
                                        </p:tgtEl>
                                        <p:attrNameLst>
                                          <p:attrName>ppt_w</p:attrName>
                                        </p:attrNameLst>
                                      </p:cBhvr>
                                      <p:tavLst>
                                        <p:tav tm="0">
                                          <p:val>
                                            <p:strVal val="#ppt_w*0.70"/>
                                          </p:val>
                                        </p:tav>
                                        <p:tav tm="100000">
                                          <p:val>
                                            <p:strVal val="#ppt_w"/>
                                          </p:val>
                                        </p:tav>
                                      </p:tavLst>
                                    </p:anim>
                                    <p:anim calcmode="lin" valueType="num">
                                      <p:cBhvr>
                                        <p:cTn id="39" dur="300" fill="hold"/>
                                        <p:tgtEl>
                                          <p:spTgt spid="11"/>
                                        </p:tgtEl>
                                        <p:attrNameLst>
                                          <p:attrName>ppt_h</p:attrName>
                                        </p:attrNameLst>
                                      </p:cBhvr>
                                      <p:tavLst>
                                        <p:tav tm="0">
                                          <p:val>
                                            <p:strVal val="#ppt_h"/>
                                          </p:val>
                                        </p:tav>
                                        <p:tav tm="100000">
                                          <p:val>
                                            <p:strVal val="#ppt_h"/>
                                          </p:val>
                                        </p:tav>
                                      </p:tavLst>
                                    </p:anim>
                                    <p:animEffect transition="in" filter="fade">
                                      <p:cBhvr>
                                        <p:cTn id="40" dur="300"/>
                                        <p:tgtEl>
                                          <p:spTgt spid="11"/>
                                        </p:tgtEl>
                                      </p:cBhvr>
                                    </p:animEffect>
                                  </p:childTnLst>
                                </p:cTn>
                              </p:par>
                              <p:par>
                                <p:cTn id="41" presetID="55" presetClass="entr" presetSubtype="0" fill="hold" grpId="0" nodeType="withEffect">
                                  <p:stCondLst>
                                    <p:cond delay="12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 fill="hold"/>
                                        <p:tgtEl>
                                          <p:spTgt spid="12"/>
                                        </p:tgtEl>
                                        <p:attrNameLst>
                                          <p:attrName>ppt_w</p:attrName>
                                        </p:attrNameLst>
                                      </p:cBhvr>
                                      <p:tavLst>
                                        <p:tav tm="0">
                                          <p:val>
                                            <p:strVal val="#ppt_w*0.70"/>
                                          </p:val>
                                        </p:tav>
                                        <p:tav tm="100000">
                                          <p:val>
                                            <p:strVal val="#ppt_w"/>
                                          </p:val>
                                        </p:tav>
                                      </p:tavLst>
                                    </p:anim>
                                    <p:anim calcmode="lin" valueType="num">
                                      <p:cBhvr>
                                        <p:cTn id="44" dur="300" fill="hold"/>
                                        <p:tgtEl>
                                          <p:spTgt spid="12"/>
                                        </p:tgtEl>
                                        <p:attrNameLst>
                                          <p:attrName>ppt_h</p:attrName>
                                        </p:attrNameLst>
                                      </p:cBhvr>
                                      <p:tavLst>
                                        <p:tav tm="0">
                                          <p:val>
                                            <p:strVal val="#ppt_h"/>
                                          </p:val>
                                        </p:tav>
                                        <p:tav tm="100000">
                                          <p:val>
                                            <p:strVal val="#ppt_h"/>
                                          </p:val>
                                        </p:tav>
                                      </p:tavLst>
                                    </p:anim>
                                    <p:animEffect transition="in" filter="fade">
                                      <p:cBhvr>
                                        <p:cTn id="45" dur="300"/>
                                        <p:tgtEl>
                                          <p:spTgt spid="12"/>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par>
                                <p:cTn id="49" presetID="10" presetClass="entr" presetSubtype="0" fill="hold" grpId="0" nodeType="withEffect">
                                  <p:stCondLst>
                                    <p:cond delay="70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par>
                                <p:cTn id="52" presetID="10" presetClass="entr" presetSubtype="0" fill="hold" grpId="0" nodeType="withEffect">
                                  <p:stCondLst>
                                    <p:cond delay="90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par>
                                <p:cTn id="55" presetID="10" presetClass="entr" presetSubtype="0" fill="hold" grpId="0" nodeType="withEffect">
                                  <p:stCondLst>
                                    <p:cond delay="110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par>
                                <p:cTn id="58" presetID="10" presetClass="entr" presetSubtype="0" fill="hold" grpId="0" nodeType="withEffect">
                                  <p:stCondLst>
                                    <p:cond delay="130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500"/>
                                        <p:tgtEl>
                                          <p:spTgt spid="17"/>
                                        </p:tgtEl>
                                      </p:cBhvr>
                                    </p:animEffect>
                                  </p:childTnLst>
                                </p:cTn>
                              </p:par>
                              <p:par>
                                <p:cTn id="61" presetID="47" presetClass="entr" presetSubtype="0" fill="hold" grpId="0" nodeType="withEffect">
                                  <p:stCondLst>
                                    <p:cond delay="50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70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90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110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130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childTnLst>
                          </p:cTn>
                        </p:par>
                        <p:par>
                          <p:cTn id="86" fill="hold">
                            <p:stCondLst>
                              <p:cond delay="3150"/>
                            </p:stCondLst>
                            <p:childTnLst>
                              <p:par>
                                <p:cTn id="87" presetID="14" presetClass="entr" presetSubtype="1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randombar(horizontal)">
                                      <p:cBhvr>
                                        <p:cTn id="89" dur="500"/>
                                        <p:tgtEl>
                                          <p:spTgt spid="23"/>
                                        </p:tgtEl>
                                      </p:cBhvr>
                                    </p:animEffect>
                                  </p:childTnLst>
                                </p:cTn>
                              </p:par>
                              <p:par>
                                <p:cTn id="90" presetID="14" presetClass="entr" presetSubtype="10" fill="hold" grpId="0" nodeType="with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randombar(horizontal)">
                                      <p:cBhvr>
                                        <p:cTn id="92" dur="500"/>
                                        <p:tgtEl>
                                          <p:spTgt spid="25"/>
                                        </p:tgtEl>
                                      </p:cBhvr>
                                    </p:animEffect>
                                  </p:childTnLst>
                                </p:cTn>
                              </p:par>
                              <p:par>
                                <p:cTn id="93" presetID="14" presetClass="entr" presetSubtype="10"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randombar(horizontal)">
                                      <p:cBhvr>
                                        <p:cTn id="95" dur="500"/>
                                        <p:tgtEl>
                                          <p:spTgt spid="24"/>
                                        </p:tgtEl>
                                      </p:cBhvr>
                                    </p:animEffect>
                                  </p:childTnLst>
                                </p:cTn>
                              </p:par>
                              <p:par>
                                <p:cTn id="96" presetID="14" presetClass="entr" presetSubtype="10"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randombar(horizontal)">
                                      <p:cBhvr>
                                        <p:cTn id="98" dur="500"/>
                                        <p:tgtEl>
                                          <p:spTgt spid="27"/>
                                        </p:tgtEl>
                                      </p:cBhvr>
                                    </p:animEffect>
                                  </p:childTnLst>
                                </p:cTn>
                              </p:par>
                              <p:par>
                                <p:cTn id="99" presetID="14" presetClass="entr" presetSubtype="10" fill="hold" grpId="0" nodeType="withEffect">
                                  <p:stCondLst>
                                    <p:cond delay="1000"/>
                                  </p:stCondLst>
                                  <p:childTnLst>
                                    <p:set>
                                      <p:cBhvr>
                                        <p:cTn id="100" dur="1" fill="hold">
                                          <p:stCondLst>
                                            <p:cond delay="0"/>
                                          </p:stCondLst>
                                        </p:cTn>
                                        <p:tgtEl>
                                          <p:spTgt spid="26"/>
                                        </p:tgtEl>
                                        <p:attrNameLst>
                                          <p:attrName>style.visibility</p:attrName>
                                        </p:attrNameLst>
                                      </p:cBhvr>
                                      <p:to>
                                        <p:strVal val="visible"/>
                                      </p:to>
                                    </p:set>
                                    <p:animEffect transition="in" filter="randombar(horizontal)">
                                      <p:cBhvr>
                                        <p:cTn id="101" dur="500"/>
                                        <p:tgtEl>
                                          <p:spTgt spid="26"/>
                                        </p:tgtEl>
                                      </p:cBhvr>
                                    </p:animEffect>
                                  </p:childTnLst>
                                </p:cTn>
                              </p:par>
                              <p:par>
                                <p:cTn id="102" presetID="14" presetClass="entr" presetSubtype="10" fill="hold" grpId="0" nodeType="withEffect">
                                  <p:stCondLst>
                                    <p:cond delay="1000"/>
                                  </p:stCondLst>
                                  <p:childTnLst>
                                    <p:set>
                                      <p:cBhvr>
                                        <p:cTn id="103" dur="1" fill="hold">
                                          <p:stCondLst>
                                            <p:cond delay="0"/>
                                          </p:stCondLst>
                                        </p:cTn>
                                        <p:tgtEl>
                                          <p:spTgt spid="28"/>
                                        </p:tgtEl>
                                        <p:attrNameLst>
                                          <p:attrName>style.visibility</p:attrName>
                                        </p:attrNameLst>
                                      </p:cBhvr>
                                      <p:to>
                                        <p:strVal val="visible"/>
                                      </p:to>
                                    </p:set>
                                    <p:animEffect transition="in" filter="randombar(horizontal)">
                                      <p:cBhvr>
                                        <p:cTn id="10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animBg="1"/>
      <p:bldP spid="24" grpId="0" animBg="1"/>
      <p:bldP spid="25" grpId="0"/>
      <p:bldP spid="26" grpId="0"/>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txBox="1">
            <a:spLocks/>
          </p:cNvSpPr>
          <p:nvPr/>
        </p:nvSpPr>
        <p:spPr>
          <a:xfrm>
            <a:off x="1784269" y="1639452"/>
            <a:ext cx="1227900" cy="132343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rPr>
              <a:t>02</a:t>
            </a:r>
            <a:endParaRPr lang="en-US" sz="8600" dirty="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endParaRPr>
          </a:p>
        </p:txBody>
      </p:sp>
      <p:sp>
        <p:nvSpPr>
          <p:cNvPr id="5" name="文本框 4"/>
          <p:cNvSpPr txBox="1"/>
          <p:nvPr/>
        </p:nvSpPr>
        <p:spPr>
          <a:xfrm>
            <a:off x="2970609" y="2232392"/>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6" name="文本框 5"/>
          <p:cNvSpPr txBox="1"/>
          <p:nvPr/>
        </p:nvSpPr>
        <p:spPr>
          <a:xfrm>
            <a:off x="2970611" y="1862590"/>
            <a:ext cx="1447201" cy="438582"/>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a:t>
            </a:r>
            <a:r>
              <a:rPr lang="en-US" altLang="zh-CN" sz="2400" dirty="0" smtClean="0">
                <a:latin typeface="Arial" panose="020B0604020202020204" pitchFamily="34" charset="0"/>
                <a:cs typeface="Arial" panose="020B0604020202020204" pitchFamily="34" charset="0"/>
              </a:rPr>
              <a:t>Two</a:t>
            </a:r>
            <a:endParaRPr lang="zh-CN" altLang="en-US" sz="2400" dirty="0">
              <a:latin typeface="Arial" panose="020B0604020202020204" pitchFamily="34" charset="0"/>
              <a:cs typeface="Arial" panose="020B0604020202020204" pitchFamily="34" charset="0"/>
            </a:endParaRPr>
          </a:p>
        </p:txBody>
      </p:sp>
      <p:grpSp>
        <p:nvGrpSpPr>
          <p:cNvPr id="7" name="组合 6"/>
          <p:cNvGrpSpPr/>
          <p:nvPr/>
        </p:nvGrpSpPr>
        <p:grpSpPr>
          <a:xfrm rot="11891394">
            <a:off x="5912849" y="1721923"/>
            <a:ext cx="2323088" cy="1614098"/>
            <a:chOff x="912737" y="565770"/>
            <a:chExt cx="3097450" cy="2152130"/>
          </a:xfrm>
          <a:solidFill>
            <a:schemeClr val="bg1">
              <a:alpha val="50000"/>
            </a:schemeClr>
          </a:solidFill>
        </p:grpSpPr>
        <p:sp>
          <p:nvSpPr>
            <p:cNvPr id="8" name="等腰三角形 7"/>
            <p:cNvSpPr/>
            <p:nvPr/>
          </p:nvSpPr>
          <p:spPr>
            <a:xfrm rot="18941696">
              <a:off x="2822785" y="2021207"/>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9" name="等腰三角形 8"/>
            <p:cNvSpPr/>
            <p:nvPr/>
          </p:nvSpPr>
          <p:spPr>
            <a:xfrm rot="3678182">
              <a:off x="2802171" y="1181956"/>
              <a:ext cx="397226" cy="34243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0" name="等腰三角形 9"/>
            <p:cNvSpPr/>
            <p:nvPr/>
          </p:nvSpPr>
          <p:spPr>
            <a:xfrm rot="9480000">
              <a:off x="3485946" y="2487804"/>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1" name="等腰三角形 10"/>
            <p:cNvSpPr/>
            <p:nvPr/>
          </p:nvSpPr>
          <p:spPr>
            <a:xfrm rot="1020767">
              <a:off x="1218249" y="749218"/>
              <a:ext cx="945160" cy="81479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2" name="等腰三角形 11"/>
            <p:cNvSpPr/>
            <p:nvPr/>
          </p:nvSpPr>
          <p:spPr>
            <a:xfrm rot="1020767">
              <a:off x="1105528" y="607668"/>
              <a:ext cx="1175902" cy="10137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3" name="椭圆 12"/>
            <p:cNvSpPr/>
            <p:nvPr/>
          </p:nvSpPr>
          <p:spPr>
            <a:xfrm rot="18818926">
              <a:off x="912737" y="1383941"/>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8818926">
              <a:off x="1788997" y="565770"/>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rot="18818926">
              <a:off x="2041044" y="1708216"/>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rot="8977127">
              <a:off x="3563479" y="1987179"/>
              <a:ext cx="446708" cy="334617"/>
              <a:chOff x="2822785" y="1265179"/>
              <a:chExt cx="930073" cy="696693"/>
            </a:xfrm>
            <a:grpFill/>
          </p:grpSpPr>
          <p:sp>
            <p:nvSpPr>
              <p:cNvPr id="17" name="等腰三角形 16"/>
              <p:cNvSpPr/>
              <p:nvPr/>
            </p:nvSpPr>
            <p:spPr>
              <a:xfrm rot="18941696">
                <a:off x="2822785" y="1265179"/>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8" name="等腰三角形 17"/>
              <p:cNvSpPr/>
              <p:nvPr/>
            </p:nvSpPr>
            <p:spPr>
              <a:xfrm rot="9480000">
                <a:off x="3485946" y="1731776"/>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19" name="Straight Connector 13"/>
          <p:cNvCxnSpPr/>
          <p:nvPr/>
        </p:nvCxnSpPr>
        <p:spPr>
          <a:xfrm flipH="1">
            <a:off x="2" y="3082556"/>
            <a:ext cx="4748959" cy="0"/>
          </a:xfrm>
          <a:prstGeom prst="line">
            <a:avLst/>
          </a:prstGeom>
          <a:ln w="19050" cap="sq">
            <a:solidFill>
              <a:schemeClr val="bg1">
                <a:alpha val="35000"/>
              </a:schemeClr>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022336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5"/>
          <p:cNvSpPr>
            <a:spLocks/>
          </p:cNvSpPr>
          <p:nvPr/>
        </p:nvSpPr>
        <p:spPr bwMode="auto">
          <a:xfrm>
            <a:off x="673652" y="242747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0" name="圆角矩形 9"/>
          <p:cNvSpPr/>
          <p:nvPr/>
        </p:nvSpPr>
        <p:spPr>
          <a:xfrm>
            <a:off x="3058542" y="1470582"/>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2" name="圆角矩形 11"/>
          <p:cNvSpPr/>
          <p:nvPr/>
        </p:nvSpPr>
        <p:spPr>
          <a:xfrm>
            <a:off x="3058542" y="2152605"/>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圆角矩形 12"/>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圆角矩形 13"/>
          <p:cNvSpPr/>
          <p:nvPr/>
        </p:nvSpPr>
        <p:spPr>
          <a:xfrm>
            <a:off x="3058542" y="357147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 name="TextBox 8"/>
          <p:cNvSpPr txBox="1"/>
          <p:nvPr/>
        </p:nvSpPr>
        <p:spPr>
          <a:xfrm>
            <a:off x="3377053" y="1590726"/>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9"/>
          <p:cNvSpPr txBox="1"/>
          <p:nvPr/>
        </p:nvSpPr>
        <p:spPr>
          <a:xfrm>
            <a:off x="3377053" y="2267170"/>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TextBox 10"/>
          <p:cNvSpPr txBox="1"/>
          <p:nvPr/>
        </p:nvSpPr>
        <p:spPr>
          <a:xfrm>
            <a:off x="3377053" y="29729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8" name="TextBox 11"/>
          <p:cNvSpPr txBox="1"/>
          <p:nvPr/>
        </p:nvSpPr>
        <p:spPr>
          <a:xfrm>
            <a:off x="3377053" y="36860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圆角矩形 18"/>
          <p:cNvSpPr/>
          <p:nvPr/>
        </p:nvSpPr>
        <p:spPr>
          <a:xfrm>
            <a:off x="3070031" y="428004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 name="TextBox 13"/>
          <p:cNvSpPr txBox="1"/>
          <p:nvPr/>
        </p:nvSpPr>
        <p:spPr>
          <a:xfrm>
            <a:off x="3388543" y="439460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972091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4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2850"/>
                            </p:stCondLst>
                            <p:childTnLst>
                              <p:par>
                                <p:cTn id="32" presetID="16" presetClass="entr" presetSubtype="4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outHorizontal)">
                                      <p:cBhvr>
                                        <p:cTn id="34" dur="500"/>
                                        <p:tgtEl>
                                          <p:spTgt spid="11"/>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35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animBg="1"/>
      <p:bldP spid="12" grpId="0" animBg="1"/>
      <p:bldP spid="13" grpId="0" animBg="1"/>
      <p:bldP spid="14" grpId="0" animBg="1"/>
      <p:bldP spid="15" grpId="0"/>
      <p:bldP spid="16" grpId="0"/>
      <p:bldP spid="17" grpId="0"/>
      <p:bldP spid="18" grpId="0"/>
      <p:bldP spid="19" grpId="0" animBg="1"/>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2"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20"/>
          <p:cNvSpPr txBox="1"/>
          <p:nvPr/>
        </p:nvSpPr>
        <p:spPr>
          <a:xfrm>
            <a:off x="5112060" y="1599643"/>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0" name="组合 9"/>
          <p:cNvGrpSpPr/>
          <p:nvPr/>
        </p:nvGrpSpPr>
        <p:grpSpPr>
          <a:xfrm>
            <a:off x="5220075" y="3121604"/>
            <a:ext cx="1505417" cy="276999"/>
            <a:chOff x="6959302" y="4680827"/>
            <a:chExt cx="2007223" cy="369332"/>
          </a:xfrm>
        </p:grpSpPr>
        <p:grpSp>
          <p:nvGrpSpPr>
            <p:cNvPr id="11" name="组合 10"/>
            <p:cNvGrpSpPr/>
            <p:nvPr/>
          </p:nvGrpSpPr>
          <p:grpSpPr>
            <a:xfrm>
              <a:off x="6959302" y="4709580"/>
              <a:ext cx="497646" cy="340579"/>
              <a:chOff x="8183438" y="4293096"/>
              <a:chExt cx="720080" cy="492809"/>
            </a:xfrm>
          </p:grpSpPr>
          <p:sp>
            <p:nvSpPr>
              <p:cNvPr id="13"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4" name="圆角矩形 13"/>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2"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5" name="组合 14"/>
          <p:cNvGrpSpPr/>
          <p:nvPr/>
        </p:nvGrpSpPr>
        <p:grpSpPr>
          <a:xfrm>
            <a:off x="6948262" y="3121604"/>
            <a:ext cx="1481230" cy="276999"/>
            <a:chOff x="9263558" y="4680827"/>
            <a:chExt cx="1974973" cy="369332"/>
          </a:xfrm>
        </p:grpSpPr>
        <p:grpSp>
          <p:nvGrpSpPr>
            <p:cNvPr id="16" name="组合 15"/>
            <p:cNvGrpSpPr/>
            <p:nvPr/>
          </p:nvGrpSpPr>
          <p:grpSpPr>
            <a:xfrm>
              <a:off x="9263558" y="4709580"/>
              <a:ext cx="497646" cy="340579"/>
              <a:chOff x="9278713" y="5445224"/>
              <a:chExt cx="720080" cy="492809"/>
            </a:xfrm>
          </p:grpSpPr>
          <p:sp>
            <p:nvSpPr>
              <p:cNvPr id="18"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9" name="圆角矩形 18"/>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0" name="组合 19"/>
          <p:cNvGrpSpPr/>
          <p:nvPr/>
        </p:nvGrpSpPr>
        <p:grpSpPr>
          <a:xfrm>
            <a:off x="5220075" y="3601678"/>
            <a:ext cx="1505417" cy="276999"/>
            <a:chOff x="6959302" y="5320926"/>
            <a:chExt cx="2007223" cy="369332"/>
          </a:xfrm>
        </p:grpSpPr>
        <p:grpSp>
          <p:nvGrpSpPr>
            <p:cNvPr id="21" name="组合 20"/>
            <p:cNvGrpSpPr/>
            <p:nvPr/>
          </p:nvGrpSpPr>
          <p:grpSpPr>
            <a:xfrm>
              <a:off x="6959302" y="5335303"/>
              <a:ext cx="497646" cy="340579"/>
              <a:chOff x="7103318" y="5085184"/>
              <a:chExt cx="720080" cy="492809"/>
            </a:xfrm>
          </p:grpSpPr>
          <p:sp>
            <p:nvSpPr>
              <p:cNvPr id="23"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圆角矩形 23"/>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5" name="组合 24"/>
          <p:cNvGrpSpPr/>
          <p:nvPr/>
        </p:nvGrpSpPr>
        <p:grpSpPr>
          <a:xfrm>
            <a:off x="6948262" y="3601678"/>
            <a:ext cx="1481230" cy="276999"/>
            <a:chOff x="9263558" y="5320926"/>
            <a:chExt cx="1974973" cy="369332"/>
          </a:xfrm>
        </p:grpSpPr>
        <p:grpSp>
          <p:nvGrpSpPr>
            <p:cNvPr id="26" name="组合 25"/>
            <p:cNvGrpSpPr/>
            <p:nvPr/>
          </p:nvGrpSpPr>
          <p:grpSpPr>
            <a:xfrm>
              <a:off x="9263558" y="5335303"/>
              <a:ext cx="497646" cy="340579"/>
              <a:chOff x="8611702" y="4649964"/>
              <a:chExt cx="720080" cy="492809"/>
            </a:xfrm>
          </p:grpSpPr>
          <p:sp>
            <p:nvSpPr>
              <p:cNvPr id="28"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9" name="圆角矩形 28"/>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7"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342931235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3" presetClass="entr" presetSubtype="36" fill="hold" nodeType="withEffect">
                                  <p:stCondLst>
                                    <p:cond delay="6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strVal val="(6*min(max(#ppt_w*#ppt_h,.3),1)-7.4)/-.7*#ppt_w"/>
                                          </p:val>
                                        </p:tav>
                                        <p:tav tm="100000">
                                          <p:val>
                                            <p:strVal val="#ppt_w"/>
                                          </p:val>
                                        </p:tav>
                                      </p:tavLst>
                                    </p:anim>
                                    <p:anim calcmode="lin" valueType="num">
                                      <p:cBhvr>
                                        <p:cTn id="31" dur="500" fill="hold"/>
                                        <p:tgtEl>
                                          <p:spTgt spid="10"/>
                                        </p:tgtEl>
                                        <p:attrNameLst>
                                          <p:attrName>ppt_h</p:attrName>
                                        </p:attrNameLst>
                                      </p:cBhvr>
                                      <p:tavLst>
                                        <p:tav tm="0">
                                          <p:val>
                                            <p:strVal val="(6*min(max(#ppt_w*#ppt_h,.3),1)-7.4)/-.7*#ppt_h"/>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1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strVal val="(6*min(max(#ppt_w*#ppt_h,.3),1)-7.4)/-.7*#ppt_w"/>
                                          </p:val>
                                        </p:tav>
                                        <p:tav tm="100000">
                                          <p:val>
                                            <p:strVal val="#ppt_w"/>
                                          </p:val>
                                        </p:tav>
                                      </p:tavLst>
                                    </p:anim>
                                    <p:anim calcmode="lin" valueType="num">
                                      <p:cBhvr>
                                        <p:cTn id="37" dur="500" fill="hold"/>
                                        <p:tgtEl>
                                          <p:spTgt spid="15"/>
                                        </p:tgtEl>
                                        <p:attrNameLst>
                                          <p:attrName>ppt_h</p:attrName>
                                        </p:attrNameLst>
                                      </p:cBhvr>
                                      <p:tavLst>
                                        <p:tav tm="0">
                                          <p:val>
                                            <p:strVal val="(6*min(max(#ppt_w*#ppt_h,.3),1)-7.4)/-.7*#ppt_h"/>
                                          </p:val>
                                        </p:tav>
                                        <p:tav tm="100000">
                                          <p:val>
                                            <p:strVal val="#ppt_h"/>
                                          </p:val>
                                        </p:tav>
                                      </p:tavLst>
                                    </p:anim>
                                    <p:anim calcmode="lin" valueType="num">
                                      <p:cBhvr>
                                        <p:cTn id="38" dur="500" fill="hold"/>
                                        <p:tgtEl>
                                          <p:spTgt spid="15"/>
                                        </p:tgtEl>
                                        <p:attrNameLst>
                                          <p:attrName>ppt_x</p:attrName>
                                        </p:attrNameLst>
                                      </p:cBhvr>
                                      <p:tavLst>
                                        <p:tav tm="0">
                                          <p:val>
                                            <p:fltVal val="0.5"/>
                                          </p:val>
                                        </p:tav>
                                        <p:tav tm="100000">
                                          <p:val>
                                            <p:strVal val="#ppt_x"/>
                                          </p:val>
                                        </p:tav>
                                      </p:tavLst>
                                    </p:anim>
                                    <p:anim calcmode="lin" valueType="num">
                                      <p:cBhvr>
                                        <p:cTn id="39" dur="500" fill="hold"/>
                                        <p:tgtEl>
                                          <p:spTgt spid="15"/>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140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strVal val="(6*min(max(#ppt_w*#ppt_h,.3),1)-7.4)/-.7*#ppt_w"/>
                                          </p:val>
                                        </p:tav>
                                        <p:tav tm="100000">
                                          <p:val>
                                            <p:strVal val="#ppt_w"/>
                                          </p:val>
                                        </p:tav>
                                      </p:tavLst>
                                    </p:anim>
                                    <p:anim calcmode="lin" valueType="num">
                                      <p:cBhvr>
                                        <p:cTn id="43" dur="500" fill="hold"/>
                                        <p:tgtEl>
                                          <p:spTgt spid="20"/>
                                        </p:tgtEl>
                                        <p:attrNameLst>
                                          <p:attrName>ppt_h</p:attrName>
                                        </p:attrNameLst>
                                      </p:cBhvr>
                                      <p:tavLst>
                                        <p:tav tm="0">
                                          <p:val>
                                            <p:strVal val="(6*min(max(#ppt_w*#ppt_h,.3),1)-7.4)/-.7*#ppt_h"/>
                                          </p:val>
                                        </p:tav>
                                        <p:tav tm="100000">
                                          <p:val>
                                            <p:strVal val="#ppt_h"/>
                                          </p:val>
                                        </p:tav>
                                      </p:tavLst>
                                    </p:anim>
                                    <p:anim calcmode="lin" valueType="num">
                                      <p:cBhvr>
                                        <p:cTn id="44" dur="500" fill="hold"/>
                                        <p:tgtEl>
                                          <p:spTgt spid="20"/>
                                        </p:tgtEl>
                                        <p:attrNameLst>
                                          <p:attrName>ppt_x</p:attrName>
                                        </p:attrNameLst>
                                      </p:cBhvr>
                                      <p:tavLst>
                                        <p:tav tm="0">
                                          <p:val>
                                            <p:fltVal val="0.5"/>
                                          </p:val>
                                        </p:tav>
                                        <p:tav tm="100000">
                                          <p:val>
                                            <p:strVal val="#ppt_x"/>
                                          </p:val>
                                        </p:tav>
                                      </p:tavLst>
                                    </p:anim>
                                    <p:anim calcmode="lin" valueType="num">
                                      <p:cBhvr>
                                        <p:cTn id="45" dur="500" fill="hold"/>
                                        <p:tgtEl>
                                          <p:spTgt spid="20"/>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8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strVal val="(6*min(max(#ppt_w*#ppt_h,.3),1)-7.4)/-.7*#ppt_w"/>
                                          </p:val>
                                        </p:tav>
                                        <p:tav tm="100000">
                                          <p:val>
                                            <p:strVal val="#ppt_w"/>
                                          </p:val>
                                        </p:tav>
                                      </p:tavLst>
                                    </p:anim>
                                    <p:anim calcmode="lin" valueType="num">
                                      <p:cBhvr>
                                        <p:cTn id="49" dur="500" fill="hold"/>
                                        <p:tgtEl>
                                          <p:spTgt spid="25"/>
                                        </p:tgtEl>
                                        <p:attrNameLst>
                                          <p:attrName>ppt_h</p:attrName>
                                        </p:attrNameLst>
                                      </p:cBhvr>
                                      <p:tavLst>
                                        <p:tav tm="0">
                                          <p:val>
                                            <p:strVal val="(6*min(max(#ppt_w*#ppt_h,.3),1)-7.4)/-.7*#ppt_h"/>
                                          </p:val>
                                        </p:tav>
                                        <p:tav tm="100000">
                                          <p:val>
                                            <p:strVal val="#ppt_h"/>
                                          </p:val>
                                        </p:tav>
                                      </p:tavLst>
                                    </p:anim>
                                    <p:anim calcmode="lin" valueType="num">
                                      <p:cBhvr>
                                        <p:cTn id="50" dur="500" fill="hold"/>
                                        <p:tgtEl>
                                          <p:spTgt spid="25"/>
                                        </p:tgtEl>
                                        <p:attrNameLst>
                                          <p:attrName>ppt_x</p:attrName>
                                        </p:attrNameLst>
                                      </p:cBhvr>
                                      <p:tavLst>
                                        <p:tav tm="0">
                                          <p:val>
                                            <p:fltVal val="0.5"/>
                                          </p:val>
                                        </p:tav>
                                        <p:tav tm="100000">
                                          <p:val>
                                            <p:strVal val="#ppt_x"/>
                                          </p:val>
                                        </p:tav>
                                      </p:tavLst>
                                    </p:anim>
                                    <p:anim calcmode="lin" valueType="num">
                                      <p:cBhvr>
                                        <p:cTn id="5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Group 19"/>
          <p:cNvGrpSpPr>
            <a:grpSpLocks noChangeAspect="1"/>
          </p:cNvGrpSpPr>
          <p:nvPr/>
        </p:nvGrpSpPr>
        <p:grpSpPr bwMode="auto">
          <a:xfrm>
            <a:off x="2980358" y="1478072"/>
            <a:ext cx="2851785" cy="2851785"/>
            <a:chOff x="-90499" y="-90498"/>
            <a:chExt cx="3168999" cy="3168997"/>
          </a:xfrm>
        </p:grpSpPr>
        <p:sp>
          <p:nvSpPr>
            <p:cNvPr id="9"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0"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1"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2"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3"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4"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5" name="Group 26"/>
            <p:cNvGrpSpPr>
              <a:grpSpLocks noChangeAspect="1"/>
            </p:cNvGrpSpPr>
            <p:nvPr/>
          </p:nvGrpSpPr>
          <p:grpSpPr bwMode="auto">
            <a:xfrm>
              <a:off x="-90499" y="-90498"/>
              <a:ext cx="3168999" cy="3168997"/>
              <a:chOff x="-90499" y="-90498"/>
              <a:chExt cx="3168999" cy="3168997"/>
            </a:xfrm>
          </p:grpSpPr>
          <p:sp>
            <p:nvSpPr>
              <p:cNvPr id="16"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17"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18" name="Group 12"/>
          <p:cNvGrpSpPr>
            <a:grpSpLocks/>
          </p:cNvGrpSpPr>
          <p:nvPr/>
        </p:nvGrpSpPr>
        <p:grpSpPr bwMode="auto">
          <a:xfrm>
            <a:off x="612920" y="1955276"/>
            <a:ext cx="3206115" cy="1985963"/>
            <a:chOff x="0" y="0"/>
            <a:chExt cx="3561792" cy="2207606"/>
          </a:xfrm>
        </p:grpSpPr>
        <p:sp>
          <p:nvSpPr>
            <p:cNvPr id="19"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0"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1"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22"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3"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4"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23%</a:t>
              </a:r>
            </a:p>
          </p:txBody>
        </p:sp>
      </p:grpSp>
      <p:grpSp>
        <p:nvGrpSpPr>
          <p:cNvPr id="25" name="Group 3"/>
          <p:cNvGrpSpPr>
            <a:grpSpLocks/>
          </p:cNvGrpSpPr>
          <p:nvPr/>
        </p:nvGrpSpPr>
        <p:grpSpPr bwMode="auto">
          <a:xfrm>
            <a:off x="4937755" y="1850976"/>
            <a:ext cx="3197543" cy="2130266"/>
            <a:chOff x="0" y="0"/>
            <a:chExt cx="3553141" cy="2367260"/>
          </a:xfrm>
        </p:grpSpPr>
        <p:sp>
          <p:nvSpPr>
            <p:cNvPr id="2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2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30"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1"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6%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2"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11%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3"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12%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418904900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3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style.rotation</p:attrName>
                                        </p:attrNameLst>
                                      </p:cBhvr>
                                      <p:tavLst>
                                        <p:tav tm="0">
                                          <p:val>
                                            <p:fltVal val="720"/>
                                          </p:val>
                                        </p:tav>
                                        <p:tav tm="100000">
                                          <p:val>
                                            <p:fltVal val="0"/>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ppt_w</p:attrName>
                                        </p:attrNameLst>
                                      </p:cBhvr>
                                      <p:tavLst>
                                        <p:tav tm="0">
                                          <p:val>
                                            <p:fltVal val="0"/>
                                          </p:val>
                                        </p:tav>
                                        <p:tav tm="100000">
                                          <p:val>
                                            <p:strVal val="#ppt_w"/>
                                          </p:val>
                                        </p:tav>
                                      </p:tavLst>
                                    </p:anim>
                                  </p:childTnLst>
                                </p:cTn>
                              </p:par>
                            </p:childTnLst>
                          </p:cTn>
                        </p:par>
                        <p:par>
                          <p:cTn id="27" fill="hold">
                            <p:stCondLst>
                              <p:cond delay="1850"/>
                            </p:stCondLst>
                            <p:childTnLst>
                              <p:par>
                                <p:cTn id="28" presetID="1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lide(fromLeft)">
                                      <p:cBhvr>
                                        <p:cTn id="30" dur="1000"/>
                                        <p:tgtEl>
                                          <p:spTgt spid="25"/>
                                        </p:tgtEl>
                                      </p:cBhvr>
                                    </p:animEffect>
                                  </p:childTnLst>
                                </p:cTn>
                              </p:par>
                              <p:par>
                                <p:cTn id="31" presetID="1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Right)">
                                      <p:cBhvr>
                                        <p:cTn id="3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1423891" y="242490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3109488" y="3066649"/>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0" name="文本框 9"/>
          <p:cNvSpPr txBox="1"/>
          <p:nvPr/>
        </p:nvSpPr>
        <p:spPr>
          <a:xfrm>
            <a:off x="4763114" y="242490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6333421" y="3066649"/>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2" name="组合 11"/>
          <p:cNvGrpSpPr/>
          <p:nvPr/>
        </p:nvGrpSpPr>
        <p:grpSpPr>
          <a:xfrm>
            <a:off x="3236641" y="2042749"/>
            <a:ext cx="897207" cy="897206"/>
            <a:chOff x="4315518" y="2723665"/>
            <a:chExt cx="1196276" cy="1196274"/>
          </a:xfrm>
        </p:grpSpPr>
        <p:sp>
          <p:nvSpPr>
            <p:cNvPr id="13"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80"/>
            <p:cNvGrpSpPr>
              <a:grpSpLocks noChangeAspect="1"/>
            </p:cNvGrpSpPr>
            <p:nvPr/>
          </p:nvGrpSpPr>
          <p:grpSpPr bwMode="auto">
            <a:xfrm>
              <a:off x="4674224" y="2892590"/>
              <a:ext cx="610129" cy="647440"/>
              <a:chOff x="4738" y="3130"/>
              <a:chExt cx="551" cy="590"/>
            </a:xfrm>
            <a:solidFill>
              <a:schemeClr val="bg1"/>
            </a:solidFill>
          </p:grpSpPr>
          <p:sp>
            <p:nvSpPr>
              <p:cNvPr id="15"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1600131" y="1401009"/>
            <a:ext cx="897207" cy="897206"/>
            <a:chOff x="2133505" y="1868011"/>
            <a:chExt cx="1196276" cy="1196274"/>
          </a:xfrm>
        </p:grpSpPr>
        <p:sp>
          <p:nvSpPr>
            <p:cNvPr id="20"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94152" y="2091252"/>
              <a:ext cx="489277" cy="684119"/>
              <a:chOff x="9451975" y="2613025"/>
              <a:chExt cx="538163" cy="752475"/>
            </a:xfrm>
            <a:solidFill>
              <a:schemeClr val="bg1"/>
            </a:solidFill>
          </p:grpSpPr>
          <p:sp>
            <p:nvSpPr>
              <p:cNvPr id="22"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4873150" y="1401009"/>
            <a:ext cx="897207" cy="897206"/>
            <a:chOff x="6497531" y="1868011"/>
            <a:chExt cx="1196276" cy="1196274"/>
          </a:xfrm>
        </p:grpSpPr>
        <p:sp>
          <p:nvSpPr>
            <p:cNvPr id="26"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30"/>
            <p:cNvGrpSpPr>
              <a:grpSpLocks noChangeAspect="1"/>
            </p:cNvGrpSpPr>
            <p:nvPr/>
          </p:nvGrpSpPr>
          <p:grpSpPr bwMode="auto">
            <a:xfrm>
              <a:off x="6803608" y="2159197"/>
              <a:ext cx="671337" cy="481838"/>
              <a:chOff x="3670" y="2036"/>
              <a:chExt cx="581" cy="417"/>
            </a:xfrm>
          </p:grpSpPr>
          <p:sp>
            <p:nvSpPr>
              <p:cNvPr id="28"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6509661" y="2042749"/>
            <a:ext cx="897207" cy="897206"/>
            <a:chOff x="8679545" y="2723665"/>
            <a:chExt cx="1196276" cy="1196274"/>
          </a:xfrm>
        </p:grpSpPr>
        <p:sp>
          <p:nvSpPr>
            <p:cNvPr id="39"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9098807" y="3037776"/>
              <a:ext cx="433949" cy="491850"/>
              <a:chOff x="2471074" y="6170447"/>
              <a:chExt cx="1106488" cy="1254125"/>
            </a:xfrm>
            <a:solidFill>
              <a:schemeClr val="bg1"/>
            </a:solidFill>
          </p:grpSpPr>
          <p:sp>
            <p:nvSpPr>
              <p:cNvPr id="4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4"/>
              <p:cNvSpPr>
                <a:spLocks noChangeArrowheads="1"/>
              </p:cNvSpPr>
              <p:nvPr/>
            </p:nvSpPr>
            <p:spPr bwMode="auto">
              <a:xfrm>
                <a:off x="2936212" y="6843547"/>
                <a:ext cx="146050" cy="152400"/>
              </a:xfrm>
              <a:prstGeom prst="ellips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1357127"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4703718"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7" name="文本框 46"/>
          <p:cNvSpPr txBox="1"/>
          <p:nvPr/>
        </p:nvSpPr>
        <p:spPr>
          <a:xfrm>
            <a:off x="3035918"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302202"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142589507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75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1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ppt_x"/>
                                          </p:val>
                                        </p:tav>
                                        <p:tav tm="100000">
                                          <p:val>
                                            <p:strVal val="#ppt_x"/>
                                          </p:val>
                                        </p:tav>
                                      </p:tavLst>
                                    </p:anim>
                                    <p:anim calcmode="lin" valueType="num">
                                      <p:cBhvr additive="base">
                                        <p:cTn id="47" dur="5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25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500" fill="hold"/>
                                        <p:tgtEl>
                                          <p:spTgt spid="46"/>
                                        </p:tgtEl>
                                        <p:attrNameLst>
                                          <p:attrName>ppt_x</p:attrName>
                                        </p:attrNameLst>
                                      </p:cBhvr>
                                      <p:tavLst>
                                        <p:tav tm="0">
                                          <p:val>
                                            <p:strVal val="#ppt_x"/>
                                          </p:val>
                                        </p:tav>
                                        <p:tav tm="100000">
                                          <p:val>
                                            <p:strVal val="#ppt_x"/>
                                          </p:val>
                                        </p:tav>
                                      </p:tavLst>
                                    </p:anim>
                                    <p:anim calcmode="lin" valueType="num">
                                      <p:cBhvr additive="base">
                                        <p:cTn id="55" dur="5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50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75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541243" y="3379585"/>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2620967" y="3379585"/>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4700689" y="3379585"/>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6802896" y="3379585"/>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2"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50"/>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7" y="1542050"/>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4" y="154337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17230170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25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txBox="1">
            <a:spLocks/>
          </p:cNvSpPr>
          <p:nvPr/>
        </p:nvSpPr>
        <p:spPr>
          <a:xfrm>
            <a:off x="1784269" y="1639452"/>
            <a:ext cx="1227900" cy="132343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rPr>
              <a:t>03</a:t>
            </a:r>
            <a:endParaRPr lang="en-US" sz="8600" dirty="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endParaRPr>
          </a:p>
        </p:txBody>
      </p:sp>
      <p:sp>
        <p:nvSpPr>
          <p:cNvPr id="5" name="文本框 4"/>
          <p:cNvSpPr txBox="1"/>
          <p:nvPr/>
        </p:nvSpPr>
        <p:spPr>
          <a:xfrm>
            <a:off x="2970609" y="2232392"/>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6" name="文本框 5"/>
          <p:cNvSpPr txBox="1"/>
          <p:nvPr/>
        </p:nvSpPr>
        <p:spPr>
          <a:xfrm>
            <a:off x="2970609" y="1862590"/>
            <a:ext cx="1778350" cy="438582"/>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smtClean="0">
                <a:latin typeface="Arial" panose="020B0604020202020204" pitchFamily="34" charset="0"/>
                <a:cs typeface="Arial" panose="020B0604020202020204" pitchFamily="34" charset="0"/>
              </a:rPr>
              <a:t>Part Three</a:t>
            </a:r>
            <a:endParaRPr lang="zh-CN" altLang="en-US" sz="2400" dirty="0">
              <a:latin typeface="Arial" panose="020B0604020202020204" pitchFamily="34" charset="0"/>
              <a:cs typeface="Arial" panose="020B0604020202020204" pitchFamily="34" charset="0"/>
            </a:endParaRPr>
          </a:p>
        </p:txBody>
      </p:sp>
      <p:grpSp>
        <p:nvGrpSpPr>
          <p:cNvPr id="7" name="组合 6"/>
          <p:cNvGrpSpPr/>
          <p:nvPr/>
        </p:nvGrpSpPr>
        <p:grpSpPr>
          <a:xfrm rot="11891394">
            <a:off x="5912849" y="1721923"/>
            <a:ext cx="2323088" cy="1614098"/>
            <a:chOff x="912737" y="565770"/>
            <a:chExt cx="3097450" cy="2152130"/>
          </a:xfrm>
          <a:solidFill>
            <a:schemeClr val="bg1">
              <a:alpha val="50000"/>
            </a:schemeClr>
          </a:solidFill>
        </p:grpSpPr>
        <p:sp>
          <p:nvSpPr>
            <p:cNvPr id="8" name="等腰三角形 7"/>
            <p:cNvSpPr/>
            <p:nvPr/>
          </p:nvSpPr>
          <p:spPr>
            <a:xfrm rot="18941696">
              <a:off x="2822785" y="2021207"/>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9" name="等腰三角形 8"/>
            <p:cNvSpPr/>
            <p:nvPr/>
          </p:nvSpPr>
          <p:spPr>
            <a:xfrm rot="3678182">
              <a:off x="2802171" y="1181956"/>
              <a:ext cx="397226" cy="34243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0" name="等腰三角形 9"/>
            <p:cNvSpPr/>
            <p:nvPr/>
          </p:nvSpPr>
          <p:spPr>
            <a:xfrm rot="9480000">
              <a:off x="3485946" y="2487804"/>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1" name="等腰三角形 10"/>
            <p:cNvSpPr/>
            <p:nvPr/>
          </p:nvSpPr>
          <p:spPr>
            <a:xfrm rot="1020767">
              <a:off x="1218249" y="749218"/>
              <a:ext cx="945160" cy="81479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2" name="等腰三角形 11"/>
            <p:cNvSpPr/>
            <p:nvPr/>
          </p:nvSpPr>
          <p:spPr>
            <a:xfrm rot="1020767">
              <a:off x="1105528" y="607668"/>
              <a:ext cx="1175902" cy="10137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3" name="椭圆 12"/>
            <p:cNvSpPr/>
            <p:nvPr/>
          </p:nvSpPr>
          <p:spPr>
            <a:xfrm rot="18818926">
              <a:off x="912737" y="1383941"/>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8818926">
              <a:off x="1788997" y="565770"/>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rot="18818926">
              <a:off x="2041044" y="1708216"/>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rot="8977127">
              <a:off x="3563479" y="1987179"/>
              <a:ext cx="446708" cy="334617"/>
              <a:chOff x="2822785" y="1265179"/>
              <a:chExt cx="930073" cy="696693"/>
            </a:xfrm>
            <a:grpFill/>
          </p:grpSpPr>
          <p:sp>
            <p:nvSpPr>
              <p:cNvPr id="17" name="等腰三角形 16"/>
              <p:cNvSpPr/>
              <p:nvPr/>
            </p:nvSpPr>
            <p:spPr>
              <a:xfrm rot="18941696">
                <a:off x="2822785" y="1265179"/>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8" name="等腰三角形 17"/>
              <p:cNvSpPr/>
              <p:nvPr/>
            </p:nvSpPr>
            <p:spPr>
              <a:xfrm rot="9480000">
                <a:off x="3485946" y="1731776"/>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19" name="Straight Connector 13"/>
          <p:cNvCxnSpPr/>
          <p:nvPr/>
        </p:nvCxnSpPr>
        <p:spPr>
          <a:xfrm flipH="1">
            <a:off x="2" y="3082556"/>
            <a:ext cx="4748959" cy="0"/>
          </a:xfrm>
          <a:prstGeom prst="line">
            <a:avLst/>
          </a:prstGeom>
          <a:ln w="19050" cap="sq">
            <a:solidFill>
              <a:schemeClr val="bg1">
                <a:alpha val="35000"/>
              </a:schemeClr>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231431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3"/>
          <p:cNvSpPr>
            <a:spLocks/>
          </p:cNvSpPr>
          <p:nvPr/>
        </p:nvSpPr>
        <p:spPr bwMode="ltGray">
          <a:xfrm>
            <a:off x="5972366" y="1518050"/>
            <a:ext cx="1806313" cy="28683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bg1"/>
            </a:solidFill>
            <a:round/>
            <a:headEnd/>
            <a:tailEnd/>
          </a:ln>
          <a:effectLst>
            <a:glow>
              <a:schemeClr val="accent1"/>
            </a:glow>
          </a:effectLst>
        </p:spPr>
        <p:txBody>
          <a:bodyPr/>
          <a:lstStyle/>
          <a:p>
            <a:endParaRPr lang="zh-CN" altLang="en-US" sz="1620"/>
          </a:p>
        </p:txBody>
      </p:sp>
      <p:sp>
        <p:nvSpPr>
          <p:cNvPr id="9" name="Freeform 7"/>
          <p:cNvSpPr>
            <a:spLocks/>
          </p:cNvSpPr>
          <p:nvPr/>
        </p:nvSpPr>
        <p:spPr bwMode="ltGray">
          <a:xfrm>
            <a:off x="3608183" y="1518050"/>
            <a:ext cx="1806313" cy="28683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bg1"/>
            </a:solidFill>
            <a:round/>
            <a:headEnd/>
            <a:tailEnd/>
          </a:ln>
          <a:effectLst>
            <a:glow>
              <a:schemeClr val="accent1"/>
            </a:glow>
          </a:effectLst>
        </p:spPr>
        <p:txBody>
          <a:bodyPr/>
          <a:lstStyle/>
          <a:p>
            <a:endParaRPr lang="zh-CN" altLang="en-US" sz="1620"/>
          </a:p>
        </p:txBody>
      </p:sp>
      <p:sp>
        <p:nvSpPr>
          <p:cNvPr id="10" name="Freeform 12"/>
          <p:cNvSpPr>
            <a:spLocks/>
          </p:cNvSpPr>
          <p:nvPr/>
        </p:nvSpPr>
        <p:spPr bwMode="ltGray">
          <a:xfrm>
            <a:off x="1264150" y="1562343"/>
            <a:ext cx="1806314" cy="28683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bg1"/>
            </a:solidFill>
            <a:round/>
            <a:headEnd/>
            <a:tailEnd/>
          </a:ln>
          <a:effectLst>
            <a:glow>
              <a:schemeClr val="accent1"/>
            </a:glow>
          </a:effectLst>
        </p:spPr>
        <p:txBody>
          <a:bodyPr/>
          <a:lstStyle/>
          <a:p>
            <a:endParaRPr lang="zh-CN" altLang="en-US" sz="1620"/>
          </a:p>
        </p:txBody>
      </p:sp>
      <p:sp>
        <p:nvSpPr>
          <p:cNvPr id="11" name="Text Box 17"/>
          <p:cNvSpPr txBox="1">
            <a:spLocks noChangeArrowheads="1"/>
          </p:cNvSpPr>
          <p:nvPr/>
        </p:nvSpPr>
        <p:spPr bwMode="black">
          <a:xfrm>
            <a:off x="1415885" y="2338865"/>
            <a:ext cx="1464719" cy="3416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20">
                <a:solidFill>
                  <a:srgbClr val="BCE8F2"/>
                </a:solidFill>
                <a:latin typeface="方正兰亭黑_GBK" pitchFamily="2" charset="-122"/>
                <a:ea typeface="方正兰亭黑_GBK" pitchFamily="2" charset="-122"/>
              </a:rPr>
              <a:t>单击添加文字</a:t>
            </a:r>
            <a:endParaRPr lang="en-US" altLang="zh-CN" sz="1620">
              <a:solidFill>
                <a:srgbClr val="BCE8F2"/>
              </a:solidFill>
              <a:latin typeface="方正兰亭黑_GBK" pitchFamily="2" charset="-122"/>
              <a:ea typeface="方正兰亭黑_GBK" pitchFamily="2" charset="-122"/>
            </a:endParaRPr>
          </a:p>
        </p:txBody>
      </p:sp>
      <p:grpSp>
        <p:nvGrpSpPr>
          <p:cNvPr id="12" name="组合 11"/>
          <p:cNvGrpSpPr>
            <a:grpSpLocks/>
          </p:cNvGrpSpPr>
          <p:nvPr/>
        </p:nvGrpSpPr>
        <p:grpSpPr bwMode="auto">
          <a:xfrm>
            <a:off x="1385346" y="1330171"/>
            <a:ext cx="599445" cy="635333"/>
            <a:chOff x="925513" y="981075"/>
            <a:chExt cx="715883" cy="760389"/>
          </a:xfrm>
        </p:grpSpPr>
        <p:sp>
          <p:nvSpPr>
            <p:cNvPr id="13" name="Oval 23"/>
            <p:cNvSpPr>
              <a:spLocks noChangeArrowheads="1"/>
            </p:cNvSpPr>
            <p:nvPr/>
          </p:nvSpPr>
          <p:spPr bwMode="gray">
            <a:xfrm>
              <a:off x="925513" y="981075"/>
              <a:ext cx="715883" cy="760389"/>
            </a:xfrm>
            <a:prstGeom prst="ellipse">
              <a:avLst/>
            </a:prstGeom>
            <a:solidFill>
              <a:schemeClr val="bg1">
                <a:alpha val="36000"/>
              </a:schemeClr>
            </a:solidFill>
            <a:ln w="9525" algn="ctr">
              <a:solidFill>
                <a:schemeClr val="bg1"/>
              </a:solidFill>
              <a:round/>
              <a:headEnd/>
              <a:tailEnd/>
            </a:ln>
            <a:effectLst>
              <a:glow rad="88900">
                <a:schemeClr val="accent1">
                  <a:satMod val="175000"/>
                  <a:alpha val="40000"/>
                </a:schemeClr>
              </a:glow>
            </a:effectLst>
          </p:spPr>
          <p:txBody>
            <a:bodyPr wrap="none" anchor="ctr"/>
            <a:lstStyle/>
            <a:p>
              <a:pPr>
                <a:defRPr/>
              </a:pPr>
              <a:endParaRPr lang="zh-CN" altLang="en-US" sz="1620"/>
            </a:p>
          </p:txBody>
        </p:sp>
        <p:sp>
          <p:nvSpPr>
            <p:cNvPr id="14" name="WordArt 25"/>
            <p:cNvSpPr>
              <a:spLocks noChangeArrowheads="1" noChangeShapeType="1" noTextEdit="1"/>
            </p:cNvSpPr>
            <p:nvPr/>
          </p:nvSpPr>
          <p:spPr bwMode="gray">
            <a:xfrm>
              <a:off x="1017588" y="1168400"/>
              <a:ext cx="520700" cy="420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240" i="1" kern="10">
                  <a:solidFill>
                    <a:srgbClr val="FCFCFC">
                      <a:alpha val="59999"/>
                    </a:srgbClr>
                  </a:solidFill>
                  <a:latin typeface="Arial Black"/>
                </a:rPr>
                <a:t>01</a:t>
              </a:r>
              <a:endParaRPr lang="zh-CN" altLang="en-US" sz="3240" i="1" kern="10">
                <a:solidFill>
                  <a:srgbClr val="FCFCFC">
                    <a:alpha val="59999"/>
                  </a:srgbClr>
                </a:solidFill>
                <a:latin typeface="Arial Black"/>
              </a:endParaRPr>
            </a:p>
          </p:txBody>
        </p:sp>
      </p:grpSp>
      <p:sp>
        <p:nvSpPr>
          <p:cNvPr id="15" name="Line 26"/>
          <p:cNvSpPr>
            <a:spLocks noChangeShapeType="1"/>
          </p:cNvSpPr>
          <p:nvPr/>
        </p:nvSpPr>
        <p:spPr bwMode="gray">
          <a:xfrm>
            <a:off x="1435290" y="2798925"/>
            <a:ext cx="1492500"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1620" dirty="0"/>
          </a:p>
        </p:txBody>
      </p:sp>
      <p:grpSp>
        <p:nvGrpSpPr>
          <p:cNvPr id="16" name="组合 15"/>
          <p:cNvGrpSpPr>
            <a:grpSpLocks/>
          </p:cNvGrpSpPr>
          <p:nvPr/>
        </p:nvGrpSpPr>
        <p:grpSpPr bwMode="auto">
          <a:xfrm>
            <a:off x="3687238" y="1278732"/>
            <a:ext cx="615398" cy="637992"/>
            <a:chOff x="3540125" y="925512"/>
            <a:chExt cx="735013" cy="760413"/>
          </a:xfrm>
        </p:grpSpPr>
        <p:sp>
          <p:nvSpPr>
            <p:cNvPr id="17" name="Oval 32"/>
            <p:cNvSpPr>
              <a:spLocks noChangeArrowheads="1"/>
            </p:cNvSpPr>
            <p:nvPr/>
          </p:nvSpPr>
          <p:spPr bwMode="gray">
            <a:xfrm>
              <a:off x="3540125" y="925512"/>
              <a:ext cx="735013" cy="760413"/>
            </a:xfrm>
            <a:prstGeom prst="ellipse">
              <a:avLst/>
            </a:prstGeom>
            <a:solidFill>
              <a:schemeClr val="bg1">
                <a:alpha val="38000"/>
              </a:schemeClr>
            </a:solidFill>
            <a:ln w="9525" algn="ctr">
              <a:solidFill>
                <a:schemeClr val="bg1"/>
              </a:solidFill>
              <a:round/>
              <a:headEnd/>
              <a:tailEnd/>
            </a:ln>
            <a:effectLst>
              <a:glow rad="88900">
                <a:schemeClr val="accent1">
                  <a:satMod val="175000"/>
                  <a:alpha val="40000"/>
                </a:schemeClr>
              </a:glow>
            </a:effectLst>
          </p:spPr>
          <p:txBody>
            <a:bodyPr wrap="none" anchor="ctr"/>
            <a:lstStyle/>
            <a:p>
              <a:pPr>
                <a:defRPr/>
              </a:pPr>
              <a:endParaRPr lang="zh-CN" altLang="en-US" sz="1620"/>
            </a:p>
          </p:txBody>
        </p:sp>
        <p:sp>
          <p:nvSpPr>
            <p:cNvPr id="18" name="WordArt 34"/>
            <p:cNvSpPr>
              <a:spLocks noChangeArrowheads="1" noChangeShapeType="1" noTextEdit="1"/>
            </p:cNvSpPr>
            <p:nvPr/>
          </p:nvSpPr>
          <p:spPr bwMode="gray">
            <a:xfrm>
              <a:off x="3652838" y="1100137"/>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240" i="1" kern="10">
                  <a:solidFill>
                    <a:srgbClr val="FCFCFC">
                      <a:alpha val="59999"/>
                    </a:srgbClr>
                  </a:solidFill>
                  <a:latin typeface="Arial Black"/>
                </a:rPr>
                <a:t>02</a:t>
              </a:r>
              <a:endParaRPr lang="zh-CN" altLang="en-US" sz="3240" i="1" kern="10">
                <a:solidFill>
                  <a:srgbClr val="FCFCFC">
                    <a:alpha val="59999"/>
                  </a:srgbClr>
                </a:solidFill>
                <a:latin typeface="Arial Black"/>
              </a:endParaRPr>
            </a:p>
          </p:txBody>
        </p:sp>
      </p:grpSp>
      <p:sp>
        <p:nvSpPr>
          <p:cNvPr id="19" name="Line 35"/>
          <p:cNvSpPr>
            <a:spLocks noChangeShapeType="1"/>
          </p:cNvSpPr>
          <p:nvPr/>
        </p:nvSpPr>
        <p:spPr bwMode="gray">
          <a:xfrm>
            <a:off x="3753617" y="2770350"/>
            <a:ext cx="1492501"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1620"/>
          </a:p>
        </p:txBody>
      </p:sp>
      <p:sp>
        <p:nvSpPr>
          <p:cNvPr id="20" name="Line 38"/>
          <p:cNvSpPr>
            <a:spLocks noChangeShapeType="1"/>
          </p:cNvSpPr>
          <p:nvPr/>
        </p:nvSpPr>
        <p:spPr bwMode="gray">
          <a:xfrm>
            <a:off x="6157797" y="2767492"/>
            <a:ext cx="1492501"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1620"/>
          </a:p>
        </p:txBody>
      </p:sp>
      <p:sp>
        <p:nvSpPr>
          <p:cNvPr id="21" name="Rectangle 39"/>
          <p:cNvSpPr>
            <a:spLocks noChangeArrowheads="1"/>
          </p:cNvSpPr>
          <p:nvPr/>
        </p:nvSpPr>
        <p:spPr bwMode="gray">
          <a:xfrm>
            <a:off x="3670757" y="2890365"/>
            <a:ext cx="1673397" cy="1118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tx1">
                      <a:alpha val="50000"/>
                    </a:schemeClr>
                  </a:outerShdw>
                </a:effectLst>
              </a14:hiddenEffects>
            </a:ext>
          </a:extLst>
        </p:spPr>
        <p:txBody>
          <a:bodyPr wrap="square">
            <a:spAutoFit/>
          </a:bodyPr>
          <a:lstStyle/>
          <a:p>
            <a:pPr algn="ctr">
              <a:lnSpc>
                <a:spcPts val="1980"/>
              </a:lnSpc>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a:p>
            <a:pPr algn="ctr">
              <a:lnSpc>
                <a:spcPts val="1980"/>
              </a:lnSpc>
            </a:pPr>
            <a:r>
              <a:rPr lang="zh-CN" altLang="en-US" sz="1080" dirty="0">
                <a:solidFill>
                  <a:srgbClr val="BCE8F2"/>
                </a:solidFill>
                <a:latin typeface="方正正纤黑简体" pitchFamily="2" charset="-122"/>
                <a:ea typeface="方正正纤黑简体" pitchFamily="2" charset="-122"/>
              </a:rPr>
              <a:t>单击添加文字</a:t>
            </a:r>
            <a:endParaRPr lang="en-US" altLang="zh-CN" sz="1080" dirty="0">
              <a:solidFill>
                <a:srgbClr val="BCE8F2"/>
              </a:solidFill>
              <a:latin typeface="方正正纤黑简体" pitchFamily="2" charset="-122"/>
              <a:ea typeface="方正正纤黑简体" pitchFamily="2" charset="-122"/>
            </a:endParaRPr>
          </a:p>
          <a:p>
            <a:pPr algn="ctr">
              <a:lnSpc>
                <a:spcPts val="1980"/>
              </a:lnSpc>
            </a:pPr>
            <a:r>
              <a:rPr lang="zh-CN" altLang="en-US" sz="1080" dirty="0">
                <a:solidFill>
                  <a:srgbClr val="BCE8F2"/>
                </a:solidFill>
                <a:latin typeface="方正正纤黑简体" pitchFamily="2" charset="-122"/>
                <a:ea typeface="方正正纤黑简体" pitchFamily="2" charset="-122"/>
              </a:rPr>
              <a:t>单击此处添加文字内容</a:t>
            </a:r>
            <a:endParaRPr lang="en-US" altLang="zh-CN" sz="1080" dirty="0">
              <a:solidFill>
                <a:srgbClr val="BCE8F2"/>
              </a:solidFill>
              <a:latin typeface="方正正纤黑简体" pitchFamily="2" charset="-122"/>
              <a:ea typeface="方正正纤黑简体" pitchFamily="2" charset="-122"/>
            </a:endParaRPr>
          </a:p>
          <a:p>
            <a:pPr algn="ctr">
              <a:lnSpc>
                <a:spcPts val="1980"/>
              </a:lnSpc>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p:txBody>
      </p:sp>
      <p:grpSp>
        <p:nvGrpSpPr>
          <p:cNvPr id="22" name="组合 21"/>
          <p:cNvGrpSpPr>
            <a:grpSpLocks/>
          </p:cNvGrpSpPr>
          <p:nvPr/>
        </p:nvGrpSpPr>
        <p:grpSpPr bwMode="auto">
          <a:xfrm>
            <a:off x="6052850" y="1290163"/>
            <a:ext cx="615396" cy="636662"/>
            <a:chOff x="6186488" y="936625"/>
            <a:chExt cx="735013" cy="760413"/>
          </a:xfrm>
        </p:grpSpPr>
        <p:sp>
          <p:nvSpPr>
            <p:cNvPr id="23" name="Oval 44"/>
            <p:cNvSpPr>
              <a:spLocks noChangeArrowheads="1"/>
            </p:cNvSpPr>
            <p:nvPr/>
          </p:nvSpPr>
          <p:spPr bwMode="gray">
            <a:xfrm>
              <a:off x="6186488" y="936625"/>
              <a:ext cx="735013" cy="760413"/>
            </a:xfrm>
            <a:prstGeom prst="ellipse">
              <a:avLst/>
            </a:prstGeom>
            <a:solidFill>
              <a:schemeClr val="bg1">
                <a:alpha val="42000"/>
              </a:schemeClr>
            </a:solidFill>
            <a:ln w="9525" algn="ctr">
              <a:solidFill>
                <a:schemeClr val="bg1"/>
              </a:solidFill>
              <a:round/>
              <a:headEnd/>
              <a:tailEnd/>
            </a:ln>
            <a:effectLst>
              <a:glow rad="88900">
                <a:schemeClr val="accent1">
                  <a:satMod val="175000"/>
                  <a:alpha val="40000"/>
                </a:schemeClr>
              </a:glow>
            </a:effectLst>
          </p:spPr>
          <p:txBody>
            <a:bodyPr wrap="none" anchor="ctr"/>
            <a:lstStyle/>
            <a:p>
              <a:pPr>
                <a:defRPr/>
              </a:pPr>
              <a:endParaRPr lang="zh-CN" altLang="en-US" sz="1620"/>
            </a:p>
          </p:txBody>
        </p:sp>
        <p:sp>
          <p:nvSpPr>
            <p:cNvPr id="24" name="WordArt 46"/>
            <p:cNvSpPr>
              <a:spLocks noChangeArrowheads="1" noChangeShapeType="1" noTextEdit="1"/>
            </p:cNvSpPr>
            <p:nvPr/>
          </p:nvSpPr>
          <p:spPr bwMode="gray">
            <a:xfrm>
              <a:off x="6310313" y="1116012"/>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240" i="1" kern="10" dirty="0">
                  <a:solidFill>
                    <a:srgbClr val="FCFCFC">
                      <a:alpha val="59999"/>
                    </a:srgbClr>
                  </a:solidFill>
                  <a:latin typeface="Arial Black"/>
                </a:rPr>
                <a:t>03</a:t>
              </a:r>
              <a:endParaRPr lang="zh-CN" altLang="en-US" sz="3240" i="1" kern="10" dirty="0">
                <a:solidFill>
                  <a:srgbClr val="FCFCFC">
                    <a:alpha val="59999"/>
                  </a:srgbClr>
                </a:solidFill>
                <a:latin typeface="Arial Black"/>
              </a:endParaRPr>
            </a:p>
          </p:txBody>
        </p:sp>
      </p:grpSp>
      <p:sp>
        <p:nvSpPr>
          <p:cNvPr id="25" name="Text Box 17"/>
          <p:cNvSpPr txBox="1">
            <a:spLocks noChangeArrowheads="1"/>
          </p:cNvSpPr>
          <p:nvPr/>
        </p:nvSpPr>
        <p:spPr bwMode="black">
          <a:xfrm>
            <a:off x="3775636" y="2338865"/>
            <a:ext cx="1464719" cy="3416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20" dirty="0">
                <a:solidFill>
                  <a:srgbClr val="BCE8F2"/>
                </a:solidFill>
                <a:latin typeface="方正兰亭黑_GBK" pitchFamily="2" charset="-122"/>
                <a:ea typeface="方正兰亭黑_GBK" pitchFamily="2" charset="-122"/>
              </a:rPr>
              <a:t>单击添加文字</a:t>
            </a:r>
            <a:endParaRPr lang="en-US" altLang="zh-CN" sz="1620" dirty="0">
              <a:solidFill>
                <a:srgbClr val="BCE8F2"/>
              </a:solidFill>
              <a:latin typeface="方正兰亭黑_GBK" pitchFamily="2" charset="-122"/>
              <a:ea typeface="方正兰亭黑_GBK" pitchFamily="2" charset="-122"/>
            </a:endParaRPr>
          </a:p>
        </p:txBody>
      </p:sp>
      <p:sp>
        <p:nvSpPr>
          <p:cNvPr id="26" name="Text Box 17"/>
          <p:cNvSpPr txBox="1">
            <a:spLocks noChangeArrowheads="1"/>
          </p:cNvSpPr>
          <p:nvPr/>
        </p:nvSpPr>
        <p:spPr bwMode="black">
          <a:xfrm>
            <a:off x="6149820" y="2338865"/>
            <a:ext cx="1464719" cy="3416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20">
                <a:solidFill>
                  <a:srgbClr val="BCE8F2"/>
                </a:solidFill>
                <a:latin typeface="方正兰亭黑_GBK" pitchFamily="2" charset="-122"/>
                <a:ea typeface="方正兰亭黑_GBK" pitchFamily="2" charset="-122"/>
              </a:rPr>
              <a:t>单击添加文字</a:t>
            </a:r>
            <a:endParaRPr lang="en-US" altLang="zh-CN" sz="1620">
              <a:solidFill>
                <a:srgbClr val="BCE8F2"/>
              </a:solidFill>
              <a:latin typeface="方正兰亭黑_GBK" pitchFamily="2" charset="-122"/>
              <a:ea typeface="方正兰亭黑_GBK" pitchFamily="2" charset="-122"/>
            </a:endParaRPr>
          </a:p>
        </p:txBody>
      </p:sp>
      <p:sp>
        <p:nvSpPr>
          <p:cNvPr id="27" name="Text Box 26"/>
          <p:cNvSpPr txBox="1">
            <a:spLocks noChangeArrowheads="1"/>
          </p:cNvSpPr>
          <p:nvPr/>
        </p:nvSpPr>
        <p:spPr bwMode="gray">
          <a:xfrm>
            <a:off x="1433455" y="3094679"/>
            <a:ext cx="1664096" cy="75713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p:txBody>
      </p:sp>
      <p:sp>
        <p:nvSpPr>
          <p:cNvPr id="28" name="Text Box 26"/>
          <p:cNvSpPr txBox="1">
            <a:spLocks noChangeArrowheads="1"/>
          </p:cNvSpPr>
          <p:nvPr/>
        </p:nvSpPr>
        <p:spPr bwMode="gray">
          <a:xfrm>
            <a:off x="6164481" y="2890367"/>
            <a:ext cx="1662767" cy="1006429"/>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080" dirty="0">
                <a:solidFill>
                  <a:srgbClr val="BCE8F2"/>
                </a:solidFill>
                <a:latin typeface="方正正纤黑简体" pitchFamily="2" charset="-122"/>
                <a:ea typeface="方正正纤黑简体" pitchFamily="2" charset="-122"/>
              </a:rPr>
              <a:t>单击此处添加文字</a:t>
            </a:r>
            <a:endParaRPr lang="en-US" altLang="zh-CN" sz="1080" dirty="0">
              <a:solidFill>
                <a:srgbClr val="BCE8F2"/>
              </a:solidFill>
              <a:latin typeface="方正正纤黑简体" pitchFamily="2" charset="-122"/>
              <a:ea typeface="方正正纤黑简体" pitchFamily="2" charset="-122"/>
            </a:endParaRPr>
          </a:p>
        </p:txBody>
      </p:sp>
    </p:spTree>
    <p:extLst>
      <p:ext uri="{BB962C8B-B14F-4D97-AF65-F5344CB8AC3E}">
        <p14:creationId xmlns:p14="http://schemas.microsoft.com/office/powerpoint/2010/main" val="38778221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heel(1)">
                                      <p:cBhvr>
                                        <p:cTn id="23" dur="2000"/>
                                        <p:tgtEl>
                                          <p:spTgt spid="10"/>
                                        </p:tgtEl>
                                      </p:cBhvr>
                                    </p:animEffect>
                                  </p:childTnLst>
                                </p:cTn>
                              </p:par>
                            </p:childTnLst>
                          </p:cTn>
                        </p:par>
                        <p:par>
                          <p:cTn id="24" fill="hold">
                            <p:stCondLst>
                              <p:cond delay="2850"/>
                            </p:stCondLst>
                            <p:childTnLst>
                              <p:par>
                                <p:cTn id="25" presetID="10" presetClass="entr" presetSubtype="0" repeatCount="200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300"/>
                                        <p:tgtEl>
                                          <p:spTgt spid="10"/>
                                        </p:tgtEl>
                                      </p:cBhvr>
                                    </p:animEffect>
                                  </p:childTnLst>
                                </p:cTn>
                              </p:par>
                            </p:childTnLst>
                          </p:cTn>
                        </p:par>
                        <p:par>
                          <p:cTn id="28" fill="hold">
                            <p:stCondLst>
                              <p:cond delay="3450"/>
                            </p:stCondLst>
                            <p:childTnLst>
                              <p:par>
                                <p:cTn id="29" presetID="2" presetClass="entr" presetSubtype="9"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0-#ppt_h/2"/>
                                          </p:val>
                                        </p:tav>
                                        <p:tav tm="100000">
                                          <p:val>
                                            <p:strVal val="#ppt_y"/>
                                          </p:val>
                                        </p:tav>
                                      </p:tavLst>
                                    </p:anim>
                                  </p:childTnLst>
                                </p:cTn>
                              </p:par>
                              <p:par>
                                <p:cTn id="33" presetID="35" presetClass="entr" presetSubtype="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500"/>
                                        <p:tgtEl>
                                          <p:spTgt spid="12"/>
                                        </p:tgtEl>
                                      </p:cBhvr>
                                    </p:animEffect>
                                    <p:anim calcmode="lin" valueType="num">
                                      <p:cBhvr>
                                        <p:cTn id="36" dur="1500" fill="hold"/>
                                        <p:tgtEl>
                                          <p:spTgt spid="12"/>
                                        </p:tgtEl>
                                        <p:attrNameLst>
                                          <p:attrName>style.rotation</p:attrName>
                                        </p:attrNameLst>
                                      </p:cBhvr>
                                      <p:tavLst>
                                        <p:tav tm="0">
                                          <p:val>
                                            <p:fltVal val="720"/>
                                          </p:val>
                                        </p:tav>
                                        <p:tav tm="100000">
                                          <p:val>
                                            <p:fltVal val="0"/>
                                          </p:val>
                                        </p:tav>
                                      </p:tavLst>
                                    </p:anim>
                                    <p:anim calcmode="lin" valueType="num">
                                      <p:cBhvr>
                                        <p:cTn id="37" dur="1500" fill="hold"/>
                                        <p:tgtEl>
                                          <p:spTgt spid="12"/>
                                        </p:tgtEl>
                                        <p:attrNameLst>
                                          <p:attrName>ppt_h</p:attrName>
                                        </p:attrNameLst>
                                      </p:cBhvr>
                                      <p:tavLst>
                                        <p:tav tm="0">
                                          <p:val>
                                            <p:fltVal val="0"/>
                                          </p:val>
                                        </p:tav>
                                        <p:tav tm="100000">
                                          <p:val>
                                            <p:strVal val="#ppt_h"/>
                                          </p:val>
                                        </p:tav>
                                      </p:tavLst>
                                    </p:anim>
                                    <p:anim calcmode="lin" valueType="num">
                                      <p:cBhvr>
                                        <p:cTn id="38" dur="1500" fill="hold"/>
                                        <p:tgtEl>
                                          <p:spTgt spid="12"/>
                                        </p:tgtEl>
                                        <p:attrNameLst>
                                          <p:attrName>ppt_w</p:attrName>
                                        </p:attrNameLst>
                                      </p:cBhvr>
                                      <p:tavLst>
                                        <p:tav tm="0">
                                          <p:val>
                                            <p:fltVal val="0"/>
                                          </p:val>
                                        </p:tav>
                                        <p:tav tm="100000">
                                          <p:val>
                                            <p:strVal val="#ppt_w"/>
                                          </p:val>
                                        </p:tav>
                                      </p:tavLst>
                                    </p:anim>
                                  </p:childTnLst>
                                </p:cTn>
                              </p:par>
                            </p:childTnLst>
                          </p:cTn>
                        </p:par>
                        <p:par>
                          <p:cTn id="39" fill="hold">
                            <p:stCondLst>
                              <p:cond delay="4950"/>
                            </p:stCondLst>
                            <p:childTnLst>
                              <p:par>
                                <p:cTn id="40" presetID="47"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1000"/>
                                        <p:tgtEl>
                                          <p:spTgt spid="27"/>
                                        </p:tgtEl>
                                      </p:cBhvr>
                                    </p:animEffect>
                                    <p:anim calcmode="lin" valueType="num">
                                      <p:cBhvr>
                                        <p:cTn id="48" dur="1000" fill="hold"/>
                                        <p:tgtEl>
                                          <p:spTgt spid="27"/>
                                        </p:tgtEl>
                                        <p:attrNameLst>
                                          <p:attrName>ppt_x</p:attrName>
                                        </p:attrNameLst>
                                      </p:cBhvr>
                                      <p:tavLst>
                                        <p:tav tm="0">
                                          <p:val>
                                            <p:strVal val="#ppt_x"/>
                                          </p:val>
                                        </p:tav>
                                        <p:tav tm="100000">
                                          <p:val>
                                            <p:strVal val="#ppt_x"/>
                                          </p:val>
                                        </p:tav>
                                      </p:tavLst>
                                    </p:anim>
                                    <p:anim calcmode="lin" valueType="num">
                                      <p:cBhvr>
                                        <p:cTn id="49" dur="1000" fill="hold"/>
                                        <p:tgtEl>
                                          <p:spTgt spid="27"/>
                                        </p:tgtEl>
                                        <p:attrNameLst>
                                          <p:attrName>ppt_y</p:attrName>
                                        </p:attrNameLst>
                                      </p:cBhvr>
                                      <p:tavLst>
                                        <p:tav tm="0">
                                          <p:val>
                                            <p:strVal val="#ppt_y+.1"/>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5950"/>
                            </p:stCondLst>
                            <p:childTnLst>
                              <p:par>
                                <p:cTn id="54" presetID="21" presetClass="entr" presetSubtype="1"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heel(1)">
                                      <p:cBhvr>
                                        <p:cTn id="56" dur="2000"/>
                                        <p:tgtEl>
                                          <p:spTgt spid="9"/>
                                        </p:tgtEl>
                                      </p:cBhvr>
                                    </p:animEffect>
                                  </p:childTnLst>
                                </p:cTn>
                              </p:par>
                            </p:childTnLst>
                          </p:cTn>
                        </p:par>
                        <p:par>
                          <p:cTn id="57" fill="hold">
                            <p:stCondLst>
                              <p:cond delay="7950"/>
                            </p:stCondLst>
                            <p:childTnLst>
                              <p:par>
                                <p:cTn id="58" presetID="10" presetClass="entr" presetSubtype="0" repeatCount="2000"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300"/>
                                        <p:tgtEl>
                                          <p:spTgt spid="9"/>
                                        </p:tgtEl>
                                      </p:cBhvr>
                                    </p:animEffect>
                                  </p:childTnLst>
                                </p:cTn>
                              </p:par>
                            </p:childTnLst>
                          </p:cTn>
                        </p:par>
                        <p:par>
                          <p:cTn id="61" fill="hold">
                            <p:stCondLst>
                              <p:cond delay="8550"/>
                            </p:stCondLst>
                            <p:childTnLst>
                              <p:par>
                                <p:cTn id="62" presetID="2" presetClass="entr" presetSubtype="9" fill="hold"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0-#ppt_w/2"/>
                                          </p:val>
                                        </p:tav>
                                        <p:tav tm="100000">
                                          <p:val>
                                            <p:strVal val="#ppt_x"/>
                                          </p:val>
                                        </p:tav>
                                      </p:tavLst>
                                    </p:anim>
                                    <p:anim calcmode="lin" valueType="num">
                                      <p:cBhvr additive="base">
                                        <p:cTn id="65" dur="500" fill="hold"/>
                                        <p:tgtEl>
                                          <p:spTgt spid="16"/>
                                        </p:tgtEl>
                                        <p:attrNameLst>
                                          <p:attrName>ppt_y</p:attrName>
                                        </p:attrNameLst>
                                      </p:cBhvr>
                                      <p:tavLst>
                                        <p:tav tm="0">
                                          <p:val>
                                            <p:strVal val="0-#ppt_h/2"/>
                                          </p:val>
                                        </p:tav>
                                        <p:tav tm="100000">
                                          <p:val>
                                            <p:strVal val="#ppt_y"/>
                                          </p:val>
                                        </p:tav>
                                      </p:tavLst>
                                    </p:anim>
                                  </p:childTnLst>
                                </p:cTn>
                              </p:par>
                              <p:par>
                                <p:cTn id="66" presetID="35" presetClass="entr" presetSubtype="0" fill="hold" nodeType="with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1500"/>
                                        <p:tgtEl>
                                          <p:spTgt spid="16"/>
                                        </p:tgtEl>
                                      </p:cBhvr>
                                    </p:animEffect>
                                    <p:anim calcmode="lin" valueType="num">
                                      <p:cBhvr>
                                        <p:cTn id="69" dur="1500" fill="hold"/>
                                        <p:tgtEl>
                                          <p:spTgt spid="16"/>
                                        </p:tgtEl>
                                        <p:attrNameLst>
                                          <p:attrName>style.rotation</p:attrName>
                                        </p:attrNameLst>
                                      </p:cBhvr>
                                      <p:tavLst>
                                        <p:tav tm="0">
                                          <p:val>
                                            <p:fltVal val="720"/>
                                          </p:val>
                                        </p:tav>
                                        <p:tav tm="100000">
                                          <p:val>
                                            <p:fltVal val="0"/>
                                          </p:val>
                                        </p:tav>
                                      </p:tavLst>
                                    </p:anim>
                                    <p:anim calcmode="lin" valueType="num">
                                      <p:cBhvr>
                                        <p:cTn id="70" dur="1500" fill="hold"/>
                                        <p:tgtEl>
                                          <p:spTgt spid="16"/>
                                        </p:tgtEl>
                                        <p:attrNameLst>
                                          <p:attrName>ppt_h</p:attrName>
                                        </p:attrNameLst>
                                      </p:cBhvr>
                                      <p:tavLst>
                                        <p:tav tm="0">
                                          <p:val>
                                            <p:fltVal val="0"/>
                                          </p:val>
                                        </p:tav>
                                        <p:tav tm="100000">
                                          <p:val>
                                            <p:strVal val="#ppt_h"/>
                                          </p:val>
                                        </p:tav>
                                      </p:tavLst>
                                    </p:anim>
                                    <p:anim calcmode="lin" valueType="num">
                                      <p:cBhvr>
                                        <p:cTn id="71" dur="1500" fill="hold"/>
                                        <p:tgtEl>
                                          <p:spTgt spid="16"/>
                                        </p:tgtEl>
                                        <p:attrNameLst>
                                          <p:attrName>ppt_w</p:attrName>
                                        </p:attrNameLst>
                                      </p:cBhvr>
                                      <p:tavLst>
                                        <p:tav tm="0">
                                          <p:val>
                                            <p:fltVal val="0"/>
                                          </p:val>
                                        </p:tav>
                                        <p:tav tm="100000">
                                          <p:val>
                                            <p:strVal val="#ppt_w"/>
                                          </p:val>
                                        </p:tav>
                                      </p:tavLst>
                                    </p:anim>
                                  </p:childTnLst>
                                </p:cTn>
                              </p:par>
                            </p:childTnLst>
                          </p:cTn>
                        </p:par>
                        <p:par>
                          <p:cTn id="72" fill="hold">
                            <p:stCondLst>
                              <p:cond delay="10050"/>
                            </p:stCondLst>
                            <p:childTnLst>
                              <p:par>
                                <p:cTn id="73" presetID="47" presetClass="entr" presetSubtype="0" fill="hold" grpId="0"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0"/>
                                        <p:tgtEl>
                                          <p:spTgt spid="25"/>
                                        </p:tgtEl>
                                      </p:cBhvr>
                                    </p:animEffect>
                                    <p:anim calcmode="lin" valueType="num">
                                      <p:cBhvr>
                                        <p:cTn id="76" dur="1000" fill="hold"/>
                                        <p:tgtEl>
                                          <p:spTgt spid="25"/>
                                        </p:tgtEl>
                                        <p:attrNameLst>
                                          <p:attrName>ppt_x</p:attrName>
                                        </p:attrNameLst>
                                      </p:cBhvr>
                                      <p:tavLst>
                                        <p:tav tm="0">
                                          <p:val>
                                            <p:strVal val="#ppt_x"/>
                                          </p:val>
                                        </p:tav>
                                        <p:tav tm="100000">
                                          <p:val>
                                            <p:strVal val="#ppt_x"/>
                                          </p:val>
                                        </p:tav>
                                      </p:tavLst>
                                    </p:anim>
                                    <p:anim calcmode="lin" valueType="num">
                                      <p:cBhvr>
                                        <p:cTn id="77" dur="1000" fill="hold"/>
                                        <p:tgtEl>
                                          <p:spTgt spid="2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fade">
                                      <p:cBhvr>
                                        <p:cTn id="80" dur="1000"/>
                                        <p:tgtEl>
                                          <p:spTgt spid="21"/>
                                        </p:tgtEl>
                                      </p:cBhvr>
                                    </p:animEffect>
                                    <p:anim calcmode="lin" valueType="num">
                                      <p:cBhvr>
                                        <p:cTn id="81" dur="1000" fill="hold"/>
                                        <p:tgtEl>
                                          <p:spTgt spid="21"/>
                                        </p:tgtEl>
                                        <p:attrNameLst>
                                          <p:attrName>ppt_x</p:attrName>
                                        </p:attrNameLst>
                                      </p:cBhvr>
                                      <p:tavLst>
                                        <p:tav tm="0">
                                          <p:val>
                                            <p:strVal val="#ppt_x"/>
                                          </p:val>
                                        </p:tav>
                                        <p:tav tm="100000">
                                          <p:val>
                                            <p:strVal val="#ppt_x"/>
                                          </p:val>
                                        </p:tav>
                                      </p:tavLst>
                                    </p:anim>
                                    <p:anim calcmode="lin" valueType="num">
                                      <p:cBhvr>
                                        <p:cTn id="82" dur="1000" fill="hold"/>
                                        <p:tgtEl>
                                          <p:spTgt spid="21"/>
                                        </p:tgtEl>
                                        <p:attrNameLst>
                                          <p:attrName>ppt_y</p:attrName>
                                        </p:attrNameLst>
                                      </p:cBhvr>
                                      <p:tavLst>
                                        <p:tav tm="0">
                                          <p:val>
                                            <p:strVal val="#ppt_y+.1"/>
                                          </p:val>
                                        </p:tav>
                                        <p:tav tm="100000">
                                          <p:val>
                                            <p:strVal val="#ppt_y"/>
                                          </p:val>
                                        </p:tav>
                                      </p:tavLst>
                                    </p:anim>
                                  </p:childTnLst>
                                </p:cTn>
                              </p:par>
                              <p:par>
                                <p:cTn id="83" presetID="16" presetClass="entr" presetSubtype="21"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barn(inVertical)">
                                      <p:cBhvr>
                                        <p:cTn id="85" dur="500"/>
                                        <p:tgtEl>
                                          <p:spTgt spid="19"/>
                                        </p:tgtEl>
                                      </p:cBhvr>
                                    </p:animEffect>
                                  </p:childTnLst>
                                </p:cTn>
                              </p:par>
                            </p:childTnLst>
                          </p:cTn>
                        </p:par>
                        <p:par>
                          <p:cTn id="86" fill="hold">
                            <p:stCondLst>
                              <p:cond delay="11050"/>
                            </p:stCondLst>
                            <p:childTnLst>
                              <p:par>
                                <p:cTn id="87" presetID="21" presetClass="entr" presetSubtype="1" fill="hold" nodeType="after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wheel(1)">
                                      <p:cBhvr>
                                        <p:cTn id="89" dur="2000"/>
                                        <p:tgtEl>
                                          <p:spTgt spid="8"/>
                                        </p:tgtEl>
                                      </p:cBhvr>
                                    </p:animEffect>
                                  </p:childTnLst>
                                </p:cTn>
                              </p:par>
                            </p:childTnLst>
                          </p:cTn>
                        </p:par>
                        <p:par>
                          <p:cTn id="90" fill="hold">
                            <p:stCondLst>
                              <p:cond delay="13050"/>
                            </p:stCondLst>
                            <p:childTnLst>
                              <p:par>
                                <p:cTn id="91" presetID="10" presetClass="entr" presetSubtype="0" repeatCount="2000" fill="hold" nodeType="after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fade">
                                      <p:cBhvr>
                                        <p:cTn id="93" dur="300"/>
                                        <p:tgtEl>
                                          <p:spTgt spid="8"/>
                                        </p:tgtEl>
                                      </p:cBhvr>
                                    </p:animEffect>
                                  </p:childTnLst>
                                </p:cTn>
                              </p:par>
                            </p:childTnLst>
                          </p:cTn>
                        </p:par>
                        <p:par>
                          <p:cTn id="94" fill="hold">
                            <p:stCondLst>
                              <p:cond delay="13650"/>
                            </p:stCondLst>
                            <p:childTnLst>
                              <p:par>
                                <p:cTn id="95" presetID="2" presetClass="entr" presetSubtype="9" fill="hold" nodeType="after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0-#ppt_w/2"/>
                                          </p:val>
                                        </p:tav>
                                        <p:tav tm="100000">
                                          <p:val>
                                            <p:strVal val="#ppt_x"/>
                                          </p:val>
                                        </p:tav>
                                      </p:tavLst>
                                    </p:anim>
                                    <p:anim calcmode="lin" valueType="num">
                                      <p:cBhvr additive="base">
                                        <p:cTn id="98" dur="500" fill="hold"/>
                                        <p:tgtEl>
                                          <p:spTgt spid="22"/>
                                        </p:tgtEl>
                                        <p:attrNameLst>
                                          <p:attrName>ppt_y</p:attrName>
                                        </p:attrNameLst>
                                      </p:cBhvr>
                                      <p:tavLst>
                                        <p:tav tm="0">
                                          <p:val>
                                            <p:strVal val="0-#ppt_h/2"/>
                                          </p:val>
                                        </p:tav>
                                        <p:tav tm="100000">
                                          <p:val>
                                            <p:strVal val="#ppt_y"/>
                                          </p:val>
                                        </p:tav>
                                      </p:tavLst>
                                    </p:anim>
                                  </p:childTnLst>
                                </p:cTn>
                              </p:par>
                              <p:par>
                                <p:cTn id="99" presetID="35" presetClass="entr" presetSubtype="0"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1500"/>
                                        <p:tgtEl>
                                          <p:spTgt spid="22"/>
                                        </p:tgtEl>
                                      </p:cBhvr>
                                    </p:animEffect>
                                    <p:anim calcmode="lin" valueType="num">
                                      <p:cBhvr>
                                        <p:cTn id="102" dur="1500" fill="hold"/>
                                        <p:tgtEl>
                                          <p:spTgt spid="22"/>
                                        </p:tgtEl>
                                        <p:attrNameLst>
                                          <p:attrName>style.rotation</p:attrName>
                                        </p:attrNameLst>
                                      </p:cBhvr>
                                      <p:tavLst>
                                        <p:tav tm="0">
                                          <p:val>
                                            <p:fltVal val="720"/>
                                          </p:val>
                                        </p:tav>
                                        <p:tav tm="100000">
                                          <p:val>
                                            <p:fltVal val="0"/>
                                          </p:val>
                                        </p:tav>
                                      </p:tavLst>
                                    </p:anim>
                                    <p:anim calcmode="lin" valueType="num">
                                      <p:cBhvr>
                                        <p:cTn id="103" dur="1500" fill="hold"/>
                                        <p:tgtEl>
                                          <p:spTgt spid="22"/>
                                        </p:tgtEl>
                                        <p:attrNameLst>
                                          <p:attrName>ppt_h</p:attrName>
                                        </p:attrNameLst>
                                      </p:cBhvr>
                                      <p:tavLst>
                                        <p:tav tm="0">
                                          <p:val>
                                            <p:fltVal val="0"/>
                                          </p:val>
                                        </p:tav>
                                        <p:tav tm="100000">
                                          <p:val>
                                            <p:strVal val="#ppt_h"/>
                                          </p:val>
                                        </p:tav>
                                      </p:tavLst>
                                    </p:anim>
                                    <p:anim calcmode="lin" valueType="num">
                                      <p:cBhvr>
                                        <p:cTn id="104" dur="1500" fill="hold"/>
                                        <p:tgtEl>
                                          <p:spTgt spid="22"/>
                                        </p:tgtEl>
                                        <p:attrNameLst>
                                          <p:attrName>ppt_w</p:attrName>
                                        </p:attrNameLst>
                                      </p:cBhvr>
                                      <p:tavLst>
                                        <p:tav tm="0">
                                          <p:val>
                                            <p:fltVal val="0"/>
                                          </p:val>
                                        </p:tav>
                                        <p:tav tm="100000">
                                          <p:val>
                                            <p:strVal val="#ppt_w"/>
                                          </p:val>
                                        </p:tav>
                                      </p:tavLst>
                                    </p:anim>
                                  </p:childTnLst>
                                </p:cTn>
                              </p:par>
                            </p:childTnLst>
                          </p:cTn>
                        </p:par>
                        <p:par>
                          <p:cTn id="105" fill="hold">
                            <p:stCondLst>
                              <p:cond delay="15150"/>
                            </p:stCondLst>
                            <p:childTnLst>
                              <p:par>
                                <p:cTn id="106" presetID="47" presetClass="entr" presetSubtype="0"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fade">
                                      <p:cBhvr>
                                        <p:cTn id="108" dur="1000"/>
                                        <p:tgtEl>
                                          <p:spTgt spid="26"/>
                                        </p:tgtEl>
                                      </p:cBhvr>
                                    </p:animEffect>
                                    <p:anim calcmode="lin" valueType="num">
                                      <p:cBhvr>
                                        <p:cTn id="109" dur="1000" fill="hold"/>
                                        <p:tgtEl>
                                          <p:spTgt spid="26"/>
                                        </p:tgtEl>
                                        <p:attrNameLst>
                                          <p:attrName>ppt_x</p:attrName>
                                        </p:attrNameLst>
                                      </p:cBhvr>
                                      <p:tavLst>
                                        <p:tav tm="0">
                                          <p:val>
                                            <p:strVal val="#ppt_x"/>
                                          </p:val>
                                        </p:tav>
                                        <p:tav tm="100000">
                                          <p:val>
                                            <p:strVal val="#ppt_x"/>
                                          </p:val>
                                        </p:tav>
                                      </p:tavLst>
                                    </p:anim>
                                    <p:anim calcmode="lin" valueType="num">
                                      <p:cBhvr>
                                        <p:cTn id="110" dur="1000" fill="hold"/>
                                        <p:tgtEl>
                                          <p:spTgt spid="26"/>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1000"/>
                                        <p:tgtEl>
                                          <p:spTgt spid="28"/>
                                        </p:tgtEl>
                                      </p:cBhvr>
                                    </p:animEffect>
                                    <p:anim calcmode="lin" valueType="num">
                                      <p:cBhvr>
                                        <p:cTn id="114" dur="1000" fill="hold"/>
                                        <p:tgtEl>
                                          <p:spTgt spid="28"/>
                                        </p:tgtEl>
                                        <p:attrNameLst>
                                          <p:attrName>ppt_x</p:attrName>
                                        </p:attrNameLst>
                                      </p:cBhvr>
                                      <p:tavLst>
                                        <p:tav tm="0">
                                          <p:val>
                                            <p:strVal val="#ppt_x"/>
                                          </p:val>
                                        </p:tav>
                                        <p:tav tm="100000">
                                          <p:val>
                                            <p:strVal val="#ppt_x"/>
                                          </p:val>
                                        </p:tav>
                                      </p:tavLst>
                                    </p:anim>
                                    <p:anim calcmode="lin" valueType="num">
                                      <p:cBhvr>
                                        <p:cTn id="115" dur="1000" fill="hold"/>
                                        <p:tgtEl>
                                          <p:spTgt spid="28"/>
                                        </p:tgtEl>
                                        <p:attrNameLst>
                                          <p:attrName>ppt_y</p:attrName>
                                        </p:attrNameLst>
                                      </p:cBhvr>
                                      <p:tavLst>
                                        <p:tav tm="0">
                                          <p:val>
                                            <p:strVal val="#ppt_y+.1"/>
                                          </p:val>
                                        </p:tav>
                                        <p:tav tm="100000">
                                          <p:val>
                                            <p:strVal val="#ppt_y"/>
                                          </p:val>
                                        </p:tav>
                                      </p:tavLst>
                                    </p:anim>
                                  </p:childTnLst>
                                </p:cTn>
                              </p:par>
                              <p:par>
                                <p:cTn id="116" presetID="16" presetClass="entr" presetSubtype="21" fill="hold" grpId="0" nodeType="withEffect">
                                  <p:stCondLst>
                                    <p:cond delay="0"/>
                                  </p:stCondLst>
                                  <p:childTnLst>
                                    <p:set>
                                      <p:cBhvr>
                                        <p:cTn id="117" dur="1" fill="hold">
                                          <p:stCondLst>
                                            <p:cond delay="0"/>
                                          </p:stCondLst>
                                        </p:cTn>
                                        <p:tgtEl>
                                          <p:spTgt spid="20"/>
                                        </p:tgtEl>
                                        <p:attrNameLst>
                                          <p:attrName>style.visibility</p:attrName>
                                        </p:attrNameLst>
                                      </p:cBhvr>
                                      <p:to>
                                        <p:strVal val="visible"/>
                                      </p:to>
                                    </p:set>
                                    <p:animEffect transition="in" filter="barn(inVertical)">
                                      <p:cBhvr>
                                        <p:cTn id="1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5" grpId="0" animBg="1"/>
      <p:bldP spid="19" grpId="0" animBg="1"/>
      <p:bldP spid="20" grpId="0" animBg="1"/>
      <p:bldP spid="21" grpId="0"/>
      <p:bldP spid="25" grpId="0"/>
      <p:bldP spid="26" grpId="0"/>
      <p:bldP spid="27" grpId="0"/>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直接连接符 21"/>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7697517" y="3567425"/>
            <a:ext cx="486054" cy="486054"/>
            <a:chOff x="10262562" y="4756567"/>
            <a:chExt cx="648072" cy="648072"/>
          </a:xfrm>
        </p:grpSpPr>
        <p:sp>
          <p:nvSpPr>
            <p:cNvPr id="9" name="圆角矩形 8"/>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0"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1" name="组合 10"/>
          <p:cNvGrpSpPr/>
          <p:nvPr/>
        </p:nvGrpSpPr>
        <p:grpSpPr>
          <a:xfrm>
            <a:off x="7697517" y="2965503"/>
            <a:ext cx="486054" cy="486054"/>
            <a:chOff x="10262562" y="3923133"/>
            <a:chExt cx="648072" cy="648072"/>
          </a:xfrm>
        </p:grpSpPr>
        <p:sp>
          <p:nvSpPr>
            <p:cNvPr id="12" name="圆角矩形 11"/>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3"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4" name="组合 13"/>
          <p:cNvGrpSpPr/>
          <p:nvPr/>
        </p:nvGrpSpPr>
        <p:grpSpPr>
          <a:xfrm>
            <a:off x="7697517" y="1761660"/>
            <a:ext cx="486054" cy="486054"/>
            <a:chOff x="8903518" y="2489855"/>
            <a:chExt cx="648072" cy="648072"/>
          </a:xfrm>
        </p:grpSpPr>
        <p:sp>
          <p:nvSpPr>
            <p:cNvPr id="15" name="圆角矩形 14"/>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6"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7" name="组合 16"/>
          <p:cNvGrpSpPr/>
          <p:nvPr/>
        </p:nvGrpSpPr>
        <p:grpSpPr>
          <a:xfrm>
            <a:off x="7697517" y="2363582"/>
            <a:ext cx="486054" cy="486054"/>
            <a:chOff x="10262562" y="3132604"/>
            <a:chExt cx="648072" cy="648072"/>
          </a:xfrm>
        </p:grpSpPr>
        <p:sp>
          <p:nvSpPr>
            <p:cNvPr id="18" name="圆角矩形 17"/>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9"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0" name="直接连接符 19"/>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3811413"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4"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6" name="流程图: 决策 25"/>
          <p:cNvSpPr/>
          <p:nvPr/>
        </p:nvSpPr>
        <p:spPr>
          <a:xfrm>
            <a:off x="798552" y="1810632"/>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7" name="流程图: 决策 26"/>
          <p:cNvSpPr/>
          <p:nvPr/>
        </p:nvSpPr>
        <p:spPr>
          <a:xfrm>
            <a:off x="2883995" y="2284281"/>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8" name="矩形 27"/>
          <p:cNvSpPr/>
          <p:nvPr/>
        </p:nvSpPr>
        <p:spPr>
          <a:xfrm>
            <a:off x="6314130" y="188480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30" y="2483100"/>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30" y="3092314"/>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矩形 30"/>
          <p:cNvSpPr/>
          <p:nvPr/>
        </p:nvSpPr>
        <p:spPr>
          <a:xfrm>
            <a:off x="6314130" y="369903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5" name="流程图: 决策 24"/>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19695376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22" presetClass="entr" presetSubtype="2"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right)">
                                      <p:cBhvr>
                                        <p:cTn id="26" dur="500"/>
                                        <p:tgtEl>
                                          <p:spTgt spid="20"/>
                                        </p:tgtEl>
                                      </p:cBhvr>
                                    </p:animEffect>
                                  </p:childTnLst>
                                </p:cTn>
                              </p:par>
                              <p:par>
                                <p:cTn id="27" presetID="12" presetClass="entr" presetSubtype="2" fill="hold" grpId="0" nodeType="withEffect">
                                  <p:stCondLst>
                                    <p:cond delay="20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500"/>
                                        <p:tgtEl>
                                          <p:spTgt spid="28"/>
                                        </p:tgtEl>
                                        <p:attrNameLst>
                                          <p:attrName>ppt_x</p:attrName>
                                        </p:attrNameLst>
                                      </p:cBhvr>
                                      <p:tavLst>
                                        <p:tav tm="0">
                                          <p:val>
                                            <p:strVal val="#ppt_x+#ppt_w*1.125000"/>
                                          </p:val>
                                        </p:tav>
                                        <p:tav tm="100000">
                                          <p:val>
                                            <p:strVal val="#ppt_x"/>
                                          </p:val>
                                        </p:tav>
                                      </p:tavLst>
                                    </p:anim>
                                    <p:animEffect transition="in" filter="wipe(left)">
                                      <p:cBhvr>
                                        <p:cTn id="30" dur="500"/>
                                        <p:tgtEl>
                                          <p:spTgt spid="28"/>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 calcmode="lin" valueType="num">
                                      <p:cBhvr>
                                        <p:cTn id="35" dur="500" fill="hold"/>
                                        <p:tgtEl>
                                          <p:spTgt spid="24"/>
                                        </p:tgtEl>
                                        <p:attrNameLst>
                                          <p:attrName>style.rotation</p:attrName>
                                        </p:attrNameLst>
                                      </p:cBhvr>
                                      <p:tavLst>
                                        <p:tav tm="0">
                                          <p:val>
                                            <p:fltVal val="90"/>
                                          </p:val>
                                        </p:tav>
                                        <p:tav tm="100000">
                                          <p:val>
                                            <p:fltVal val="0"/>
                                          </p:val>
                                        </p:tav>
                                      </p:tavLst>
                                    </p:anim>
                                    <p:animEffect transition="in" filter="fade">
                                      <p:cBhvr>
                                        <p:cTn id="36" dur="500"/>
                                        <p:tgtEl>
                                          <p:spTgt spid="24"/>
                                        </p:tgtEl>
                                      </p:cBhvr>
                                    </p:animEffect>
                                  </p:childTnLst>
                                </p:cTn>
                              </p:par>
                              <p:par>
                                <p:cTn id="37" presetID="10" presetClass="entr" presetSubtype="0" fill="hold" nodeType="withEffect">
                                  <p:stCondLst>
                                    <p:cond delay="100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22" presetClass="entr" presetSubtype="2" fill="hold" nodeType="withEffect">
                                  <p:stCondLst>
                                    <p:cond delay="1000"/>
                                  </p:stCondLst>
                                  <p:childTnLst>
                                    <p:set>
                                      <p:cBhvr>
                                        <p:cTn id="41" dur="1" fill="hold">
                                          <p:stCondLst>
                                            <p:cond delay="0"/>
                                          </p:stCondLst>
                                        </p:cTn>
                                        <p:tgtEl>
                                          <p:spTgt spid="21"/>
                                        </p:tgtEl>
                                        <p:attrNameLst>
                                          <p:attrName>style.visibility</p:attrName>
                                        </p:attrNameLst>
                                      </p:cBhvr>
                                      <p:to>
                                        <p:strVal val="visible"/>
                                      </p:to>
                                    </p:set>
                                    <p:animEffect transition="in" filter="wipe(right)">
                                      <p:cBhvr>
                                        <p:cTn id="42" dur="500"/>
                                        <p:tgtEl>
                                          <p:spTgt spid="21"/>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500"/>
                                        <p:tgtEl>
                                          <p:spTgt spid="29"/>
                                        </p:tgtEl>
                                        <p:attrNameLst>
                                          <p:attrName>ppt_x</p:attrName>
                                        </p:attrNameLst>
                                      </p:cBhvr>
                                      <p:tavLst>
                                        <p:tav tm="0">
                                          <p:val>
                                            <p:strVal val="#ppt_x+#ppt_w*1.125000"/>
                                          </p:val>
                                        </p:tav>
                                        <p:tav tm="100000">
                                          <p:val>
                                            <p:strVal val="#ppt_x"/>
                                          </p:val>
                                        </p:tav>
                                      </p:tavLst>
                                    </p:anim>
                                    <p:animEffect transition="in" filter="wipe(left)">
                                      <p:cBhvr>
                                        <p:cTn id="46" dur="500"/>
                                        <p:tgtEl>
                                          <p:spTgt spid="29"/>
                                        </p:tgtEl>
                                      </p:cBhvr>
                                    </p:animEffect>
                                  </p:childTnLst>
                                </p:cTn>
                              </p:par>
                              <p:par>
                                <p:cTn id="47" presetID="31" presetClass="entr" presetSubtype="0" fill="hold" grpId="0" nodeType="withEffect">
                                  <p:stCondLst>
                                    <p:cond delay="150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 calcmode="lin" valueType="num">
                                      <p:cBhvr>
                                        <p:cTn id="51" dur="500" fill="hold"/>
                                        <p:tgtEl>
                                          <p:spTgt spid="27"/>
                                        </p:tgtEl>
                                        <p:attrNameLst>
                                          <p:attrName>style.rotation</p:attrName>
                                        </p:attrNameLst>
                                      </p:cBhvr>
                                      <p:tavLst>
                                        <p:tav tm="0">
                                          <p:val>
                                            <p:fltVal val="90"/>
                                          </p:val>
                                        </p:tav>
                                        <p:tav tm="100000">
                                          <p:val>
                                            <p:fltVal val="0"/>
                                          </p:val>
                                        </p:tav>
                                      </p:tavLst>
                                    </p:anim>
                                    <p:animEffect transition="in" filter="fade">
                                      <p:cBhvr>
                                        <p:cTn id="52" dur="500"/>
                                        <p:tgtEl>
                                          <p:spTgt spid="27"/>
                                        </p:tgtEl>
                                      </p:cBhvr>
                                    </p:animEffect>
                                  </p:childTnLst>
                                </p:cTn>
                              </p:par>
                              <p:par>
                                <p:cTn id="53" presetID="10" presetClass="entr" presetSubtype="0" fill="hold" nodeType="withEffect">
                                  <p:stCondLst>
                                    <p:cond delay="200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22" presetClass="entr" presetSubtype="2" fill="hold" nodeType="withEffect">
                                  <p:stCondLst>
                                    <p:cond delay="2000"/>
                                  </p:stCondLst>
                                  <p:childTnLst>
                                    <p:set>
                                      <p:cBhvr>
                                        <p:cTn id="57" dur="1" fill="hold">
                                          <p:stCondLst>
                                            <p:cond delay="0"/>
                                          </p:stCondLst>
                                        </p:cTn>
                                        <p:tgtEl>
                                          <p:spTgt spid="22"/>
                                        </p:tgtEl>
                                        <p:attrNameLst>
                                          <p:attrName>style.visibility</p:attrName>
                                        </p:attrNameLst>
                                      </p:cBhvr>
                                      <p:to>
                                        <p:strVal val="visible"/>
                                      </p:to>
                                    </p:set>
                                    <p:animEffect transition="in" filter="wipe(right)">
                                      <p:cBhvr>
                                        <p:cTn id="58" dur="500"/>
                                        <p:tgtEl>
                                          <p:spTgt spid="22"/>
                                        </p:tgtEl>
                                      </p:cBhvr>
                                    </p:animEffect>
                                  </p:childTnLst>
                                </p:cTn>
                              </p:par>
                              <p:par>
                                <p:cTn id="59" presetID="12" presetClass="entr" presetSubtype="2" fill="hold" grpId="0" nodeType="withEffect">
                                  <p:stCondLst>
                                    <p:cond delay="220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500"/>
                                        <p:tgtEl>
                                          <p:spTgt spid="30"/>
                                        </p:tgtEl>
                                        <p:attrNameLst>
                                          <p:attrName>ppt_x</p:attrName>
                                        </p:attrNameLst>
                                      </p:cBhvr>
                                      <p:tavLst>
                                        <p:tav tm="0">
                                          <p:val>
                                            <p:strVal val="#ppt_x+#ppt_w*1.125000"/>
                                          </p:val>
                                        </p:tav>
                                        <p:tav tm="100000">
                                          <p:val>
                                            <p:strVal val="#ppt_x"/>
                                          </p:val>
                                        </p:tav>
                                      </p:tavLst>
                                    </p:anim>
                                    <p:animEffect transition="in" filter="wipe(left)">
                                      <p:cBhvr>
                                        <p:cTn id="62" dur="500"/>
                                        <p:tgtEl>
                                          <p:spTgt spid="30"/>
                                        </p:tgtEl>
                                      </p:cBhvr>
                                    </p:animEffect>
                                  </p:childTnLst>
                                </p:cTn>
                              </p:par>
                              <p:par>
                                <p:cTn id="63" presetID="31" presetClass="entr" presetSubtype="0" fill="hold" grpId="0" nodeType="withEffect">
                                  <p:stCondLst>
                                    <p:cond delay="2500"/>
                                  </p:stCondLst>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ppt_w</p:attrName>
                                        </p:attrNameLst>
                                      </p:cBhvr>
                                      <p:tavLst>
                                        <p:tav tm="0">
                                          <p:val>
                                            <p:fltVal val="0"/>
                                          </p:val>
                                        </p:tav>
                                        <p:tav tm="100000">
                                          <p:val>
                                            <p:strVal val="#ppt_w"/>
                                          </p:val>
                                        </p:tav>
                                      </p:tavLst>
                                    </p:anim>
                                    <p:anim calcmode="lin" valueType="num">
                                      <p:cBhvr>
                                        <p:cTn id="66" dur="500" fill="hold"/>
                                        <p:tgtEl>
                                          <p:spTgt spid="26"/>
                                        </p:tgtEl>
                                        <p:attrNameLst>
                                          <p:attrName>ppt_h</p:attrName>
                                        </p:attrNameLst>
                                      </p:cBhvr>
                                      <p:tavLst>
                                        <p:tav tm="0">
                                          <p:val>
                                            <p:fltVal val="0"/>
                                          </p:val>
                                        </p:tav>
                                        <p:tav tm="100000">
                                          <p:val>
                                            <p:strVal val="#ppt_h"/>
                                          </p:val>
                                        </p:tav>
                                      </p:tavLst>
                                    </p:anim>
                                    <p:anim calcmode="lin" valueType="num">
                                      <p:cBhvr>
                                        <p:cTn id="67" dur="500" fill="hold"/>
                                        <p:tgtEl>
                                          <p:spTgt spid="26"/>
                                        </p:tgtEl>
                                        <p:attrNameLst>
                                          <p:attrName>style.rotation</p:attrName>
                                        </p:attrNameLst>
                                      </p:cBhvr>
                                      <p:tavLst>
                                        <p:tav tm="0">
                                          <p:val>
                                            <p:fltVal val="90"/>
                                          </p:val>
                                        </p:tav>
                                        <p:tav tm="100000">
                                          <p:val>
                                            <p:fltVal val="0"/>
                                          </p:val>
                                        </p:tav>
                                      </p:tavLst>
                                    </p:anim>
                                    <p:animEffect transition="in" filter="fade">
                                      <p:cBhvr>
                                        <p:cTn id="68" dur="500"/>
                                        <p:tgtEl>
                                          <p:spTgt spid="26"/>
                                        </p:tgtEl>
                                      </p:cBhvr>
                                    </p:animEffect>
                                  </p:childTnLst>
                                </p:cTn>
                              </p:par>
                              <p:par>
                                <p:cTn id="69" presetID="10" presetClass="entr" presetSubtype="0" fill="hold" nodeType="withEffect">
                                  <p:stCondLst>
                                    <p:cond delay="300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500"/>
                                        <p:tgtEl>
                                          <p:spTgt spid="8"/>
                                        </p:tgtEl>
                                      </p:cBhvr>
                                    </p:animEffect>
                                  </p:childTnLst>
                                </p:cTn>
                              </p:par>
                              <p:par>
                                <p:cTn id="72" presetID="22" presetClass="entr" presetSubtype="2" fill="hold" nodeType="withEffect">
                                  <p:stCondLst>
                                    <p:cond delay="3000"/>
                                  </p:stCondLst>
                                  <p:childTnLst>
                                    <p:set>
                                      <p:cBhvr>
                                        <p:cTn id="73" dur="1" fill="hold">
                                          <p:stCondLst>
                                            <p:cond delay="0"/>
                                          </p:stCondLst>
                                        </p:cTn>
                                        <p:tgtEl>
                                          <p:spTgt spid="23"/>
                                        </p:tgtEl>
                                        <p:attrNameLst>
                                          <p:attrName>style.visibility</p:attrName>
                                        </p:attrNameLst>
                                      </p:cBhvr>
                                      <p:to>
                                        <p:strVal val="visible"/>
                                      </p:to>
                                    </p:set>
                                    <p:animEffect transition="in" filter="wipe(right)">
                                      <p:cBhvr>
                                        <p:cTn id="74" dur="500"/>
                                        <p:tgtEl>
                                          <p:spTgt spid="23"/>
                                        </p:tgtEl>
                                      </p:cBhvr>
                                    </p:animEffect>
                                  </p:childTnLst>
                                </p:cTn>
                              </p:par>
                              <p:par>
                                <p:cTn id="75" presetID="12" presetClass="entr" presetSubtype="2" fill="hold" grpId="0" nodeType="withEffect">
                                  <p:stCondLst>
                                    <p:cond delay="320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p:tgtEl>
                                          <p:spTgt spid="31"/>
                                        </p:tgtEl>
                                        <p:attrNameLst>
                                          <p:attrName>ppt_x</p:attrName>
                                        </p:attrNameLst>
                                      </p:cBhvr>
                                      <p:tavLst>
                                        <p:tav tm="0">
                                          <p:val>
                                            <p:strVal val="#ppt_x+#ppt_w*1.125000"/>
                                          </p:val>
                                        </p:tav>
                                        <p:tav tm="100000">
                                          <p:val>
                                            <p:strVal val="#ppt_x"/>
                                          </p:val>
                                        </p:tav>
                                      </p:tavLst>
                                    </p:anim>
                                    <p:animEffect transition="in" filter="wipe(left)">
                                      <p:cBhvr>
                                        <p:cTn id="78" dur="500"/>
                                        <p:tgtEl>
                                          <p:spTgt spid="31"/>
                                        </p:tgtEl>
                                      </p:cBhvr>
                                    </p:animEffect>
                                  </p:childTnLst>
                                </p:cTn>
                              </p:par>
                              <p:par>
                                <p:cTn id="79" presetID="31" presetClass="entr" presetSubtype="0" fill="hold" grpId="0" nodeType="withEffect">
                                  <p:stCondLst>
                                    <p:cond delay="3500"/>
                                  </p:stCondLst>
                                  <p:childTnLst>
                                    <p:set>
                                      <p:cBhvr>
                                        <p:cTn id="80" dur="1" fill="hold">
                                          <p:stCondLst>
                                            <p:cond delay="0"/>
                                          </p:stCondLst>
                                        </p:cTn>
                                        <p:tgtEl>
                                          <p:spTgt spid="25"/>
                                        </p:tgtEl>
                                        <p:attrNameLst>
                                          <p:attrName>style.visibility</p:attrName>
                                        </p:attrNameLst>
                                      </p:cBhvr>
                                      <p:to>
                                        <p:strVal val="visible"/>
                                      </p:to>
                                    </p:set>
                                    <p:anim calcmode="lin" valueType="num">
                                      <p:cBhvr>
                                        <p:cTn id="81" dur="500" fill="hold"/>
                                        <p:tgtEl>
                                          <p:spTgt spid="25"/>
                                        </p:tgtEl>
                                        <p:attrNameLst>
                                          <p:attrName>ppt_w</p:attrName>
                                        </p:attrNameLst>
                                      </p:cBhvr>
                                      <p:tavLst>
                                        <p:tav tm="0">
                                          <p:val>
                                            <p:fltVal val="0"/>
                                          </p:val>
                                        </p:tav>
                                        <p:tav tm="100000">
                                          <p:val>
                                            <p:strVal val="#ppt_w"/>
                                          </p:val>
                                        </p:tav>
                                      </p:tavLst>
                                    </p:anim>
                                    <p:anim calcmode="lin" valueType="num">
                                      <p:cBhvr>
                                        <p:cTn id="82" dur="500" fill="hold"/>
                                        <p:tgtEl>
                                          <p:spTgt spid="25"/>
                                        </p:tgtEl>
                                        <p:attrNameLst>
                                          <p:attrName>ppt_h</p:attrName>
                                        </p:attrNameLst>
                                      </p:cBhvr>
                                      <p:tavLst>
                                        <p:tav tm="0">
                                          <p:val>
                                            <p:fltVal val="0"/>
                                          </p:val>
                                        </p:tav>
                                        <p:tav tm="100000">
                                          <p:val>
                                            <p:strVal val="#ppt_h"/>
                                          </p:val>
                                        </p:tav>
                                      </p:tavLst>
                                    </p:anim>
                                    <p:anim calcmode="lin" valueType="num">
                                      <p:cBhvr>
                                        <p:cTn id="83" dur="500" fill="hold"/>
                                        <p:tgtEl>
                                          <p:spTgt spid="25"/>
                                        </p:tgtEl>
                                        <p:attrNameLst>
                                          <p:attrName>style.rotation</p:attrName>
                                        </p:attrNameLst>
                                      </p:cBhvr>
                                      <p:tavLst>
                                        <p:tav tm="0">
                                          <p:val>
                                            <p:fltVal val="90"/>
                                          </p:val>
                                        </p:tav>
                                        <p:tav tm="100000">
                                          <p:val>
                                            <p:fltVal val="0"/>
                                          </p:val>
                                        </p:tav>
                                      </p:tavLst>
                                    </p:anim>
                                    <p:animEffect transition="in" filter="fade">
                                      <p:cBhvr>
                                        <p:cTn id="8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animBg="1"/>
      <p:bldP spid="26" grpId="0" animBg="1"/>
      <p:bldP spid="27" grpId="0" animBg="1"/>
      <p:bldP spid="28" grpId="0"/>
      <p:bldP spid="29" grpId="0"/>
      <p:bldP spid="30" grpId="0"/>
      <p:bldP spid="31" grpId="0"/>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矩形 7"/>
          <p:cNvSpPr/>
          <p:nvPr/>
        </p:nvSpPr>
        <p:spPr>
          <a:xfrm>
            <a:off x="1155687" y="2517745"/>
            <a:ext cx="5198512" cy="12151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矩形 12"/>
          <p:cNvSpPr/>
          <p:nvPr/>
        </p:nvSpPr>
        <p:spPr>
          <a:xfrm>
            <a:off x="1155689" y="2720266"/>
            <a:ext cx="5164201" cy="121514"/>
          </a:xfrm>
          <a:custGeom>
            <a:avLst/>
            <a:gdLst/>
            <a:ahLst/>
            <a:cxnLst/>
            <a:rect l="l" t="t" r="r" b="b"/>
            <a:pathLst>
              <a:path w="6885601" h="162018">
                <a:moveTo>
                  <a:pt x="0" y="0"/>
                </a:moveTo>
                <a:lnTo>
                  <a:pt x="6863886" y="0"/>
                </a:lnTo>
                <a:cubicBezTo>
                  <a:pt x="6867441" y="55065"/>
                  <a:pt x="6874351" y="109213"/>
                  <a:pt x="6885601" y="162018"/>
                </a:cubicBezTo>
                <a:lnTo>
                  <a:pt x="0" y="162018"/>
                </a:lnTo>
                <a:close/>
              </a:path>
            </a:pathLst>
          </a:cu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 name="组合 9"/>
          <p:cNvGrpSpPr/>
          <p:nvPr/>
        </p:nvGrpSpPr>
        <p:grpSpPr>
          <a:xfrm>
            <a:off x="6303603" y="1707654"/>
            <a:ext cx="1991405" cy="1944216"/>
            <a:chOff x="8404007" y="2276872"/>
            <a:chExt cx="2655206" cy="2592288"/>
          </a:xfrm>
        </p:grpSpPr>
        <p:sp>
          <p:nvSpPr>
            <p:cNvPr id="11" name="椭圆 1"/>
            <p:cNvSpPr/>
            <p:nvPr/>
          </p:nvSpPr>
          <p:spPr>
            <a:xfrm>
              <a:off x="8404007" y="2276872"/>
              <a:ext cx="2655206" cy="1242138"/>
            </a:xfrm>
            <a:custGeom>
              <a:avLst/>
              <a:gdLst>
                <a:gd name="connsiteX0" fmla="*/ 1045028 w 2655206"/>
                <a:gd name="connsiteY0" fmla="*/ 1755986 h 2671362"/>
                <a:gd name="connsiteX1" fmla="*/ 2655206 w 2655206"/>
                <a:gd name="connsiteY1" fmla="*/ 1422158 h 2671362"/>
                <a:gd name="connsiteX2" fmla="*/ 1327603 w 2655206"/>
                <a:gd name="connsiteY2" fmla="*/ 2664296 h 2671362"/>
                <a:gd name="connsiteX3" fmla="*/ 1045028 w 2655206"/>
                <a:gd name="connsiteY3" fmla="*/ 1755986 h 2671362"/>
                <a:gd name="connsiteX4" fmla="*/ 1327603 w 2655206"/>
                <a:gd name="connsiteY4" fmla="*/ 0 h 2671362"/>
                <a:gd name="connsiteX5" fmla="*/ 2655206 w 2655206"/>
                <a:gd name="connsiteY5" fmla="*/ 1242138 h 2671362"/>
                <a:gd name="connsiteX6" fmla="*/ 0 w 2655206"/>
                <a:gd name="connsiteY6" fmla="*/ 1242138 h 2671362"/>
                <a:gd name="connsiteX7" fmla="*/ 1327603 w 2655206"/>
                <a:gd name="connsiteY7" fmla="*/ 0 h 2671362"/>
                <a:gd name="connsiteX0" fmla="*/ 1327603 w 2655206"/>
                <a:gd name="connsiteY0" fmla="*/ 2664296 h 2664296"/>
                <a:gd name="connsiteX1" fmla="*/ 2655206 w 2655206"/>
                <a:gd name="connsiteY1" fmla="*/ 1422158 h 2664296"/>
                <a:gd name="connsiteX2" fmla="*/ 1327603 w 2655206"/>
                <a:gd name="connsiteY2" fmla="*/ 2664296 h 2664296"/>
                <a:gd name="connsiteX3" fmla="*/ 1327603 w 2655206"/>
                <a:gd name="connsiteY3" fmla="*/ 0 h 2664296"/>
                <a:gd name="connsiteX4" fmla="*/ 2655206 w 2655206"/>
                <a:gd name="connsiteY4" fmla="*/ 1242138 h 2664296"/>
                <a:gd name="connsiteX5" fmla="*/ 0 w 2655206"/>
                <a:gd name="connsiteY5" fmla="*/ 1242138 h 2664296"/>
                <a:gd name="connsiteX6" fmla="*/ 1327603 w 2655206"/>
                <a:gd name="connsiteY6" fmla="*/ 0 h 2664296"/>
                <a:gd name="connsiteX0" fmla="*/ 1327603 w 2655206"/>
                <a:gd name="connsiteY0" fmla="*/ 0 h 1242138"/>
                <a:gd name="connsiteX1" fmla="*/ 2655206 w 2655206"/>
                <a:gd name="connsiteY1" fmla="*/ 1242138 h 1242138"/>
                <a:gd name="connsiteX2" fmla="*/ 0 w 2655206"/>
                <a:gd name="connsiteY2" fmla="*/ 1242138 h 1242138"/>
                <a:gd name="connsiteX3" fmla="*/ 1327603 w 2655206"/>
                <a:gd name="connsiteY3" fmla="*/ 0 h 1242138"/>
              </a:gdLst>
              <a:ahLst/>
              <a:cxnLst>
                <a:cxn ang="0">
                  <a:pos x="connsiteX0" y="connsiteY0"/>
                </a:cxn>
                <a:cxn ang="0">
                  <a:pos x="connsiteX1" y="connsiteY1"/>
                </a:cxn>
                <a:cxn ang="0">
                  <a:pos x="connsiteX2" y="connsiteY2"/>
                </a:cxn>
                <a:cxn ang="0">
                  <a:pos x="connsiteX3" y="connsiteY3"/>
                </a:cxn>
              </a:cxnLst>
              <a:rect l="l" t="t" r="r" b="b"/>
              <a:pathLst>
                <a:path w="2655206" h="1242138">
                  <a:moveTo>
                    <a:pt x="1327603" y="0"/>
                  </a:moveTo>
                  <a:cubicBezTo>
                    <a:pt x="2033044" y="0"/>
                    <a:pt x="2610414" y="548333"/>
                    <a:pt x="2655206" y="1242138"/>
                  </a:cubicBezTo>
                  <a:lnTo>
                    <a:pt x="0" y="1242138"/>
                  </a:lnTo>
                  <a:cubicBezTo>
                    <a:pt x="44792" y="548333"/>
                    <a:pt x="622162" y="0"/>
                    <a:pt x="1327603"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
            <p:cNvSpPr/>
            <p:nvPr/>
          </p:nvSpPr>
          <p:spPr>
            <a:xfrm>
              <a:off x="8404007" y="3627022"/>
              <a:ext cx="2655206" cy="1242138"/>
            </a:xfrm>
            <a:custGeom>
              <a:avLst/>
              <a:gdLst>
                <a:gd name="connsiteX0" fmla="*/ 0 w 2655206"/>
                <a:gd name="connsiteY0" fmla="*/ 180020 h 1422158"/>
                <a:gd name="connsiteX1" fmla="*/ 2655206 w 2655206"/>
                <a:gd name="connsiteY1" fmla="*/ 180020 h 1422158"/>
                <a:gd name="connsiteX2" fmla="*/ 1327603 w 2655206"/>
                <a:gd name="connsiteY2" fmla="*/ 1422158 h 1422158"/>
                <a:gd name="connsiteX3" fmla="*/ 0 w 2655206"/>
                <a:gd name="connsiteY3" fmla="*/ 180020 h 1422158"/>
                <a:gd name="connsiteX4" fmla="*/ 0 w 2655206"/>
                <a:gd name="connsiteY4" fmla="*/ 0 h 1422158"/>
                <a:gd name="connsiteX5" fmla="*/ 2655206 w 2655206"/>
                <a:gd name="connsiteY5" fmla="*/ 0 h 1422158"/>
                <a:gd name="connsiteX6" fmla="*/ 0 w 2655206"/>
                <a:gd name="connsiteY6" fmla="*/ 0 h 1422158"/>
                <a:gd name="connsiteX0" fmla="*/ 0 w 2655206"/>
                <a:gd name="connsiteY0" fmla="*/ 0 h 1242138"/>
                <a:gd name="connsiteX1" fmla="*/ 2655206 w 2655206"/>
                <a:gd name="connsiteY1" fmla="*/ 0 h 1242138"/>
                <a:gd name="connsiteX2" fmla="*/ 1327603 w 2655206"/>
                <a:gd name="connsiteY2" fmla="*/ 1242138 h 1242138"/>
                <a:gd name="connsiteX3" fmla="*/ 0 w 2655206"/>
                <a:gd name="connsiteY3" fmla="*/ 0 h 1242138"/>
              </a:gdLst>
              <a:ahLst/>
              <a:cxnLst>
                <a:cxn ang="0">
                  <a:pos x="connsiteX0" y="connsiteY0"/>
                </a:cxn>
                <a:cxn ang="0">
                  <a:pos x="connsiteX1" y="connsiteY1"/>
                </a:cxn>
                <a:cxn ang="0">
                  <a:pos x="connsiteX2" y="connsiteY2"/>
                </a:cxn>
                <a:cxn ang="0">
                  <a:pos x="connsiteX3" y="connsiteY3"/>
                </a:cxn>
              </a:cxnLst>
              <a:rect l="l" t="t" r="r" b="b"/>
              <a:pathLst>
                <a:path w="2655206" h="1242138">
                  <a:moveTo>
                    <a:pt x="0" y="0"/>
                  </a:moveTo>
                  <a:lnTo>
                    <a:pt x="2655206" y="0"/>
                  </a:lnTo>
                  <a:cubicBezTo>
                    <a:pt x="2610414" y="693805"/>
                    <a:pt x="2033044" y="1242138"/>
                    <a:pt x="1327603" y="1242138"/>
                  </a:cubicBezTo>
                  <a:cubicBezTo>
                    <a:pt x="622162" y="1242138"/>
                    <a:pt x="44792" y="693805"/>
                    <a:pt x="0" y="0"/>
                  </a:cubicBezTo>
                  <a:close/>
                </a:path>
              </a:pathLst>
            </a:cu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Group 73"/>
            <p:cNvGrpSpPr/>
            <p:nvPr>
              <p:custDataLst>
                <p:tags r:id="rId1"/>
              </p:custDataLst>
            </p:nvPr>
          </p:nvGrpSpPr>
          <p:grpSpPr>
            <a:xfrm>
              <a:off x="9167718" y="2905458"/>
              <a:ext cx="1127785" cy="451534"/>
              <a:chOff x="683122" y="3143325"/>
              <a:chExt cx="1092016" cy="428533"/>
            </a:xfrm>
          </p:grpSpPr>
          <p:pic>
            <p:nvPicPr>
              <p:cNvPr id="17" name="Picture 7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22176" y="3143325"/>
                <a:ext cx="752962" cy="428533"/>
              </a:xfrm>
              <a:prstGeom prst="rect">
                <a:avLst/>
              </a:prstGeom>
            </p:spPr>
          </p:pic>
          <p:pic>
            <p:nvPicPr>
              <p:cNvPr id="18" name="Picture 7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3122" y="3224792"/>
                <a:ext cx="339653" cy="265593"/>
              </a:xfrm>
              <a:prstGeom prst="rect">
                <a:avLst/>
              </a:prstGeom>
            </p:spPr>
          </p:pic>
        </p:grpSp>
        <p:pic>
          <p:nvPicPr>
            <p:cNvPr id="14" name="Picture 76"/>
            <p:cNvPicPr>
              <a:picLocks noChangeAspect="1"/>
            </p:cNvPicPr>
            <p:nvPr/>
          </p:nvPicPr>
          <p:blipFill>
            <a:blip r:embed="rId6" cstate="screen">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a:ext>
              </a:extLst>
            </a:blip>
            <a:stretch>
              <a:fillRect/>
            </a:stretch>
          </p:blipFill>
          <p:spPr>
            <a:xfrm>
              <a:off x="9320632" y="4087954"/>
              <a:ext cx="821956" cy="493174"/>
            </a:xfrm>
            <a:prstGeom prst="rect">
              <a:avLst/>
            </a:prstGeom>
          </p:spPr>
        </p:pic>
        <p:sp>
          <p:nvSpPr>
            <p:cNvPr id="15" name="矩形 14"/>
            <p:cNvSpPr/>
            <p:nvPr/>
          </p:nvSpPr>
          <p:spPr>
            <a:xfrm>
              <a:off x="8946780" y="2515183"/>
              <a:ext cx="1284966" cy="330945"/>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6" name="矩形 15"/>
            <p:cNvSpPr/>
            <p:nvPr/>
          </p:nvSpPr>
          <p:spPr>
            <a:xfrm>
              <a:off x="8946780" y="3708031"/>
              <a:ext cx="1284966" cy="330945"/>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grpSp>
      <p:sp>
        <p:nvSpPr>
          <p:cNvPr id="19" name="Freeform 91"/>
          <p:cNvSpPr>
            <a:spLocks noEditPoints="1"/>
          </p:cNvSpPr>
          <p:nvPr/>
        </p:nvSpPr>
        <p:spPr bwMode="auto">
          <a:xfrm>
            <a:off x="1169622" y="1383619"/>
            <a:ext cx="219881" cy="313519"/>
          </a:xfrm>
          <a:custGeom>
            <a:avLst/>
            <a:gdLst>
              <a:gd name="T0" fmla="*/ 8 w 348"/>
              <a:gd name="T1" fmla="*/ 0 h 414"/>
              <a:gd name="T2" fmla="*/ 0 w 348"/>
              <a:gd name="T3" fmla="*/ 406 h 414"/>
              <a:gd name="T4" fmla="*/ 340 w 348"/>
              <a:gd name="T5" fmla="*/ 414 h 414"/>
              <a:gd name="T6" fmla="*/ 348 w 348"/>
              <a:gd name="T7" fmla="*/ 8 h 414"/>
              <a:gd name="T8" fmla="*/ 333 w 348"/>
              <a:gd name="T9" fmla="*/ 399 h 414"/>
              <a:gd name="T10" fmla="*/ 15 w 348"/>
              <a:gd name="T11" fmla="*/ 15 h 414"/>
              <a:gd name="T12" fmla="*/ 333 w 348"/>
              <a:gd name="T13" fmla="*/ 399 h 414"/>
              <a:gd name="T14" fmla="*/ 33 w 348"/>
              <a:gd name="T15" fmla="*/ 43 h 414"/>
              <a:gd name="T16" fmla="*/ 307 w 348"/>
              <a:gd name="T17" fmla="*/ 36 h 414"/>
              <a:gd name="T18" fmla="*/ 315 w 348"/>
              <a:gd name="T19" fmla="*/ 104 h 414"/>
              <a:gd name="T20" fmla="*/ 41 w 348"/>
              <a:gd name="T21" fmla="*/ 111 h 414"/>
              <a:gd name="T22" fmla="*/ 108 w 348"/>
              <a:gd name="T23" fmla="*/ 141 h 414"/>
              <a:gd name="T24" fmla="*/ 123 w 348"/>
              <a:gd name="T25" fmla="*/ 203 h 414"/>
              <a:gd name="T26" fmla="*/ 53 w 348"/>
              <a:gd name="T27" fmla="*/ 210 h 414"/>
              <a:gd name="T28" fmla="*/ 108 w 348"/>
              <a:gd name="T29" fmla="*/ 195 h 414"/>
              <a:gd name="T30" fmla="*/ 198 w 348"/>
              <a:gd name="T31" fmla="*/ 141 h 414"/>
              <a:gd name="T32" fmla="*/ 212 w 348"/>
              <a:gd name="T33" fmla="*/ 203 h 414"/>
              <a:gd name="T34" fmla="*/ 143 w 348"/>
              <a:gd name="T35" fmla="*/ 210 h 414"/>
              <a:gd name="T36" fmla="*/ 198 w 348"/>
              <a:gd name="T37" fmla="*/ 195 h 414"/>
              <a:gd name="T38" fmla="*/ 287 w 348"/>
              <a:gd name="T39" fmla="*/ 141 h 414"/>
              <a:gd name="T40" fmla="*/ 302 w 348"/>
              <a:gd name="T41" fmla="*/ 203 h 414"/>
              <a:gd name="T42" fmla="*/ 233 w 348"/>
              <a:gd name="T43" fmla="*/ 210 h 414"/>
              <a:gd name="T44" fmla="*/ 287 w 348"/>
              <a:gd name="T45" fmla="*/ 195 h 414"/>
              <a:gd name="T46" fmla="*/ 108 w 348"/>
              <a:gd name="T47" fmla="*/ 314 h 414"/>
              <a:gd name="T48" fmla="*/ 123 w 348"/>
              <a:gd name="T49" fmla="*/ 376 h 414"/>
              <a:gd name="T50" fmla="*/ 53 w 348"/>
              <a:gd name="T51" fmla="*/ 384 h 414"/>
              <a:gd name="T52" fmla="*/ 108 w 348"/>
              <a:gd name="T53" fmla="*/ 369 h 414"/>
              <a:gd name="T54" fmla="*/ 198 w 348"/>
              <a:gd name="T55" fmla="*/ 314 h 414"/>
              <a:gd name="T56" fmla="*/ 212 w 348"/>
              <a:gd name="T57" fmla="*/ 376 h 414"/>
              <a:gd name="T58" fmla="*/ 143 w 348"/>
              <a:gd name="T59" fmla="*/ 384 h 414"/>
              <a:gd name="T60" fmla="*/ 198 w 348"/>
              <a:gd name="T61" fmla="*/ 369 h 414"/>
              <a:gd name="T62" fmla="*/ 287 w 348"/>
              <a:gd name="T63" fmla="*/ 314 h 414"/>
              <a:gd name="T64" fmla="*/ 302 w 348"/>
              <a:gd name="T65" fmla="*/ 376 h 414"/>
              <a:gd name="T66" fmla="*/ 233 w 348"/>
              <a:gd name="T67" fmla="*/ 384 h 414"/>
              <a:gd name="T68" fmla="*/ 287 w 348"/>
              <a:gd name="T69" fmla="*/ 369 h 414"/>
              <a:gd name="T70" fmla="*/ 108 w 348"/>
              <a:gd name="T71" fmla="*/ 227 h 414"/>
              <a:gd name="T72" fmla="*/ 123 w 348"/>
              <a:gd name="T73" fmla="*/ 289 h 414"/>
              <a:gd name="T74" fmla="*/ 53 w 348"/>
              <a:gd name="T75" fmla="*/ 297 h 414"/>
              <a:gd name="T76" fmla="*/ 108 w 348"/>
              <a:gd name="T77" fmla="*/ 282 h 414"/>
              <a:gd name="T78" fmla="*/ 198 w 348"/>
              <a:gd name="T79" fmla="*/ 227 h 414"/>
              <a:gd name="T80" fmla="*/ 212 w 348"/>
              <a:gd name="T81" fmla="*/ 289 h 414"/>
              <a:gd name="T82" fmla="*/ 143 w 348"/>
              <a:gd name="T83" fmla="*/ 297 h 414"/>
              <a:gd name="T84" fmla="*/ 198 w 348"/>
              <a:gd name="T85" fmla="*/ 282 h 414"/>
              <a:gd name="T86" fmla="*/ 287 w 348"/>
              <a:gd name="T87" fmla="*/ 227 h 414"/>
              <a:gd name="T88" fmla="*/ 302 w 348"/>
              <a:gd name="T89" fmla="*/ 289 h 414"/>
              <a:gd name="T90" fmla="*/ 233 w 348"/>
              <a:gd name="T91" fmla="*/ 297 h 414"/>
              <a:gd name="T92" fmla="*/ 287 w 348"/>
              <a:gd name="T93" fmla="*/ 282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8" h="414">
                <a:moveTo>
                  <a:pt x="340" y="0"/>
                </a:moveTo>
                <a:cubicBezTo>
                  <a:pt x="8" y="0"/>
                  <a:pt x="8" y="0"/>
                  <a:pt x="8" y="0"/>
                </a:cubicBezTo>
                <a:cubicBezTo>
                  <a:pt x="4" y="0"/>
                  <a:pt x="0" y="4"/>
                  <a:pt x="0" y="8"/>
                </a:cubicBezTo>
                <a:cubicBezTo>
                  <a:pt x="0" y="406"/>
                  <a:pt x="0" y="406"/>
                  <a:pt x="0" y="406"/>
                </a:cubicBezTo>
                <a:cubicBezTo>
                  <a:pt x="0" y="410"/>
                  <a:pt x="4" y="414"/>
                  <a:pt x="8" y="414"/>
                </a:cubicBezTo>
                <a:cubicBezTo>
                  <a:pt x="340" y="414"/>
                  <a:pt x="340" y="414"/>
                  <a:pt x="340" y="414"/>
                </a:cubicBezTo>
                <a:cubicBezTo>
                  <a:pt x="344" y="414"/>
                  <a:pt x="348" y="410"/>
                  <a:pt x="348" y="406"/>
                </a:cubicBezTo>
                <a:cubicBezTo>
                  <a:pt x="348" y="8"/>
                  <a:pt x="348" y="8"/>
                  <a:pt x="348" y="8"/>
                </a:cubicBezTo>
                <a:cubicBezTo>
                  <a:pt x="348" y="4"/>
                  <a:pt x="344" y="0"/>
                  <a:pt x="340" y="0"/>
                </a:cubicBezTo>
                <a:close/>
                <a:moveTo>
                  <a:pt x="333" y="399"/>
                </a:moveTo>
                <a:cubicBezTo>
                  <a:pt x="15" y="399"/>
                  <a:pt x="15" y="399"/>
                  <a:pt x="15" y="399"/>
                </a:cubicBezTo>
                <a:cubicBezTo>
                  <a:pt x="15" y="15"/>
                  <a:pt x="15" y="15"/>
                  <a:pt x="15" y="15"/>
                </a:cubicBezTo>
                <a:cubicBezTo>
                  <a:pt x="333" y="15"/>
                  <a:pt x="333" y="15"/>
                  <a:pt x="333" y="15"/>
                </a:cubicBezTo>
                <a:lnTo>
                  <a:pt x="333" y="399"/>
                </a:lnTo>
                <a:close/>
                <a:moveTo>
                  <a:pt x="33" y="104"/>
                </a:moveTo>
                <a:cubicBezTo>
                  <a:pt x="33" y="43"/>
                  <a:pt x="33" y="43"/>
                  <a:pt x="33" y="43"/>
                </a:cubicBezTo>
                <a:cubicBezTo>
                  <a:pt x="33" y="39"/>
                  <a:pt x="37" y="36"/>
                  <a:pt x="41" y="36"/>
                </a:cubicBezTo>
                <a:cubicBezTo>
                  <a:pt x="307" y="36"/>
                  <a:pt x="307" y="36"/>
                  <a:pt x="307" y="36"/>
                </a:cubicBezTo>
                <a:cubicBezTo>
                  <a:pt x="311" y="36"/>
                  <a:pt x="315" y="39"/>
                  <a:pt x="315" y="43"/>
                </a:cubicBezTo>
                <a:cubicBezTo>
                  <a:pt x="315" y="104"/>
                  <a:pt x="315" y="104"/>
                  <a:pt x="315" y="104"/>
                </a:cubicBezTo>
                <a:cubicBezTo>
                  <a:pt x="315" y="108"/>
                  <a:pt x="311" y="111"/>
                  <a:pt x="307" y="111"/>
                </a:cubicBezTo>
                <a:cubicBezTo>
                  <a:pt x="41" y="111"/>
                  <a:pt x="41" y="111"/>
                  <a:pt x="41" y="111"/>
                </a:cubicBezTo>
                <a:cubicBezTo>
                  <a:pt x="37" y="111"/>
                  <a:pt x="33" y="108"/>
                  <a:pt x="33" y="104"/>
                </a:cubicBezTo>
                <a:close/>
                <a:moveTo>
                  <a:pt x="108" y="141"/>
                </a:moveTo>
                <a:cubicBezTo>
                  <a:pt x="123" y="141"/>
                  <a:pt x="123" y="141"/>
                  <a:pt x="123" y="141"/>
                </a:cubicBezTo>
                <a:cubicBezTo>
                  <a:pt x="123" y="203"/>
                  <a:pt x="123" y="203"/>
                  <a:pt x="123" y="203"/>
                </a:cubicBezTo>
                <a:cubicBezTo>
                  <a:pt x="123" y="207"/>
                  <a:pt x="119" y="210"/>
                  <a:pt x="115" y="210"/>
                </a:cubicBezTo>
                <a:cubicBezTo>
                  <a:pt x="53" y="210"/>
                  <a:pt x="53" y="210"/>
                  <a:pt x="53" y="210"/>
                </a:cubicBezTo>
                <a:cubicBezTo>
                  <a:pt x="53" y="195"/>
                  <a:pt x="53" y="195"/>
                  <a:pt x="53" y="195"/>
                </a:cubicBezTo>
                <a:cubicBezTo>
                  <a:pt x="108" y="195"/>
                  <a:pt x="108" y="195"/>
                  <a:pt x="108" y="195"/>
                </a:cubicBezTo>
                <a:lnTo>
                  <a:pt x="108" y="141"/>
                </a:lnTo>
                <a:close/>
                <a:moveTo>
                  <a:pt x="198" y="141"/>
                </a:moveTo>
                <a:cubicBezTo>
                  <a:pt x="212" y="141"/>
                  <a:pt x="212" y="141"/>
                  <a:pt x="212" y="141"/>
                </a:cubicBezTo>
                <a:cubicBezTo>
                  <a:pt x="212" y="203"/>
                  <a:pt x="212" y="203"/>
                  <a:pt x="212" y="203"/>
                </a:cubicBezTo>
                <a:cubicBezTo>
                  <a:pt x="212" y="207"/>
                  <a:pt x="209" y="210"/>
                  <a:pt x="205" y="210"/>
                </a:cubicBezTo>
                <a:cubicBezTo>
                  <a:pt x="143" y="210"/>
                  <a:pt x="143" y="210"/>
                  <a:pt x="143" y="210"/>
                </a:cubicBezTo>
                <a:cubicBezTo>
                  <a:pt x="143" y="195"/>
                  <a:pt x="143" y="195"/>
                  <a:pt x="143" y="195"/>
                </a:cubicBezTo>
                <a:cubicBezTo>
                  <a:pt x="198" y="195"/>
                  <a:pt x="198" y="195"/>
                  <a:pt x="198" y="195"/>
                </a:cubicBezTo>
                <a:lnTo>
                  <a:pt x="198" y="141"/>
                </a:lnTo>
                <a:close/>
                <a:moveTo>
                  <a:pt x="287" y="141"/>
                </a:moveTo>
                <a:cubicBezTo>
                  <a:pt x="302" y="141"/>
                  <a:pt x="302" y="141"/>
                  <a:pt x="302" y="141"/>
                </a:cubicBezTo>
                <a:cubicBezTo>
                  <a:pt x="302" y="203"/>
                  <a:pt x="302" y="203"/>
                  <a:pt x="302" y="203"/>
                </a:cubicBezTo>
                <a:cubicBezTo>
                  <a:pt x="302" y="207"/>
                  <a:pt x="299" y="210"/>
                  <a:pt x="295" y="210"/>
                </a:cubicBezTo>
                <a:cubicBezTo>
                  <a:pt x="233" y="210"/>
                  <a:pt x="233" y="210"/>
                  <a:pt x="233" y="210"/>
                </a:cubicBezTo>
                <a:cubicBezTo>
                  <a:pt x="233" y="195"/>
                  <a:pt x="233" y="195"/>
                  <a:pt x="233" y="195"/>
                </a:cubicBezTo>
                <a:cubicBezTo>
                  <a:pt x="287" y="195"/>
                  <a:pt x="287" y="195"/>
                  <a:pt x="287" y="195"/>
                </a:cubicBezTo>
                <a:lnTo>
                  <a:pt x="287" y="141"/>
                </a:lnTo>
                <a:close/>
                <a:moveTo>
                  <a:pt x="108" y="314"/>
                </a:moveTo>
                <a:cubicBezTo>
                  <a:pt x="123" y="314"/>
                  <a:pt x="123" y="314"/>
                  <a:pt x="123" y="314"/>
                </a:cubicBezTo>
                <a:cubicBezTo>
                  <a:pt x="123" y="376"/>
                  <a:pt x="123" y="376"/>
                  <a:pt x="123" y="376"/>
                </a:cubicBezTo>
                <a:cubicBezTo>
                  <a:pt x="123" y="380"/>
                  <a:pt x="119" y="384"/>
                  <a:pt x="115" y="384"/>
                </a:cubicBezTo>
                <a:cubicBezTo>
                  <a:pt x="53" y="384"/>
                  <a:pt x="53" y="384"/>
                  <a:pt x="53" y="384"/>
                </a:cubicBezTo>
                <a:cubicBezTo>
                  <a:pt x="53" y="369"/>
                  <a:pt x="53" y="369"/>
                  <a:pt x="53" y="369"/>
                </a:cubicBezTo>
                <a:cubicBezTo>
                  <a:pt x="108" y="369"/>
                  <a:pt x="108" y="369"/>
                  <a:pt x="108" y="369"/>
                </a:cubicBezTo>
                <a:lnTo>
                  <a:pt x="108" y="314"/>
                </a:lnTo>
                <a:close/>
                <a:moveTo>
                  <a:pt x="198" y="314"/>
                </a:moveTo>
                <a:cubicBezTo>
                  <a:pt x="212" y="314"/>
                  <a:pt x="212" y="314"/>
                  <a:pt x="212" y="314"/>
                </a:cubicBezTo>
                <a:cubicBezTo>
                  <a:pt x="212" y="376"/>
                  <a:pt x="212" y="376"/>
                  <a:pt x="212" y="376"/>
                </a:cubicBezTo>
                <a:cubicBezTo>
                  <a:pt x="212" y="380"/>
                  <a:pt x="209" y="384"/>
                  <a:pt x="205" y="384"/>
                </a:cubicBezTo>
                <a:cubicBezTo>
                  <a:pt x="143" y="384"/>
                  <a:pt x="143" y="384"/>
                  <a:pt x="143" y="384"/>
                </a:cubicBezTo>
                <a:cubicBezTo>
                  <a:pt x="143" y="369"/>
                  <a:pt x="143" y="369"/>
                  <a:pt x="143" y="369"/>
                </a:cubicBezTo>
                <a:cubicBezTo>
                  <a:pt x="198" y="369"/>
                  <a:pt x="198" y="369"/>
                  <a:pt x="198" y="369"/>
                </a:cubicBezTo>
                <a:lnTo>
                  <a:pt x="198" y="314"/>
                </a:lnTo>
                <a:close/>
                <a:moveTo>
                  <a:pt x="287" y="314"/>
                </a:moveTo>
                <a:cubicBezTo>
                  <a:pt x="302" y="314"/>
                  <a:pt x="302" y="314"/>
                  <a:pt x="302" y="314"/>
                </a:cubicBezTo>
                <a:cubicBezTo>
                  <a:pt x="302" y="376"/>
                  <a:pt x="302" y="376"/>
                  <a:pt x="302" y="376"/>
                </a:cubicBezTo>
                <a:cubicBezTo>
                  <a:pt x="302" y="380"/>
                  <a:pt x="299" y="384"/>
                  <a:pt x="295" y="384"/>
                </a:cubicBezTo>
                <a:cubicBezTo>
                  <a:pt x="233" y="384"/>
                  <a:pt x="233" y="384"/>
                  <a:pt x="233" y="384"/>
                </a:cubicBezTo>
                <a:cubicBezTo>
                  <a:pt x="233" y="369"/>
                  <a:pt x="233" y="369"/>
                  <a:pt x="233" y="369"/>
                </a:cubicBezTo>
                <a:cubicBezTo>
                  <a:pt x="287" y="369"/>
                  <a:pt x="287" y="369"/>
                  <a:pt x="287" y="369"/>
                </a:cubicBezTo>
                <a:lnTo>
                  <a:pt x="287" y="314"/>
                </a:lnTo>
                <a:close/>
                <a:moveTo>
                  <a:pt x="108" y="227"/>
                </a:moveTo>
                <a:cubicBezTo>
                  <a:pt x="123" y="227"/>
                  <a:pt x="123" y="227"/>
                  <a:pt x="123" y="227"/>
                </a:cubicBezTo>
                <a:cubicBezTo>
                  <a:pt x="123" y="289"/>
                  <a:pt x="123" y="289"/>
                  <a:pt x="123" y="289"/>
                </a:cubicBezTo>
                <a:cubicBezTo>
                  <a:pt x="123" y="293"/>
                  <a:pt x="119" y="297"/>
                  <a:pt x="115" y="297"/>
                </a:cubicBezTo>
                <a:cubicBezTo>
                  <a:pt x="53" y="297"/>
                  <a:pt x="53" y="297"/>
                  <a:pt x="53" y="297"/>
                </a:cubicBezTo>
                <a:cubicBezTo>
                  <a:pt x="53" y="282"/>
                  <a:pt x="53" y="282"/>
                  <a:pt x="53" y="282"/>
                </a:cubicBezTo>
                <a:cubicBezTo>
                  <a:pt x="108" y="282"/>
                  <a:pt x="108" y="282"/>
                  <a:pt x="108" y="282"/>
                </a:cubicBezTo>
                <a:lnTo>
                  <a:pt x="108" y="227"/>
                </a:lnTo>
                <a:close/>
                <a:moveTo>
                  <a:pt x="198" y="227"/>
                </a:moveTo>
                <a:cubicBezTo>
                  <a:pt x="212" y="227"/>
                  <a:pt x="212" y="227"/>
                  <a:pt x="212" y="227"/>
                </a:cubicBezTo>
                <a:cubicBezTo>
                  <a:pt x="212" y="289"/>
                  <a:pt x="212" y="289"/>
                  <a:pt x="212" y="289"/>
                </a:cubicBezTo>
                <a:cubicBezTo>
                  <a:pt x="212" y="293"/>
                  <a:pt x="209" y="297"/>
                  <a:pt x="205" y="297"/>
                </a:cubicBezTo>
                <a:cubicBezTo>
                  <a:pt x="143" y="297"/>
                  <a:pt x="143" y="297"/>
                  <a:pt x="143" y="297"/>
                </a:cubicBezTo>
                <a:cubicBezTo>
                  <a:pt x="143" y="282"/>
                  <a:pt x="143" y="282"/>
                  <a:pt x="143" y="282"/>
                </a:cubicBezTo>
                <a:cubicBezTo>
                  <a:pt x="198" y="282"/>
                  <a:pt x="198" y="282"/>
                  <a:pt x="198" y="282"/>
                </a:cubicBezTo>
                <a:lnTo>
                  <a:pt x="198" y="227"/>
                </a:lnTo>
                <a:close/>
                <a:moveTo>
                  <a:pt x="287" y="227"/>
                </a:moveTo>
                <a:cubicBezTo>
                  <a:pt x="302" y="227"/>
                  <a:pt x="302" y="227"/>
                  <a:pt x="302" y="227"/>
                </a:cubicBezTo>
                <a:cubicBezTo>
                  <a:pt x="302" y="289"/>
                  <a:pt x="302" y="289"/>
                  <a:pt x="302" y="289"/>
                </a:cubicBezTo>
                <a:cubicBezTo>
                  <a:pt x="302" y="293"/>
                  <a:pt x="299" y="297"/>
                  <a:pt x="295" y="297"/>
                </a:cubicBezTo>
                <a:cubicBezTo>
                  <a:pt x="233" y="297"/>
                  <a:pt x="233" y="297"/>
                  <a:pt x="233" y="297"/>
                </a:cubicBezTo>
                <a:cubicBezTo>
                  <a:pt x="233" y="282"/>
                  <a:pt x="233" y="282"/>
                  <a:pt x="233" y="282"/>
                </a:cubicBezTo>
                <a:cubicBezTo>
                  <a:pt x="287" y="282"/>
                  <a:pt x="287" y="282"/>
                  <a:pt x="287" y="282"/>
                </a:cubicBezTo>
                <a:lnTo>
                  <a:pt x="287" y="22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0" name="Freeform 80"/>
          <p:cNvSpPr>
            <a:spLocks noEditPoints="1"/>
          </p:cNvSpPr>
          <p:nvPr/>
        </p:nvSpPr>
        <p:spPr bwMode="auto">
          <a:xfrm>
            <a:off x="1169622" y="3054149"/>
            <a:ext cx="219881" cy="312557"/>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1" name="TextBox 27"/>
          <p:cNvSpPr txBox="1"/>
          <p:nvPr/>
        </p:nvSpPr>
        <p:spPr>
          <a:xfrm>
            <a:off x="1385648" y="1383619"/>
            <a:ext cx="1463859" cy="323165"/>
          </a:xfrm>
          <a:prstGeom prst="rect">
            <a:avLst/>
          </a:prstGeom>
          <a:noFill/>
        </p:spPr>
        <p:txBody>
          <a:bodyPr wrap="square" rtlCol="0">
            <a:spAutoFit/>
          </a:bodyPr>
          <a:lstStyle/>
          <a:p>
            <a:r>
              <a:rPr lang="zh-CN" altLang="en-US" sz="1500">
                <a:solidFill>
                  <a:schemeClr val="bg1"/>
                </a:solidFill>
                <a:latin typeface="华文黑体" pitchFamily="2" charset="-122"/>
                <a:ea typeface="华文黑体" pitchFamily="2" charset="-122"/>
                <a:cs typeface="华文黑体" pitchFamily="2" charset="-122"/>
              </a:rPr>
              <a:t>单击添加标题</a:t>
            </a:r>
            <a:endParaRPr lang="zh-CN" altLang="en-US" sz="1500">
              <a:solidFill>
                <a:schemeClr val="bg1"/>
              </a:solidFill>
              <a:latin typeface="华文细黑" pitchFamily="2" charset="-122"/>
              <a:ea typeface="华文细黑" pitchFamily="2" charset="-122"/>
              <a:cs typeface="华文黑体" pitchFamily="2" charset="-122"/>
            </a:endParaRPr>
          </a:p>
        </p:txBody>
      </p:sp>
      <p:sp>
        <p:nvSpPr>
          <p:cNvPr id="22" name="TextBox 28"/>
          <p:cNvSpPr txBox="1"/>
          <p:nvPr/>
        </p:nvSpPr>
        <p:spPr>
          <a:xfrm>
            <a:off x="1115616" y="1746591"/>
            <a:ext cx="3132348" cy="415498"/>
          </a:xfrm>
          <a:prstGeom prst="rect">
            <a:avLst/>
          </a:prstGeom>
          <a:noFill/>
        </p:spPr>
        <p:txBody>
          <a:bodyPr wrap="square" rtlCol="0">
            <a:spAutoFit/>
          </a:bodyPr>
          <a:lstStyle/>
          <a:p>
            <a:r>
              <a:rPr lang="zh-CN" altLang="en-US" sz="1050">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a:t>
            </a:r>
          </a:p>
        </p:txBody>
      </p:sp>
      <p:sp>
        <p:nvSpPr>
          <p:cNvPr id="23" name="TextBox 29"/>
          <p:cNvSpPr txBox="1"/>
          <p:nvPr/>
        </p:nvSpPr>
        <p:spPr>
          <a:xfrm>
            <a:off x="1385648" y="3058936"/>
            <a:ext cx="1463859" cy="323165"/>
          </a:xfrm>
          <a:prstGeom prst="rect">
            <a:avLst/>
          </a:prstGeom>
          <a:noFill/>
        </p:spPr>
        <p:txBody>
          <a:bodyPr wrap="square" rtlCol="0">
            <a:spAutoFit/>
          </a:bodyPr>
          <a:lstStyle/>
          <a:p>
            <a:r>
              <a:rPr lang="zh-CN" altLang="en-US" sz="1500">
                <a:solidFill>
                  <a:schemeClr val="bg1"/>
                </a:solidFill>
                <a:latin typeface="华文黑体" pitchFamily="2" charset="-122"/>
                <a:ea typeface="华文黑体" pitchFamily="2" charset="-122"/>
                <a:cs typeface="华文黑体" pitchFamily="2" charset="-122"/>
              </a:rPr>
              <a:t>单击添加标题</a:t>
            </a:r>
            <a:endParaRPr lang="zh-CN" altLang="en-US" sz="1500">
              <a:solidFill>
                <a:schemeClr val="bg1"/>
              </a:solidFill>
              <a:latin typeface="华文细黑" pitchFamily="2" charset="-122"/>
              <a:ea typeface="华文细黑" pitchFamily="2" charset="-122"/>
              <a:cs typeface="华文黑体" pitchFamily="2" charset="-122"/>
            </a:endParaRPr>
          </a:p>
        </p:txBody>
      </p:sp>
      <p:sp>
        <p:nvSpPr>
          <p:cNvPr id="24" name="TextBox 30"/>
          <p:cNvSpPr txBox="1"/>
          <p:nvPr/>
        </p:nvSpPr>
        <p:spPr>
          <a:xfrm>
            <a:off x="1115616" y="3421908"/>
            <a:ext cx="3132348" cy="415498"/>
          </a:xfrm>
          <a:prstGeom prst="rect">
            <a:avLst/>
          </a:prstGeom>
          <a:noFill/>
        </p:spPr>
        <p:txBody>
          <a:bodyPr wrap="square" rtlCol="0">
            <a:spAutoFit/>
          </a:bodyPr>
          <a:lstStyle/>
          <a:p>
            <a:r>
              <a:rPr lang="zh-CN" altLang="en-US" sz="1050">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a:t>
            </a:r>
          </a:p>
        </p:txBody>
      </p:sp>
      <p:grpSp>
        <p:nvGrpSpPr>
          <p:cNvPr id="25" name="组合 24"/>
          <p:cNvGrpSpPr/>
          <p:nvPr/>
        </p:nvGrpSpPr>
        <p:grpSpPr>
          <a:xfrm>
            <a:off x="1169624" y="1221600"/>
            <a:ext cx="6183687" cy="540060"/>
            <a:chOff x="1558702" y="1628800"/>
            <a:chExt cx="8244916" cy="720080"/>
          </a:xfrm>
        </p:grpSpPr>
        <p:cxnSp>
          <p:nvCxnSpPr>
            <p:cNvPr id="26" name="直接连接符 6"/>
            <p:cNvCxnSpPr/>
            <p:nvPr/>
          </p:nvCxnSpPr>
          <p:spPr>
            <a:xfrm>
              <a:off x="1558702" y="1628800"/>
              <a:ext cx="8172908" cy="648072"/>
            </a:xfrm>
            <a:prstGeom prst="bentConnector3">
              <a:avLst>
                <a:gd name="adj1" fmla="val 99935"/>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9659602" y="220486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flipV="1">
            <a:off x="1169624" y="3597864"/>
            <a:ext cx="6183687" cy="540060"/>
            <a:chOff x="1558702" y="5301208"/>
            <a:chExt cx="8244916" cy="720080"/>
          </a:xfrm>
        </p:grpSpPr>
        <p:cxnSp>
          <p:nvCxnSpPr>
            <p:cNvPr id="29" name="直接连接符 6"/>
            <p:cNvCxnSpPr/>
            <p:nvPr/>
          </p:nvCxnSpPr>
          <p:spPr>
            <a:xfrm>
              <a:off x="1558702" y="5301208"/>
              <a:ext cx="8172908" cy="648072"/>
            </a:xfrm>
            <a:prstGeom prst="bentConnector3">
              <a:avLst>
                <a:gd name="adj1" fmla="val 99935"/>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9659602" y="587727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46138281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53" presetClass="entr" presetSubtype="16"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22" presetClass="entr" presetSubtype="2" fill="hold" grpId="0" nodeType="with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wipe(right)">
                                      <p:cBhvr>
                                        <p:cTn id="28" dur="500"/>
                                        <p:tgtEl>
                                          <p:spTgt spid="8"/>
                                        </p:tgtEl>
                                      </p:cBhvr>
                                    </p:animEffect>
                                  </p:childTnLst>
                                </p:cTn>
                              </p:par>
                              <p:par>
                                <p:cTn id="29" presetID="22" presetClass="entr" presetSubtype="2" fill="hold" grpId="0" nodeType="with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par>
                                <p:cTn id="32" presetID="22" presetClass="entr" presetSubtype="2" fill="hold" nodeType="withEffect">
                                  <p:stCondLst>
                                    <p:cond delay="500"/>
                                  </p:stCondLst>
                                  <p:childTnLst>
                                    <p:set>
                                      <p:cBhvr>
                                        <p:cTn id="33" dur="1" fill="hold">
                                          <p:stCondLst>
                                            <p:cond delay="0"/>
                                          </p:stCondLst>
                                        </p:cTn>
                                        <p:tgtEl>
                                          <p:spTgt spid="25"/>
                                        </p:tgtEl>
                                        <p:attrNameLst>
                                          <p:attrName>style.visibility</p:attrName>
                                        </p:attrNameLst>
                                      </p:cBhvr>
                                      <p:to>
                                        <p:strVal val="visible"/>
                                      </p:to>
                                    </p:set>
                                    <p:animEffect transition="in" filter="wipe(right)">
                                      <p:cBhvr>
                                        <p:cTn id="34" dur="500"/>
                                        <p:tgtEl>
                                          <p:spTgt spid="25"/>
                                        </p:tgtEl>
                                      </p:cBhvr>
                                    </p:animEffect>
                                  </p:childTnLst>
                                </p:cTn>
                              </p:par>
                              <p:par>
                                <p:cTn id="35" presetID="22" presetClass="entr" presetSubtype="2" fill="hold" nodeType="withEffect">
                                  <p:stCondLst>
                                    <p:cond delay="500"/>
                                  </p:stCondLst>
                                  <p:childTnLst>
                                    <p:set>
                                      <p:cBhvr>
                                        <p:cTn id="36" dur="1" fill="hold">
                                          <p:stCondLst>
                                            <p:cond delay="0"/>
                                          </p:stCondLst>
                                        </p:cTn>
                                        <p:tgtEl>
                                          <p:spTgt spid="28"/>
                                        </p:tgtEl>
                                        <p:attrNameLst>
                                          <p:attrName>style.visibility</p:attrName>
                                        </p:attrNameLst>
                                      </p:cBhvr>
                                      <p:to>
                                        <p:strVal val="visible"/>
                                      </p:to>
                                    </p:set>
                                    <p:animEffect transition="in" filter="wipe(right)">
                                      <p:cBhvr>
                                        <p:cTn id="37" dur="500"/>
                                        <p:tgtEl>
                                          <p:spTgt spid="28"/>
                                        </p:tgtEl>
                                      </p:cBhvr>
                                    </p:animEffect>
                                  </p:childTnLst>
                                </p:cTn>
                              </p:par>
                              <p:par>
                                <p:cTn id="38" presetID="22" presetClass="entr" presetSubtype="2" fill="hold" grpId="0" nodeType="withEffect">
                                  <p:stCondLst>
                                    <p:cond delay="800"/>
                                  </p:stCondLst>
                                  <p:childTnLst>
                                    <p:set>
                                      <p:cBhvr>
                                        <p:cTn id="39" dur="1" fill="hold">
                                          <p:stCondLst>
                                            <p:cond delay="0"/>
                                          </p:stCondLst>
                                        </p:cTn>
                                        <p:tgtEl>
                                          <p:spTgt spid="22"/>
                                        </p:tgtEl>
                                        <p:attrNameLst>
                                          <p:attrName>style.visibility</p:attrName>
                                        </p:attrNameLst>
                                      </p:cBhvr>
                                      <p:to>
                                        <p:strVal val="visible"/>
                                      </p:to>
                                    </p:set>
                                    <p:animEffect transition="in" filter="wipe(right)">
                                      <p:cBhvr>
                                        <p:cTn id="40" dur="500"/>
                                        <p:tgtEl>
                                          <p:spTgt spid="22"/>
                                        </p:tgtEl>
                                      </p:cBhvr>
                                    </p:animEffect>
                                  </p:childTnLst>
                                </p:cTn>
                              </p:par>
                              <p:par>
                                <p:cTn id="41" presetID="22" presetClass="entr" presetSubtype="2" fill="hold" grpId="0" nodeType="withEffect">
                                  <p:stCondLst>
                                    <p:cond delay="800"/>
                                  </p:stCondLst>
                                  <p:childTnLst>
                                    <p:set>
                                      <p:cBhvr>
                                        <p:cTn id="42" dur="1" fill="hold">
                                          <p:stCondLst>
                                            <p:cond delay="0"/>
                                          </p:stCondLst>
                                        </p:cTn>
                                        <p:tgtEl>
                                          <p:spTgt spid="24"/>
                                        </p:tgtEl>
                                        <p:attrNameLst>
                                          <p:attrName>style.visibility</p:attrName>
                                        </p:attrNameLst>
                                      </p:cBhvr>
                                      <p:to>
                                        <p:strVal val="visible"/>
                                      </p:to>
                                    </p:set>
                                    <p:animEffect transition="in" filter="wipe(right)">
                                      <p:cBhvr>
                                        <p:cTn id="43" dur="500"/>
                                        <p:tgtEl>
                                          <p:spTgt spid="24"/>
                                        </p:tgtEl>
                                      </p:cBhvr>
                                    </p:animEffect>
                                  </p:childTnLst>
                                </p:cTn>
                              </p:par>
                              <p:par>
                                <p:cTn id="44" presetID="22" presetClass="entr" presetSubtype="2" fill="hold" grpId="0" nodeType="withEffect">
                                  <p:stCondLst>
                                    <p:cond delay="1000"/>
                                  </p:stCondLst>
                                  <p:childTnLst>
                                    <p:set>
                                      <p:cBhvr>
                                        <p:cTn id="45" dur="1" fill="hold">
                                          <p:stCondLst>
                                            <p:cond delay="0"/>
                                          </p:stCondLst>
                                        </p:cTn>
                                        <p:tgtEl>
                                          <p:spTgt spid="21"/>
                                        </p:tgtEl>
                                        <p:attrNameLst>
                                          <p:attrName>style.visibility</p:attrName>
                                        </p:attrNameLst>
                                      </p:cBhvr>
                                      <p:to>
                                        <p:strVal val="visible"/>
                                      </p:to>
                                    </p:set>
                                    <p:animEffect transition="in" filter="wipe(right)">
                                      <p:cBhvr>
                                        <p:cTn id="46" dur="500"/>
                                        <p:tgtEl>
                                          <p:spTgt spid="21"/>
                                        </p:tgtEl>
                                      </p:cBhvr>
                                    </p:animEffect>
                                  </p:childTnLst>
                                </p:cTn>
                              </p:par>
                              <p:par>
                                <p:cTn id="47" presetID="22" presetClass="entr" presetSubtype="2" fill="hold" grpId="0" nodeType="withEffect">
                                  <p:stCondLst>
                                    <p:cond delay="1000"/>
                                  </p:stCondLst>
                                  <p:childTnLst>
                                    <p:set>
                                      <p:cBhvr>
                                        <p:cTn id="48" dur="1" fill="hold">
                                          <p:stCondLst>
                                            <p:cond delay="0"/>
                                          </p:stCondLst>
                                        </p:cTn>
                                        <p:tgtEl>
                                          <p:spTgt spid="23"/>
                                        </p:tgtEl>
                                        <p:attrNameLst>
                                          <p:attrName>style.visibility</p:attrName>
                                        </p:attrNameLst>
                                      </p:cBhvr>
                                      <p:to>
                                        <p:strVal val="visible"/>
                                      </p:to>
                                    </p:set>
                                    <p:animEffect transition="in" filter="wipe(right)">
                                      <p:cBhvr>
                                        <p:cTn id="49" dur="500"/>
                                        <p:tgtEl>
                                          <p:spTgt spid="23"/>
                                        </p:tgtEl>
                                      </p:cBhvr>
                                    </p:animEffect>
                                  </p:childTnLst>
                                </p:cTn>
                              </p:par>
                              <p:par>
                                <p:cTn id="50" presetID="22" presetClass="entr" presetSubtype="2" fill="hold" grpId="0" nodeType="withEffect">
                                  <p:stCondLst>
                                    <p:cond delay="1000"/>
                                  </p:stCondLst>
                                  <p:childTnLst>
                                    <p:set>
                                      <p:cBhvr>
                                        <p:cTn id="51" dur="1" fill="hold">
                                          <p:stCondLst>
                                            <p:cond delay="0"/>
                                          </p:stCondLst>
                                        </p:cTn>
                                        <p:tgtEl>
                                          <p:spTgt spid="19"/>
                                        </p:tgtEl>
                                        <p:attrNameLst>
                                          <p:attrName>style.visibility</p:attrName>
                                        </p:attrNameLst>
                                      </p:cBhvr>
                                      <p:to>
                                        <p:strVal val="visible"/>
                                      </p:to>
                                    </p:set>
                                    <p:animEffect transition="in" filter="wipe(right)">
                                      <p:cBhvr>
                                        <p:cTn id="52" dur="500"/>
                                        <p:tgtEl>
                                          <p:spTgt spid="19"/>
                                        </p:tgtEl>
                                      </p:cBhvr>
                                    </p:animEffect>
                                  </p:childTnLst>
                                </p:cTn>
                              </p:par>
                              <p:par>
                                <p:cTn id="53" presetID="22" presetClass="entr" presetSubtype="2"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9" grpId="0" animBg="1"/>
      <p:bldP spid="20" grpId="0" animBg="1"/>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xt Placeholder 3"/>
          <p:cNvSpPr txBox="1">
            <a:spLocks/>
          </p:cNvSpPr>
          <p:nvPr/>
        </p:nvSpPr>
        <p:spPr>
          <a:xfrm>
            <a:off x="1503792"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9" name="Text Placeholder 3"/>
          <p:cNvSpPr txBox="1">
            <a:spLocks/>
          </p:cNvSpPr>
          <p:nvPr/>
        </p:nvSpPr>
        <p:spPr>
          <a:xfrm>
            <a:off x="3693594"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10" name="Text Placeholder 3"/>
          <p:cNvSpPr txBox="1">
            <a:spLocks/>
          </p:cNvSpPr>
          <p:nvPr/>
        </p:nvSpPr>
        <p:spPr>
          <a:xfrm>
            <a:off x="5867630"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11" name="Text Placeholder 3"/>
          <p:cNvSpPr txBox="1">
            <a:spLocks/>
          </p:cNvSpPr>
          <p:nvPr/>
        </p:nvSpPr>
        <p:spPr>
          <a:xfrm>
            <a:off x="150379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2" name="Text Placeholder 3"/>
          <p:cNvSpPr txBox="1">
            <a:spLocks/>
          </p:cNvSpPr>
          <p:nvPr/>
        </p:nvSpPr>
        <p:spPr>
          <a:xfrm>
            <a:off x="3683024"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3" name="Text Placeholder 3"/>
          <p:cNvSpPr txBox="1">
            <a:spLocks/>
          </p:cNvSpPr>
          <p:nvPr/>
        </p:nvSpPr>
        <p:spPr>
          <a:xfrm>
            <a:off x="590126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4" name="Straight Connector 25"/>
          <p:cNvCxnSpPr/>
          <p:nvPr/>
        </p:nvCxnSpPr>
        <p:spPr>
          <a:xfrm>
            <a:off x="2110705"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34"/>
          <p:cNvCxnSpPr/>
          <p:nvPr/>
        </p:nvCxnSpPr>
        <p:spPr>
          <a:xfrm>
            <a:off x="4330666"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39"/>
          <p:cNvCxnSpPr/>
          <p:nvPr/>
        </p:nvCxnSpPr>
        <p:spPr>
          <a:xfrm>
            <a:off x="6533454"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Elbow Connector 44"/>
          <p:cNvCxnSpPr/>
          <p:nvPr/>
        </p:nvCxnSpPr>
        <p:spPr>
          <a:xfrm rot="5400000">
            <a:off x="6377742" y="1699482"/>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67"/>
          <p:cNvCxnSpPr/>
          <p:nvPr/>
        </p:nvCxnSpPr>
        <p:spPr>
          <a:xfrm flipH="1">
            <a:off x="4299327"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p:nvPr/>
        </p:nvCxnSpPr>
        <p:spPr>
          <a:xfrm flipH="1">
            <a:off x="207936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545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14545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2" name="文本框 21"/>
          <p:cNvSpPr txBox="1"/>
          <p:nvPr/>
        </p:nvSpPr>
        <p:spPr>
          <a:xfrm>
            <a:off x="36958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5882596"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4" name="文本框 23"/>
          <p:cNvSpPr txBox="1"/>
          <p:nvPr/>
        </p:nvSpPr>
        <p:spPr>
          <a:xfrm>
            <a:off x="36958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5" name="文本框 24"/>
          <p:cNvSpPr txBox="1"/>
          <p:nvPr/>
        </p:nvSpPr>
        <p:spPr>
          <a:xfrm>
            <a:off x="5882596"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14545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14545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36958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5882596"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0" name="文本框 29"/>
          <p:cNvSpPr txBox="1"/>
          <p:nvPr/>
        </p:nvSpPr>
        <p:spPr>
          <a:xfrm>
            <a:off x="36958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1" name="文本框 30"/>
          <p:cNvSpPr txBox="1"/>
          <p:nvPr/>
        </p:nvSpPr>
        <p:spPr>
          <a:xfrm>
            <a:off x="5882596"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144855043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0" fill="hold" grpId="0"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0" fill="hold" grpId="0" nodeType="withEffect">
                                  <p:stCondLst>
                                    <p:cond delay="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0" fill="hold" grpId="0" nodeType="withEffect">
                                  <p:stCondLst>
                                    <p:cond delay="10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0" fill="hold" grpId="0" nodeType="withEffect">
                                  <p:stCondLst>
                                    <p:cond delay="12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par>
                                <p:cTn id="50" presetID="2" presetClass="entr" presetSubtype="4"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ppt_x"/>
                                          </p:val>
                                        </p:tav>
                                        <p:tav tm="100000">
                                          <p:val>
                                            <p:strVal val="#ppt_x"/>
                                          </p:val>
                                        </p:tav>
                                      </p:tavLst>
                                    </p:anim>
                                    <p:anim calcmode="lin" valueType="num">
                                      <p:cBhvr additive="base">
                                        <p:cTn id="61" dur="500" fill="hold"/>
                                        <p:tgtEl>
                                          <p:spTgt spid="2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ppt_x"/>
                                          </p:val>
                                        </p:tav>
                                        <p:tav tm="100000">
                                          <p:val>
                                            <p:strVal val="#ppt_x"/>
                                          </p:val>
                                        </p:tav>
                                      </p:tavLst>
                                    </p:anim>
                                    <p:anim calcmode="lin" valueType="num">
                                      <p:cBhvr additive="base">
                                        <p:cTn id="81" dur="500" fill="hold"/>
                                        <p:tgtEl>
                                          <p:spTgt spid="3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ppt_x"/>
                                          </p:val>
                                        </p:tav>
                                        <p:tav tm="100000">
                                          <p:val>
                                            <p:strVal val="#ppt_x"/>
                                          </p:val>
                                        </p:tav>
                                      </p:tavLst>
                                    </p:anim>
                                    <p:anim calcmode="lin" valueType="num">
                                      <p:cBhvr additive="base">
                                        <p:cTn id="89" dur="500" fill="hold"/>
                                        <p:tgtEl>
                                          <p:spTgt spid="3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ppt_x"/>
                                          </p:val>
                                        </p:tav>
                                        <p:tav tm="100000">
                                          <p:val>
                                            <p:strVal val="#ppt_x"/>
                                          </p:val>
                                        </p:tav>
                                      </p:tavLst>
                                    </p:anim>
                                    <p:anim calcmode="lin" valueType="num">
                                      <p:cBhvr additive="base">
                                        <p:cTn id="93" dur="500" fill="hold"/>
                                        <p:tgtEl>
                                          <p:spTgt spid="2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50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ardrop 7"/>
          <p:cNvSpPr/>
          <p:nvPr/>
        </p:nvSpPr>
        <p:spPr>
          <a:xfrm rot="16200000">
            <a:off x="2395693" y="2686197"/>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3" y="1590893"/>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3" y="2686197"/>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3" y="1601420"/>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4" y="2950160"/>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9" y="3180818"/>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3" y="1947285"/>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30"/>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6"/>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6"/>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2"/>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6"/>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2"/>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6"/>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2764731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50"/>
                                        <p:tgtEl>
                                          <p:spTgt spid="11"/>
                                        </p:tgtEl>
                                      </p:cBhvr>
                                    </p:animEffect>
                                    <p:anim calcmode="lin" valueType="num">
                                      <p:cBhvr>
                                        <p:cTn id="43" dur="750" fill="hold"/>
                                        <p:tgtEl>
                                          <p:spTgt spid="11"/>
                                        </p:tgtEl>
                                        <p:attrNameLst>
                                          <p:attrName>ppt_x</p:attrName>
                                        </p:attrNameLst>
                                      </p:cBhvr>
                                      <p:tavLst>
                                        <p:tav tm="0">
                                          <p:val>
                                            <p:strVal val="#ppt_x"/>
                                          </p:val>
                                        </p:tav>
                                        <p:tav tm="100000">
                                          <p:val>
                                            <p:strVal val="#ppt_x"/>
                                          </p:val>
                                        </p:tav>
                                      </p:tavLst>
                                    </p:anim>
                                    <p:anim calcmode="lin" valueType="num">
                                      <p:cBhvr>
                                        <p:cTn id="44" dur="75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anim calcmode="lin" valueType="num">
                                      <p:cBhvr>
                                        <p:cTn id="48" dur="750" fill="hold"/>
                                        <p:tgtEl>
                                          <p:spTgt spid="15"/>
                                        </p:tgtEl>
                                        <p:attrNameLst>
                                          <p:attrName>ppt_x</p:attrName>
                                        </p:attrNameLst>
                                      </p:cBhvr>
                                      <p:tavLst>
                                        <p:tav tm="0">
                                          <p:val>
                                            <p:strVal val="#ppt_x"/>
                                          </p:val>
                                        </p:tav>
                                        <p:tav tm="100000">
                                          <p:val>
                                            <p:strVal val="#ppt_x"/>
                                          </p:val>
                                        </p:tav>
                                      </p:tavLst>
                                    </p:anim>
                                    <p:anim calcmode="lin" valueType="num">
                                      <p:cBhvr>
                                        <p:cTn id="49" dur="75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00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100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fill="hold"/>
                                        <p:tgtEl>
                                          <p:spTgt spid="28"/>
                                        </p:tgtEl>
                                        <p:attrNameLst>
                                          <p:attrName>ppt_x</p:attrName>
                                        </p:attrNameLst>
                                      </p:cBhvr>
                                      <p:tavLst>
                                        <p:tav tm="0">
                                          <p:val>
                                            <p:strVal val="#ppt_x"/>
                                          </p:val>
                                        </p:tav>
                                        <p:tav tm="100000">
                                          <p:val>
                                            <p:strVal val="#ppt_x"/>
                                          </p:val>
                                        </p:tav>
                                      </p:tavLst>
                                    </p:anim>
                                    <p:anim calcmode="lin" valueType="num">
                                      <p:cBhvr additive="base">
                                        <p:cTn id="7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txBox="1">
            <a:spLocks/>
          </p:cNvSpPr>
          <p:nvPr/>
        </p:nvSpPr>
        <p:spPr>
          <a:xfrm>
            <a:off x="1784269" y="1639452"/>
            <a:ext cx="1227900" cy="132343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rPr>
              <a:t>04</a:t>
            </a:r>
            <a:endParaRPr lang="en-US" sz="8600" dirty="0">
              <a:gradFill>
                <a:gsLst>
                  <a:gs pos="0">
                    <a:srgbClr val="2A4DFE"/>
                  </a:gs>
                  <a:gs pos="37000">
                    <a:srgbClr val="4F92FF"/>
                  </a:gs>
                  <a:gs pos="65000">
                    <a:srgbClr val="44028C"/>
                  </a:gs>
                  <a:gs pos="100000">
                    <a:srgbClr val="FF09A7"/>
                  </a:gs>
                  <a:gs pos="79000">
                    <a:srgbClr val="B00071"/>
                  </a:gs>
                </a:gsLst>
                <a:lin ang="5400000" scaled="0"/>
              </a:gradFill>
              <a:latin typeface="Arial" panose="020B0604020202020204" pitchFamily="34" charset="0"/>
              <a:cs typeface="Arial" panose="020B0604020202020204" pitchFamily="34" charset="0"/>
            </a:endParaRPr>
          </a:p>
        </p:txBody>
      </p:sp>
      <p:sp>
        <p:nvSpPr>
          <p:cNvPr id="5" name="文本框 4"/>
          <p:cNvSpPr txBox="1"/>
          <p:nvPr/>
        </p:nvSpPr>
        <p:spPr>
          <a:xfrm>
            <a:off x="2970609" y="2232392"/>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6" name="文本框 5"/>
          <p:cNvSpPr txBox="1"/>
          <p:nvPr/>
        </p:nvSpPr>
        <p:spPr>
          <a:xfrm>
            <a:off x="2970609" y="1862590"/>
            <a:ext cx="1582208" cy="438582"/>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a:t>
            </a:r>
            <a:r>
              <a:rPr lang="en-US" altLang="zh-CN" sz="2400" dirty="0" smtClean="0">
                <a:latin typeface="Arial" panose="020B0604020202020204" pitchFamily="34" charset="0"/>
                <a:cs typeface="Arial" panose="020B0604020202020204" pitchFamily="34" charset="0"/>
              </a:rPr>
              <a:t>Four</a:t>
            </a:r>
            <a:endParaRPr lang="zh-CN" altLang="en-US" sz="2400" dirty="0">
              <a:latin typeface="Arial" panose="020B0604020202020204" pitchFamily="34" charset="0"/>
              <a:cs typeface="Arial" panose="020B0604020202020204" pitchFamily="34" charset="0"/>
            </a:endParaRPr>
          </a:p>
        </p:txBody>
      </p:sp>
      <p:grpSp>
        <p:nvGrpSpPr>
          <p:cNvPr id="7" name="组合 6"/>
          <p:cNvGrpSpPr/>
          <p:nvPr/>
        </p:nvGrpSpPr>
        <p:grpSpPr>
          <a:xfrm rot="11891394">
            <a:off x="5912849" y="1721923"/>
            <a:ext cx="2323088" cy="1614098"/>
            <a:chOff x="912737" y="565770"/>
            <a:chExt cx="3097450" cy="2152130"/>
          </a:xfrm>
          <a:solidFill>
            <a:schemeClr val="bg1">
              <a:alpha val="50000"/>
            </a:schemeClr>
          </a:solidFill>
        </p:grpSpPr>
        <p:sp>
          <p:nvSpPr>
            <p:cNvPr id="8" name="等腰三角形 7"/>
            <p:cNvSpPr/>
            <p:nvPr/>
          </p:nvSpPr>
          <p:spPr>
            <a:xfrm rot="18941696">
              <a:off x="2822785" y="2021207"/>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9" name="等腰三角形 8"/>
            <p:cNvSpPr/>
            <p:nvPr/>
          </p:nvSpPr>
          <p:spPr>
            <a:xfrm rot="3678182">
              <a:off x="2802171" y="1181956"/>
              <a:ext cx="397226" cy="34243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0" name="等腰三角形 9"/>
            <p:cNvSpPr/>
            <p:nvPr/>
          </p:nvSpPr>
          <p:spPr>
            <a:xfrm rot="9480000">
              <a:off x="3485946" y="2487804"/>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1" name="等腰三角形 10"/>
            <p:cNvSpPr/>
            <p:nvPr/>
          </p:nvSpPr>
          <p:spPr>
            <a:xfrm rot="1020767">
              <a:off x="1218249" y="749218"/>
              <a:ext cx="945160" cy="81479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2" name="等腰三角形 11"/>
            <p:cNvSpPr/>
            <p:nvPr/>
          </p:nvSpPr>
          <p:spPr>
            <a:xfrm rot="1020767">
              <a:off x="1105528" y="607668"/>
              <a:ext cx="1175902" cy="10137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3" name="椭圆 12"/>
            <p:cNvSpPr/>
            <p:nvPr/>
          </p:nvSpPr>
          <p:spPr>
            <a:xfrm rot="18818926">
              <a:off x="912737" y="1383941"/>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8818926">
              <a:off x="1788997" y="565770"/>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rot="18818926">
              <a:off x="2041044" y="1708216"/>
              <a:ext cx="114845" cy="1148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rot="8977127">
              <a:off x="3563479" y="1987179"/>
              <a:ext cx="446708" cy="334617"/>
              <a:chOff x="2822785" y="1265179"/>
              <a:chExt cx="930073" cy="696693"/>
            </a:xfrm>
            <a:grpFill/>
          </p:grpSpPr>
          <p:sp>
            <p:nvSpPr>
              <p:cNvPr id="17" name="等腰三角形 16"/>
              <p:cNvSpPr/>
              <p:nvPr/>
            </p:nvSpPr>
            <p:spPr>
              <a:xfrm rot="18941696">
                <a:off x="2822785" y="1265179"/>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18" name="等腰三角形 17"/>
              <p:cNvSpPr/>
              <p:nvPr/>
            </p:nvSpPr>
            <p:spPr>
              <a:xfrm rot="9480000">
                <a:off x="3485946" y="1731776"/>
                <a:ext cx="266912" cy="23009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19" name="Straight Connector 13"/>
          <p:cNvCxnSpPr/>
          <p:nvPr/>
        </p:nvCxnSpPr>
        <p:spPr>
          <a:xfrm flipH="1">
            <a:off x="2" y="3082556"/>
            <a:ext cx="4748959" cy="0"/>
          </a:xfrm>
          <a:prstGeom prst="line">
            <a:avLst/>
          </a:prstGeom>
          <a:ln w="19050" cap="sq">
            <a:solidFill>
              <a:schemeClr val="bg1">
                <a:alpha val="35000"/>
              </a:schemeClr>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469705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AutoShape 14"/>
          <p:cNvSpPr>
            <a:spLocks noChangeArrowheads="1"/>
          </p:cNvSpPr>
          <p:nvPr/>
        </p:nvSpPr>
        <p:spPr bwMode="gray">
          <a:xfrm>
            <a:off x="4423760" y="821958"/>
            <a:ext cx="296480" cy="3953238"/>
          </a:xfrm>
          <a:prstGeom prst="roundRect">
            <a:avLst>
              <a:gd name="adj" fmla="val 50000"/>
            </a:avLst>
          </a:prstGeom>
          <a:solidFill>
            <a:schemeClr val="bg1">
              <a:alpha val="69804"/>
            </a:schemeClr>
          </a:solidFill>
          <a:ln w="12700" cmpd="sng">
            <a:noFill/>
            <a:round/>
            <a:headEnd/>
            <a:tailEnd/>
          </a:ln>
          <a:effectLst>
            <a:glow>
              <a:schemeClr val="accent1"/>
            </a:glow>
          </a:effectLst>
        </p:spPr>
        <p:txBody>
          <a:bodyPr/>
          <a:lstStyle/>
          <a:p>
            <a:endParaRPr lang="zh-CN" altLang="en-US" sz="1620"/>
          </a:p>
        </p:txBody>
      </p:sp>
      <p:grpSp>
        <p:nvGrpSpPr>
          <p:cNvPr id="9" name="组合 8"/>
          <p:cNvGrpSpPr/>
          <p:nvPr/>
        </p:nvGrpSpPr>
        <p:grpSpPr>
          <a:xfrm>
            <a:off x="1309291" y="1702513"/>
            <a:ext cx="3353590" cy="688322"/>
            <a:chOff x="946765" y="1891680"/>
            <a:chExt cx="3726211" cy="764802"/>
          </a:xfrm>
        </p:grpSpPr>
        <p:sp>
          <p:nvSpPr>
            <p:cNvPr id="10" name="椭圆 9"/>
            <p:cNvSpPr/>
            <p:nvPr/>
          </p:nvSpPr>
          <p:spPr>
            <a:xfrm flipH="1">
              <a:off x="4483238" y="2152317"/>
              <a:ext cx="189738" cy="189738"/>
            </a:xfrm>
            <a:prstGeom prst="ellipse">
              <a:avLst/>
            </a:prstGeom>
            <a:solidFill>
              <a:schemeClr val="bg1"/>
            </a:solidFill>
            <a:ln w="25400" cap="flat" cmpd="sng" algn="ctr">
              <a:solidFill>
                <a:schemeClr val="bg1"/>
              </a:solidFill>
              <a:prstDash val="solid"/>
            </a:ln>
            <a:effectLst/>
          </p:spPr>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defTabSz="822952">
                <a:defRPr/>
              </a:pPr>
              <a:endParaRPr lang="en-US" sz="2160" b="1" kern="0" dirty="0">
                <a:solidFill>
                  <a:sysClr val="window" lastClr="FFFFFF"/>
                </a:solidFill>
                <a:latin typeface="Calibri"/>
              </a:endParaRPr>
            </a:p>
          </p:txBody>
        </p:sp>
        <p:sp>
          <p:nvSpPr>
            <p:cNvPr id="11" name="椭圆形标注 10"/>
            <p:cNvSpPr/>
            <p:nvPr/>
          </p:nvSpPr>
          <p:spPr>
            <a:xfrm rot="15378986">
              <a:off x="1000171" y="1895528"/>
              <a:ext cx="764802" cy="757106"/>
            </a:xfrm>
            <a:prstGeom prst="wedgeEllipseCallout">
              <a:avLst>
                <a:gd name="adj1" fmla="val -11257"/>
                <a:gd name="adj2" fmla="val 65210"/>
              </a:avLst>
            </a:prstGeom>
            <a:noFill/>
            <a:ln w="12700" cmpd="sng">
              <a:solidFill>
                <a:schemeClr val="bg1"/>
              </a:solidFill>
              <a:round/>
              <a:headEnd/>
              <a:tailEnd/>
            </a:ln>
            <a:effectLst>
              <a:glow rad="88900">
                <a:schemeClr val="accent1">
                  <a:alpha val="30000"/>
                </a:schemeClr>
              </a:glow>
            </a:effectLst>
          </p:spPr>
          <p:txBody>
            <a:bodyPr rtlCol="0" anchor="ctr"/>
            <a:lstStyle/>
            <a:p>
              <a:pPr algn="ctr" defTabSz="822952">
                <a:defRPr/>
              </a:pPr>
              <a:endParaRPr lang="en-US" sz="1620" kern="0">
                <a:solidFill>
                  <a:sysClr val="window" lastClr="FFFFFF"/>
                </a:solidFill>
                <a:latin typeface="Calibri"/>
              </a:endParaRPr>
            </a:p>
          </p:txBody>
        </p:sp>
        <p:sp>
          <p:nvSpPr>
            <p:cNvPr id="12" name="TextBox 6"/>
            <p:cNvSpPr txBox="1"/>
            <p:nvPr/>
          </p:nvSpPr>
          <p:spPr>
            <a:xfrm>
              <a:off x="946765" y="2071792"/>
              <a:ext cx="844361" cy="496574"/>
            </a:xfrm>
            <a:prstGeom prst="rect">
              <a:avLst/>
            </a:prstGeom>
            <a:noFill/>
            <a:ln>
              <a:solidFill>
                <a:schemeClr val="bg1"/>
              </a:solid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822952">
                <a:defRPr/>
              </a:pPr>
              <a:r>
                <a:rPr lang="en-US" altLang="zh-CN" sz="2880" dirty="0">
                  <a:solidFill>
                    <a:schemeClr val="bg1"/>
                  </a:solidFill>
                  <a:latin typeface="Arial Rounded MT Bold" pitchFamily="34" charset="0"/>
                  <a:cs typeface="Times New Roman" pitchFamily="18" charset="0"/>
                </a:rPr>
                <a:t>02</a:t>
              </a:r>
              <a:endParaRPr lang="zh-CN" altLang="en-US" sz="2880" dirty="0">
                <a:solidFill>
                  <a:schemeClr val="bg1"/>
                </a:solidFill>
                <a:latin typeface="Arial Rounded MT Bold" pitchFamily="34" charset="0"/>
                <a:cs typeface="Times New Roman" pitchFamily="18" charset="0"/>
              </a:endParaRPr>
            </a:p>
          </p:txBody>
        </p:sp>
        <p:cxnSp>
          <p:nvCxnSpPr>
            <p:cNvPr id="13" name="直接连接符 12"/>
            <p:cNvCxnSpPr>
              <a:stCxn id="10" idx="6"/>
            </p:cNvCxnSpPr>
            <p:nvPr/>
          </p:nvCxnSpPr>
          <p:spPr>
            <a:xfrm flipH="1">
              <a:off x="1827759" y="2239929"/>
              <a:ext cx="2635918" cy="0"/>
            </a:xfrm>
            <a:prstGeom prst="line">
              <a:avLst/>
            </a:prstGeom>
            <a:noFill/>
            <a:ln w="12700" cmpd="sng">
              <a:solidFill>
                <a:schemeClr val="bg1"/>
              </a:solidFill>
              <a:round/>
              <a:headEnd/>
              <a:tailEnd/>
            </a:ln>
            <a:effectLst>
              <a:glow rad="88900">
                <a:schemeClr val="accent1">
                  <a:alpha val="30000"/>
                </a:schemeClr>
              </a:glow>
            </a:effectLst>
          </p:spPr>
        </p:cxnSp>
      </p:grpSp>
      <p:grpSp>
        <p:nvGrpSpPr>
          <p:cNvPr id="14" name="组合 13"/>
          <p:cNvGrpSpPr/>
          <p:nvPr/>
        </p:nvGrpSpPr>
        <p:grpSpPr>
          <a:xfrm>
            <a:off x="1309291" y="3186367"/>
            <a:ext cx="3353590" cy="688322"/>
            <a:chOff x="946765" y="3540407"/>
            <a:chExt cx="3726211" cy="764802"/>
          </a:xfrm>
        </p:grpSpPr>
        <p:sp>
          <p:nvSpPr>
            <p:cNvPr id="15" name="椭圆 14"/>
            <p:cNvSpPr/>
            <p:nvPr/>
          </p:nvSpPr>
          <p:spPr>
            <a:xfrm flipH="1">
              <a:off x="4483238" y="3801044"/>
              <a:ext cx="189738" cy="189738"/>
            </a:xfrm>
            <a:prstGeom prst="ellipse">
              <a:avLst/>
            </a:prstGeom>
            <a:solidFill>
              <a:schemeClr val="bg1"/>
            </a:solidFill>
            <a:ln w="25400" cap="flat" cmpd="sng" algn="ctr">
              <a:solidFill>
                <a:schemeClr val="bg1"/>
              </a:solidFill>
              <a:prstDash val="solid"/>
            </a:ln>
            <a:effectLst/>
          </p:spPr>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defTabSz="822952">
                <a:defRPr/>
              </a:pPr>
              <a:endParaRPr lang="en-US" sz="2160" b="1" kern="0" dirty="0">
                <a:solidFill>
                  <a:sysClr val="window" lastClr="FFFFFF"/>
                </a:solidFill>
                <a:latin typeface="Calibri"/>
              </a:endParaRPr>
            </a:p>
          </p:txBody>
        </p:sp>
        <p:cxnSp>
          <p:nvCxnSpPr>
            <p:cNvPr id="16" name="直接连接符 15"/>
            <p:cNvCxnSpPr>
              <a:stCxn id="15" idx="6"/>
            </p:cNvCxnSpPr>
            <p:nvPr/>
          </p:nvCxnSpPr>
          <p:spPr>
            <a:xfrm flipH="1">
              <a:off x="1827759" y="3888656"/>
              <a:ext cx="2635918" cy="0"/>
            </a:xfrm>
            <a:prstGeom prst="line">
              <a:avLst/>
            </a:prstGeom>
            <a:noFill/>
            <a:ln w="12700" cmpd="sng">
              <a:solidFill>
                <a:schemeClr val="bg1"/>
              </a:solidFill>
              <a:round/>
              <a:headEnd/>
              <a:tailEnd/>
            </a:ln>
            <a:effectLst>
              <a:glow rad="88900">
                <a:schemeClr val="accent1">
                  <a:alpha val="30000"/>
                </a:schemeClr>
              </a:glow>
            </a:effectLst>
          </p:spPr>
        </p:cxnSp>
        <p:sp>
          <p:nvSpPr>
            <p:cNvPr id="17" name="椭圆形标注 16"/>
            <p:cNvSpPr/>
            <p:nvPr/>
          </p:nvSpPr>
          <p:spPr>
            <a:xfrm rot="15378986">
              <a:off x="1000171" y="3544255"/>
              <a:ext cx="764802" cy="757106"/>
            </a:xfrm>
            <a:prstGeom prst="wedgeEllipseCallout">
              <a:avLst>
                <a:gd name="adj1" fmla="val -11257"/>
                <a:gd name="adj2" fmla="val 65210"/>
              </a:avLst>
            </a:prstGeom>
            <a:noFill/>
            <a:ln w="12700" cmpd="sng">
              <a:solidFill>
                <a:schemeClr val="bg1"/>
              </a:solidFill>
              <a:round/>
              <a:headEnd/>
              <a:tailEnd/>
            </a:ln>
            <a:effectLst>
              <a:glow rad="88900">
                <a:schemeClr val="accent1">
                  <a:alpha val="30000"/>
                </a:schemeClr>
              </a:glow>
            </a:effectLst>
          </p:spPr>
          <p:txBody>
            <a:bodyPr rtlCol="0" anchor="ctr"/>
            <a:lstStyle/>
            <a:p>
              <a:pPr algn="ctr"/>
              <a:endParaRPr lang="en-US" sz="1620" kern="0">
                <a:solidFill>
                  <a:sysClr val="window" lastClr="FFFFFF"/>
                </a:solidFill>
                <a:latin typeface="Calibri"/>
              </a:endParaRPr>
            </a:p>
          </p:txBody>
        </p:sp>
        <p:sp>
          <p:nvSpPr>
            <p:cNvPr id="18" name="TextBox 14"/>
            <p:cNvSpPr txBox="1"/>
            <p:nvPr/>
          </p:nvSpPr>
          <p:spPr>
            <a:xfrm>
              <a:off x="946765" y="3720519"/>
              <a:ext cx="844361" cy="496574"/>
            </a:xfrm>
            <a:prstGeom prst="rect">
              <a:avLst/>
            </a:prstGeom>
            <a:noFill/>
            <a:ln>
              <a:solidFill>
                <a:schemeClr val="bg1"/>
              </a:solid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822952">
                <a:defRPr/>
              </a:pPr>
              <a:r>
                <a:rPr lang="en-US" altLang="zh-CN" sz="2880" dirty="0">
                  <a:solidFill>
                    <a:schemeClr val="bg1"/>
                  </a:solidFill>
                  <a:latin typeface="Arial Rounded MT Bold" pitchFamily="34" charset="0"/>
                  <a:cs typeface="Times New Roman" pitchFamily="18" charset="0"/>
                </a:rPr>
                <a:t>04</a:t>
              </a:r>
              <a:endParaRPr lang="zh-CN" altLang="en-US" sz="2880" dirty="0">
                <a:solidFill>
                  <a:schemeClr val="bg1"/>
                </a:solidFill>
                <a:latin typeface="Arial Rounded MT Bold" pitchFamily="34" charset="0"/>
                <a:cs typeface="Times New Roman" pitchFamily="18" charset="0"/>
              </a:endParaRPr>
            </a:p>
          </p:txBody>
        </p:sp>
      </p:grpSp>
      <p:grpSp>
        <p:nvGrpSpPr>
          <p:cNvPr id="19" name="组合 18"/>
          <p:cNvGrpSpPr/>
          <p:nvPr/>
        </p:nvGrpSpPr>
        <p:grpSpPr>
          <a:xfrm>
            <a:off x="4489312" y="957591"/>
            <a:ext cx="3389880" cy="688322"/>
            <a:chOff x="4480122" y="1063989"/>
            <a:chExt cx="3766533" cy="764802"/>
          </a:xfrm>
        </p:grpSpPr>
        <p:sp>
          <p:nvSpPr>
            <p:cNvPr id="20" name="椭圆 19"/>
            <p:cNvSpPr/>
            <p:nvPr/>
          </p:nvSpPr>
          <p:spPr>
            <a:xfrm>
              <a:off x="4480122" y="1324626"/>
              <a:ext cx="189738" cy="189738"/>
            </a:xfrm>
            <a:prstGeom prst="ellipse">
              <a:avLst/>
            </a:prstGeom>
            <a:solidFill>
              <a:schemeClr val="bg1"/>
            </a:solidFill>
            <a:ln w="25400" cap="flat" cmpd="sng" algn="ctr">
              <a:solidFill>
                <a:schemeClr val="bg1"/>
              </a:solidFill>
              <a:prstDash val="solid"/>
            </a:ln>
            <a:effectLst/>
          </p:spPr>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defTabSz="822952">
                <a:defRPr/>
              </a:pPr>
              <a:endParaRPr lang="en-US" sz="2160" b="1" kern="0" dirty="0">
                <a:solidFill>
                  <a:sysClr val="window" lastClr="FFFFFF"/>
                </a:solidFill>
                <a:latin typeface="Calibri"/>
              </a:endParaRPr>
            </a:p>
          </p:txBody>
        </p:sp>
        <p:sp>
          <p:nvSpPr>
            <p:cNvPr id="21" name="椭圆形标注 20"/>
            <p:cNvSpPr/>
            <p:nvPr/>
          </p:nvSpPr>
          <p:spPr>
            <a:xfrm rot="6221014" flipH="1">
              <a:off x="7428447" y="1067837"/>
              <a:ext cx="764802" cy="757106"/>
            </a:xfrm>
            <a:prstGeom prst="wedgeEllipseCallout">
              <a:avLst>
                <a:gd name="adj1" fmla="val -11257"/>
                <a:gd name="adj2" fmla="val 65210"/>
              </a:avLst>
            </a:prstGeom>
            <a:noFill/>
            <a:ln w="12700" cmpd="sng">
              <a:solidFill>
                <a:schemeClr val="bg1"/>
              </a:solidFill>
              <a:round/>
              <a:headEnd/>
              <a:tailEnd/>
            </a:ln>
            <a:effectLst>
              <a:glow rad="88900">
                <a:schemeClr val="accent1">
                  <a:alpha val="30000"/>
                </a:schemeClr>
              </a:glow>
            </a:effectLst>
          </p:spPr>
          <p:txBody>
            <a:bodyPr/>
            <a:lstStyle/>
            <a:p>
              <a:endParaRPr lang="en-US" sz="1620"/>
            </a:p>
          </p:txBody>
        </p:sp>
        <p:sp>
          <p:nvSpPr>
            <p:cNvPr id="22" name="TextBox 3"/>
            <p:cNvSpPr txBox="1"/>
            <p:nvPr/>
          </p:nvSpPr>
          <p:spPr>
            <a:xfrm flipH="1">
              <a:off x="7402294" y="1244101"/>
              <a:ext cx="844361" cy="496574"/>
            </a:xfrm>
            <a:prstGeom prst="rect">
              <a:avLst/>
            </a:prstGeom>
            <a:noFill/>
            <a:ln>
              <a:solidFill>
                <a:schemeClr val="bg1"/>
              </a:solid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822952">
                <a:defRPr/>
              </a:pPr>
              <a:r>
                <a:rPr lang="en-US" altLang="zh-CN" sz="2880" dirty="0">
                  <a:solidFill>
                    <a:schemeClr val="bg1"/>
                  </a:solidFill>
                  <a:latin typeface="Arial Rounded MT Bold" pitchFamily="34" charset="0"/>
                  <a:cs typeface="Times New Roman" pitchFamily="18" charset="0"/>
                </a:rPr>
                <a:t>01</a:t>
              </a:r>
              <a:endParaRPr lang="zh-CN" altLang="en-US" sz="2880" dirty="0">
                <a:solidFill>
                  <a:schemeClr val="bg1"/>
                </a:solidFill>
                <a:latin typeface="Arial Rounded MT Bold" pitchFamily="34" charset="0"/>
                <a:cs typeface="Times New Roman" pitchFamily="18" charset="0"/>
              </a:endParaRPr>
            </a:p>
          </p:txBody>
        </p:sp>
        <p:cxnSp>
          <p:nvCxnSpPr>
            <p:cNvPr id="23" name="直接连接符 22"/>
            <p:cNvCxnSpPr>
              <a:stCxn id="20" idx="6"/>
            </p:cNvCxnSpPr>
            <p:nvPr/>
          </p:nvCxnSpPr>
          <p:spPr>
            <a:xfrm>
              <a:off x="4650296" y="1412238"/>
              <a:ext cx="2682718" cy="0"/>
            </a:xfrm>
            <a:prstGeom prst="line">
              <a:avLst/>
            </a:prstGeom>
            <a:noFill/>
            <a:ln w="12700" cmpd="sng">
              <a:solidFill>
                <a:schemeClr val="bg1"/>
              </a:solidFill>
              <a:round/>
              <a:headEnd/>
              <a:tailEnd/>
            </a:ln>
            <a:effectLst>
              <a:glow rad="88900">
                <a:schemeClr val="accent1">
                  <a:alpha val="30000"/>
                </a:schemeClr>
              </a:glow>
            </a:effectLst>
          </p:spPr>
        </p:cxnSp>
      </p:grpSp>
      <p:grpSp>
        <p:nvGrpSpPr>
          <p:cNvPr id="24" name="组合 23"/>
          <p:cNvGrpSpPr/>
          <p:nvPr/>
        </p:nvGrpSpPr>
        <p:grpSpPr>
          <a:xfrm>
            <a:off x="4489312" y="2441444"/>
            <a:ext cx="3389880" cy="688322"/>
            <a:chOff x="4480122" y="2712716"/>
            <a:chExt cx="3766533" cy="764802"/>
          </a:xfrm>
        </p:grpSpPr>
        <p:sp>
          <p:nvSpPr>
            <p:cNvPr id="25" name="椭圆 24"/>
            <p:cNvSpPr/>
            <p:nvPr/>
          </p:nvSpPr>
          <p:spPr>
            <a:xfrm>
              <a:off x="4480122" y="2973353"/>
              <a:ext cx="189738" cy="189738"/>
            </a:xfrm>
            <a:prstGeom prst="ellipse">
              <a:avLst/>
            </a:prstGeom>
            <a:solidFill>
              <a:schemeClr val="bg1"/>
            </a:solidFill>
            <a:ln w="25400" cap="flat" cmpd="sng" algn="ctr">
              <a:solidFill>
                <a:schemeClr val="bg1"/>
              </a:solidFill>
              <a:prstDash val="solid"/>
            </a:ln>
            <a:effectLst/>
          </p:spPr>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defTabSz="822952">
                <a:defRPr/>
              </a:pPr>
              <a:endParaRPr lang="en-US" sz="2160" b="1" kern="0" dirty="0">
                <a:solidFill>
                  <a:sysClr val="window" lastClr="FFFFFF"/>
                </a:solidFill>
                <a:latin typeface="Calibri"/>
              </a:endParaRPr>
            </a:p>
          </p:txBody>
        </p:sp>
        <p:sp>
          <p:nvSpPr>
            <p:cNvPr id="26" name="椭圆形标注 25"/>
            <p:cNvSpPr/>
            <p:nvPr/>
          </p:nvSpPr>
          <p:spPr>
            <a:xfrm rot="6221014" flipH="1">
              <a:off x="7428447" y="2716564"/>
              <a:ext cx="764802" cy="757106"/>
            </a:xfrm>
            <a:prstGeom prst="wedgeEllipseCallout">
              <a:avLst>
                <a:gd name="adj1" fmla="val -11257"/>
                <a:gd name="adj2" fmla="val 65210"/>
              </a:avLst>
            </a:prstGeom>
            <a:noFill/>
            <a:ln w="12700" cmpd="sng">
              <a:solidFill>
                <a:schemeClr val="bg1"/>
              </a:solidFill>
              <a:round/>
              <a:headEnd/>
              <a:tailEnd/>
            </a:ln>
            <a:effectLst>
              <a:glow rad="88900">
                <a:schemeClr val="accent1">
                  <a:alpha val="30000"/>
                </a:schemeClr>
              </a:glow>
            </a:effectLst>
          </p:spPr>
          <p:txBody>
            <a:bodyPr rtlCol="0" anchor="ctr"/>
            <a:lstStyle/>
            <a:p>
              <a:pPr algn="ctr" defTabSz="822952">
                <a:defRPr/>
              </a:pPr>
              <a:endParaRPr lang="en-US" sz="1620" kern="0">
                <a:solidFill>
                  <a:sysClr val="window" lastClr="FFFFFF"/>
                </a:solidFill>
                <a:latin typeface="Calibri"/>
              </a:endParaRPr>
            </a:p>
          </p:txBody>
        </p:sp>
        <p:sp>
          <p:nvSpPr>
            <p:cNvPr id="27" name="TextBox 9"/>
            <p:cNvSpPr txBox="1"/>
            <p:nvPr/>
          </p:nvSpPr>
          <p:spPr>
            <a:xfrm flipH="1">
              <a:off x="7402294" y="2892828"/>
              <a:ext cx="844361" cy="496574"/>
            </a:xfrm>
            <a:prstGeom prst="rect">
              <a:avLst/>
            </a:prstGeom>
            <a:noFill/>
            <a:ln>
              <a:solidFill>
                <a:schemeClr val="bg1"/>
              </a:solid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822952">
                <a:defRPr/>
              </a:pPr>
              <a:r>
                <a:rPr lang="en-US" altLang="zh-CN" sz="2880" dirty="0">
                  <a:solidFill>
                    <a:schemeClr val="bg1"/>
                  </a:solidFill>
                  <a:latin typeface="Arial Rounded MT Bold" pitchFamily="34" charset="0"/>
                  <a:cs typeface="Times New Roman" pitchFamily="18" charset="0"/>
                </a:rPr>
                <a:t>03</a:t>
              </a:r>
              <a:endParaRPr lang="zh-CN" altLang="en-US" sz="2880" dirty="0">
                <a:solidFill>
                  <a:schemeClr val="bg1"/>
                </a:solidFill>
                <a:latin typeface="Arial Rounded MT Bold" pitchFamily="34" charset="0"/>
                <a:cs typeface="Times New Roman" pitchFamily="18" charset="0"/>
              </a:endParaRPr>
            </a:p>
          </p:txBody>
        </p:sp>
        <p:cxnSp>
          <p:nvCxnSpPr>
            <p:cNvPr id="28" name="直接连接符 27"/>
            <p:cNvCxnSpPr>
              <a:stCxn id="25" idx="6"/>
            </p:cNvCxnSpPr>
            <p:nvPr/>
          </p:nvCxnSpPr>
          <p:spPr>
            <a:xfrm>
              <a:off x="4650291" y="3060965"/>
              <a:ext cx="2682718" cy="0"/>
            </a:xfrm>
            <a:prstGeom prst="line">
              <a:avLst/>
            </a:prstGeom>
            <a:noFill/>
            <a:ln w="12700" cmpd="sng">
              <a:solidFill>
                <a:schemeClr val="bg1"/>
              </a:solidFill>
              <a:round/>
              <a:headEnd/>
              <a:tailEnd/>
            </a:ln>
            <a:effectLst>
              <a:glow rad="88900">
                <a:schemeClr val="accent1">
                  <a:alpha val="30000"/>
                </a:schemeClr>
              </a:glow>
            </a:effectLst>
          </p:spPr>
        </p:cxnSp>
      </p:grpSp>
      <p:grpSp>
        <p:nvGrpSpPr>
          <p:cNvPr id="29" name="组合 28"/>
          <p:cNvGrpSpPr/>
          <p:nvPr/>
        </p:nvGrpSpPr>
        <p:grpSpPr>
          <a:xfrm>
            <a:off x="4489312" y="3945516"/>
            <a:ext cx="3389880" cy="688322"/>
            <a:chOff x="4480122" y="4383906"/>
            <a:chExt cx="3766533" cy="764802"/>
          </a:xfrm>
        </p:grpSpPr>
        <p:sp>
          <p:nvSpPr>
            <p:cNvPr id="30" name="椭圆形标注 29"/>
            <p:cNvSpPr/>
            <p:nvPr/>
          </p:nvSpPr>
          <p:spPr>
            <a:xfrm rot="6221014" flipH="1">
              <a:off x="7428447" y="4387754"/>
              <a:ext cx="764802" cy="757106"/>
            </a:xfrm>
            <a:prstGeom prst="wedgeEllipseCallout">
              <a:avLst>
                <a:gd name="adj1" fmla="val -11257"/>
                <a:gd name="adj2" fmla="val 65210"/>
              </a:avLst>
            </a:prstGeom>
            <a:noFill/>
            <a:ln w="12700" cmpd="sng">
              <a:solidFill>
                <a:schemeClr val="bg1"/>
              </a:solidFill>
              <a:round/>
              <a:headEnd/>
              <a:tailEnd/>
            </a:ln>
            <a:effectLst>
              <a:glow rad="88900">
                <a:schemeClr val="accent1">
                  <a:alpha val="30000"/>
                </a:schemeClr>
              </a:glow>
            </a:effectLst>
          </p:spPr>
          <p:txBody>
            <a:bodyPr rtlCol="0" anchor="ctr"/>
            <a:lstStyle/>
            <a:p>
              <a:pPr algn="ctr" defTabSz="822952">
                <a:defRPr/>
              </a:pPr>
              <a:endParaRPr lang="en-US" sz="1620" kern="0">
                <a:solidFill>
                  <a:sysClr val="window" lastClr="FFFFFF"/>
                </a:solidFill>
                <a:latin typeface="Calibri"/>
              </a:endParaRPr>
            </a:p>
          </p:txBody>
        </p:sp>
        <p:grpSp>
          <p:nvGrpSpPr>
            <p:cNvPr id="31" name="组合 30"/>
            <p:cNvGrpSpPr/>
            <p:nvPr/>
          </p:nvGrpSpPr>
          <p:grpSpPr>
            <a:xfrm>
              <a:off x="4480122" y="4564018"/>
              <a:ext cx="3766533" cy="496574"/>
              <a:chOff x="4480122" y="4564018"/>
              <a:chExt cx="3766533" cy="496574"/>
            </a:xfrm>
          </p:grpSpPr>
          <p:sp>
            <p:nvSpPr>
              <p:cNvPr id="32" name="椭圆 31"/>
              <p:cNvSpPr/>
              <p:nvPr/>
            </p:nvSpPr>
            <p:spPr>
              <a:xfrm>
                <a:off x="4480122" y="4644543"/>
                <a:ext cx="189738" cy="189738"/>
              </a:xfrm>
              <a:prstGeom prst="ellipse">
                <a:avLst/>
              </a:prstGeom>
              <a:solidFill>
                <a:schemeClr val="bg1"/>
              </a:solidFill>
              <a:ln w="25400" cap="flat" cmpd="sng" algn="ctr">
                <a:solidFill>
                  <a:schemeClr val="bg1"/>
                </a:solidFill>
                <a:prstDash val="solid"/>
              </a:ln>
              <a:effectLst/>
            </p:spPr>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defTabSz="822952">
                  <a:defRPr/>
                </a:pPr>
                <a:endParaRPr lang="en-US" sz="2160" b="1" kern="0" dirty="0">
                  <a:solidFill>
                    <a:sysClr val="window" lastClr="FFFFFF"/>
                  </a:solidFill>
                  <a:latin typeface="Calibri"/>
                </a:endParaRPr>
              </a:p>
            </p:txBody>
          </p:sp>
          <p:cxnSp>
            <p:nvCxnSpPr>
              <p:cNvPr id="33" name="直接连接符 32"/>
              <p:cNvCxnSpPr>
                <a:stCxn id="32" idx="6"/>
              </p:cNvCxnSpPr>
              <p:nvPr/>
            </p:nvCxnSpPr>
            <p:spPr>
              <a:xfrm>
                <a:off x="4650291" y="4732155"/>
                <a:ext cx="2682718" cy="0"/>
              </a:xfrm>
              <a:prstGeom prst="line">
                <a:avLst/>
              </a:prstGeom>
              <a:noFill/>
              <a:ln w="12700" cmpd="sng">
                <a:solidFill>
                  <a:schemeClr val="bg1"/>
                </a:solidFill>
                <a:round/>
                <a:headEnd/>
                <a:tailEnd/>
              </a:ln>
              <a:effectLst>
                <a:glow rad="88900">
                  <a:schemeClr val="accent1">
                    <a:alpha val="30000"/>
                  </a:schemeClr>
                </a:glow>
              </a:effectLst>
            </p:spPr>
          </p:cxnSp>
          <p:sp>
            <p:nvSpPr>
              <p:cNvPr id="34" name="TextBox 20"/>
              <p:cNvSpPr txBox="1"/>
              <p:nvPr/>
            </p:nvSpPr>
            <p:spPr>
              <a:xfrm flipH="1">
                <a:off x="7402294" y="4564018"/>
                <a:ext cx="844361" cy="496574"/>
              </a:xfrm>
              <a:prstGeom prst="rect">
                <a:avLst/>
              </a:prstGeom>
              <a:noFill/>
              <a:ln>
                <a:solidFill>
                  <a:schemeClr val="bg1"/>
                </a:solid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822952">
                  <a:defRPr/>
                </a:pPr>
                <a:r>
                  <a:rPr lang="en-US" altLang="zh-CN" sz="2880" dirty="0">
                    <a:solidFill>
                      <a:schemeClr val="bg1"/>
                    </a:solidFill>
                    <a:latin typeface="Arial Rounded MT Bold" pitchFamily="34" charset="0"/>
                    <a:cs typeface="Times New Roman" pitchFamily="18" charset="0"/>
                  </a:rPr>
                  <a:t>05</a:t>
                </a:r>
                <a:endParaRPr lang="zh-CN" altLang="en-US" sz="2880" dirty="0">
                  <a:solidFill>
                    <a:schemeClr val="bg1"/>
                  </a:solidFill>
                  <a:latin typeface="Arial Rounded MT Bold" pitchFamily="34" charset="0"/>
                  <a:cs typeface="Times New Roman" pitchFamily="18" charset="0"/>
                </a:endParaRPr>
              </a:p>
            </p:txBody>
          </p:sp>
        </p:grpSp>
      </p:grpSp>
      <p:sp>
        <p:nvSpPr>
          <p:cNvPr id="35" name="TextBox 21"/>
          <p:cNvSpPr txBox="1"/>
          <p:nvPr/>
        </p:nvSpPr>
        <p:spPr>
          <a:xfrm>
            <a:off x="2044520" y="974086"/>
            <a:ext cx="2297196" cy="590931"/>
          </a:xfrm>
          <a:prstGeom prst="rect">
            <a:avLst/>
          </a:prstGeom>
          <a:noFill/>
        </p:spPr>
        <p:txBody>
          <a:bodyPr wrap="square" rtlCol="0">
            <a:spAutoFit/>
          </a:bodyPr>
          <a:lstStyle/>
          <a:p>
            <a:pPr algn="just">
              <a:defRPr/>
            </a:pPr>
            <a:r>
              <a:rPr lang="zh-CN" altLang="en-US" sz="108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80" dirty="0">
              <a:solidFill>
                <a:schemeClr val="bg1"/>
              </a:solidFill>
              <a:latin typeface="方正兰亭纤黑简体" pitchFamily="65" charset="-122"/>
              <a:ea typeface="方正兰亭纤黑简体" pitchFamily="65" charset="-122"/>
            </a:endParaRPr>
          </a:p>
        </p:txBody>
      </p:sp>
      <p:sp>
        <p:nvSpPr>
          <p:cNvPr id="36" name="TextBox 22"/>
          <p:cNvSpPr txBox="1"/>
          <p:nvPr/>
        </p:nvSpPr>
        <p:spPr>
          <a:xfrm>
            <a:off x="4737478" y="1731620"/>
            <a:ext cx="2297196" cy="590931"/>
          </a:xfrm>
          <a:prstGeom prst="rect">
            <a:avLst/>
          </a:prstGeom>
          <a:noFill/>
        </p:spPr>
        <p:txBody>
          <a:bodyPr wrap="square" rtlCol="0">
            <a:spAutoFit/>
          </a:bodyPr>
          <a:lstStyle/>
          <a:p>
            <a:pPr algn="just">
              <a:defRPr/>
            </a:pPr>
            <a:r>
              <a:rPr lang="zh-CN" altLang="en-US" sz="108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80" dirty="0">
              <a:solidFill>
                <a:schemeClr val="bg1"/>
              </a:solidFill>
              <a:latin typeface="方正兰亭纤黑简体" pitchFamily="65" charset="-122"/>
              <a:ea typeface="方正兰亭纤黑简体" pitchFamily="65" charset="-122"/>
            </a:endParaRPr>
          </a:p>
        </p:txBody>
      </p:sp>
      <p:sp>
        <p:nvSpPr>
          <p:cNvPr id="37" name="TextBox 23"/>
          <p:cNvSpPr txBox="1"/>
          <p:nvPr/>
        </p:nvSpPr>
        <p:spPr>
          <a:xfrm>
            <a:off x="2044520" y="2517352"/>
            <a:ext cx="2297196" cy="590931"/>
          </a:xfrm>
          <a:prstGeom prst="rect">
            <a:avLst/>
          </a:prstGeom>
          <a:noFill/>
        </p:spPr>
        <p:txBody>
          <a:bodyPr wrap="square" rtlCol="0">
            <a:spAutoFit/>
          </a:bodyPr>
          <a:lstStyle/>
          <a:p>
            <a:pPr algn="just">
              <a:defRPr/>
            </a:pPr>
            <a:r>
              <a:rPr lang="zh-CN" altLang="en-US" sz="108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80" dirty="0">
              <a:solidFill>
                <a:schemeClr val="bg1"/>
              </a:solidFill>
              <a:latin typeface="方正兰亭纤黑简体" pitchFamily="65" charset="-122"/>
              <a:ea typeface="方正兰亭纤黑简体" pitchFamily="65" charset="-122"/>
            </a:endParaRPr>
          </a:p>
        </p:txBody>
      </p:sp>
      <p:sp>
        <p:nvSpPr>
          <p:cNvPr id="38" name="TextBox 24"/>
          <p:cNvSpPr txBox="1"/>
          <p:nvPr/>
        </p:nvSpPr>
        <p:spPr>
          <a:xfrm>
            <a:off x="4737478" y="3274887"/>
            <a:ext cx="2297196" cy="590931"/>
          </a:xfrm>
          <a:prstGeom prst="rect">
            <a:avLst/>
          </a:prstGeom>
          <a:noFill/>
        </p:spPr>
        <p:txBody>
          <a:bodyPr wrap="square" rtlCol="0">
            <a:spAutoFit/>
          </a:bodyPr>
          <a:lstStyle/>
          <a:p>
            <a:pPr algn="just">
              <a:defRPr/>
            </a:pPr>
            <a:r>
              <a:rPr lang="zh-CN" altLang="en-US" sz="108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80" dirty="0">
              <a:solidFill>
                <a:schemeClr val="bg1"/>
              </a:solidFill>
              <a:latin typeface="方正兰亭纤黑简体" pitchFamily="65" charset="-122"/>
              <a:ea typeface="方正兰亭纤黑简体" pitchFamily="65" charset="-122"/>
            </a:endParaRPr>
          </a:p>
        </p:txBody>
      </p:sp>
      <p:sp>
        <p:nvSpPr>
          <p:cNvPr id="39" name="TextBox 25"/>
          <p:cNvSpPr txBox="1"/>
          <p:nvPr/>
        </p:nvSpPr>
        <p:spPr>
          <a:xfrm>
            <a:off x="2063074" y="4021592"/>
            <a:ext cx="2297196" cy="590931"/>
          </a:xfrm>
          <a:prstGeom prst="rect">
            <a:avLst/>
          </a:prstGeom>
          <a:noFill/>
        </p:spPr>
        <p:txBody>
          <a:bodyPr wrap="square" rtlCol="0">
            <a:spAutoFit/>
          </a:bodyPr>
          <a:lstStyle/>
          <a:p>
            <a:pPr algn="just">
              <a:defRPr/>
            </a:pPr>
            <a:r>
              <a:rPr lang="zh-CN" altLang="en-US" sz="108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80" dirty="0">
              <a:solidFill>
                <a:schemeClr val="bg1"/>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6732919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5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1350"/>
                            </p:stCondLst>
                            <p:childTnLst>
                              <p:par>
                                <p:cTn id="27" presetID="10" presetClass="entr" presetSubtype="0" repeatCount="200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300"/>
                                        <p:tgtEl>
                                          <p:spTgt spid="8"/>
                                        </p:tgtEl>
                                      </p:cBhvr>
                                    </p:animEffect>
                                  </p:childTnLst>
                                </p:cTn>
                              </p:par>
                            </p:childTnLst>
                          </p:cTn>
                        </p:par>
                        <p:par>
                          <p:cTn id="30" fill="hold">
                            <p:stCondLst>
                              <p:cond delay="19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wipe(right)">
                                      <p:cBhvr>
                                        <p:cTn id="36" dur="500"/>
                                        <p:tgtEl>
                                          <p:spTgt spid="35"/>
                                        </p:tgtEl>
                                      </p:cBhvr>
                                    </p:animEffect>
                                  </p:childTnLst>
                                </p:cTn>
                              </p:par>
                            </p:childTnLst>
                          </p:cTn>
                        </p:par>
                        <p:par>
                          <p:cTn id="37" fill="hold">
                            <p:stCondLst>
                              <p:cond delay="2450"/>
                            </p:stCondLst>
                            <p:childTnLst>
                              <p:par>
                                <p:cTn id="38" presetID="22" presetClass="entr" presetSubtype="8" fill="hold" grpId="0" nodeType="after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2"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right)">
                                      <p:cBhvr>
                                        <p:cTn id="43" dur="500"/>
                                        <p:tgtEl>
                                          <p:spTgt spid="9"/>
                                        </p:tgtEl>
                                      </p:cBhvr>
                                    </p:animEffect>
                                  </p:childTnLst>
                                </p:cTn>
                              </p:par>
                            </p:childTnLst>
                          </p:cTn>
                        </p:par>
                        <p:par>
                          <p:cTn id="44" fill="hold">
                            <p:stCondLst>
                              <p:cond delay="2950"/>
                            </p:stCondLst>
                            <p:childTnLst>
                              <p:par>
                                <p:cTn id="45" presetID="22" presetClass="entr" presetSubtype="8"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right)">
                                      <p:cBhvr>
                                        <p:cTn id="50" dur="500"/>
                                        <p:tgtEl>
                                          <p:spTgt spid="37"/>
                                        </p:tgtEl>
                                      </p:cBhvr>
                                    </p:animEffect>
                                  </p:childTnLst>
                                </p:cTn>
                              </p:par>
                            </p:childTnLst>
                          </p:cTn>
                        </p:par>
                        <p:par>
                          <p:cTn id="51" fill="hold">
                            <p:stCondLst>
                              <p:cond delay="3450"/>
                            </p:stCondLst>
                            <p:childTnLst>
                              <p:par>
                                <p:cTn id="52" presetID="22" presetClass="entr" presetSubtype="8"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par>
                                <p:cTn id="55" presetID="22" presetClass="entr" presetSubtype="2"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right)">
                                      <p:cBhvr>
                                        <p:cTn id="57" dur="500"/>
                                        <p:tgtEl>
                                          <p:spTgt spid="14"/>
                                        </p:tgtEl>
                                      </p:cBhvr>
                                    </p:animEffect>
                                  </p:childTnLst>
                                </p:cTn>
                              </p:par>
                            </p:childTnLst>
                          </p:cTn>
                        </p:par>
                        <p:par>
                          <p:cTn id="58" fill="hold">
                            <p:stCondLst>
                              <p:cond delay="395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par>
                                <p:cTn id="62" presetID="22" presetClass="entr" presetSubtype="2"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wipe(right)">
                                      <p:cBhvr>
                                        <p:cTn id="6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5" grpId="0"/>
      <p:bldP spid="36" grpId="0"/>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21" y="3699554"/>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4" y="3699554"/>
            <a:ext cx="2428843" cy="366001"/>
          </a:xfrm>
          <a:prstGeom prst="rect">
            <a:avLst/>
          </a:prstGeom>
          <a:noFill/>
          <a:ln w="9525">
            <a:miter lim="800000"/>
            <a:headEnd/>
            <a:tailEnd/>
          </a:ln>
          <a:effectLst/>
        </p:spPr>
      </p:pic>
      <p:sp>
        <p:nvSpPr>
          <p:cNvPr id="10" name="_color1"/>
          <p:cNvSpPr>
            <a:spLocks/>
          </p:cNvSpPr>
          <p:nvPr/>
        </p:nvSpPr>
        <p:spPr bwMode="gray">
          <a:xfrm>
            <a:off x="2332263" y="3104076"/>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8" y="1395529"/>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1"/>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5"/>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2" y="1394516"/>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1"/>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2" y="3104076"/>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9"/>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5"/>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4"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20" y="896427"/>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4"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292326438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
                                        <p:tgtEl>
                                          <p:spTgt spid="15"/>
                                        </p:tgtEl>
                                      </p:cBhvr>
                                    </p:animEffect>
                                  </p:childTnLst>
                                </p:cTn>
                              </p:par>
                            </p:childTnLst>
                          </p:cTn>
                        </p:par>
                        <p:par>
                          <p:cTn id="24" fill="hold">
                            <p:stCondLst>
                              <p:cond delay="9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
                                        <p:tgtEl>
                                          <p:spTgt spid="16"/>
                                        </p:tgtEl>
                                      </p:cBhvr>
                                    </p:animEffect>
                                  </p:childTnLst>
                                </p:cTn>
                              </p:par>
                            </p:childTnLst>
                          </p:cTn>
                        </p:par>
                        <p:par>
                          <p:cTn id="28" fill="hold">
                            <p:stCondLst>
                              <p:cond delay="10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100"/>
                                        <p:tgtEl>
                                          <p:spTgt spid="19"/>
                                        </p:tgtEl>
                                      </p:cBhvr>
                                    </p:animEffect>
                                  </p:childTnLst>
                                </p:cTn>
                              </p:par>
                            </p:childTnLst>
                          </p:cTn>
                        </p:par>
                        <p:par>
                          <p:cTn id="32" fill="hold">
                            <p:stCondLst>
                              <p:cond delay="1150"/>
                            </p:stCondLst>
                            <p:childTnLst>
                              <p:par>
                                <p:cTn id="33" presetID="22" presetClass="entr" presetSubtype="2"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100"/>
                                        <p:tgtEl>
                                          <p:spTgt spid="18"/>
                                        </p:tgtEl>
                                      </p:cBhvr>
                                    </p:animEffect>
                                  </p:childTnLst>
                                </p:cTn>
                              </p:par>
                            </p:childTnLst>
                          </p:cTn>
                        </p:par>
                        <p:par>
                          <p:cTn id="36" fill="hold">
                            <p:stCondLst>
                              <p:cond delay="1250"/>
                            </p:stCondLst>
                            <p:childTnLst>
                              <p:par>
                                <p:cTn id="37" presetID="22" presetClass="entr" presetSubtype="2"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100"/>
                                        <p:tgtEl>
                                          <p:spTgt spid="17"/>
                                        </p:tgtEl>
                                      </p:cBhvr>
                                    </p:animEffect>
                                  </p:childTnLst>
                                </p:cTn>
                              </p:par>
                            </p:childTnLst>
                          </p:cTn>
                        </p:par>
                        <p:par>
                          <p:cTn id="40" fill="hold">
                            <p:stCondLst>
                              <p:cond delay="135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100"/>
                                        <p:tgtEl>
                                          <p:spTgt spid="20"/>
                                        </p:tgtEl>
                                      </p:cBhvr>
                                    </p:animEffect>
                                  </p:childTnLst>
                                </p:cTn>
                              </p:par>
                            </p:childTnLst>
                          </p:cTn>
                        </p:par>
                        <p:par>
                          <p:cTn id="44" fill="hold">
                            <p:stCondLst>
                              <p:cond delay="1450"/>
                            </p:stCondLst>
                            <p:childTnLst>
                              <p:par>
                                <p:cTn id="45" presetID="2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right)">
                                      <p:cBhvr>
                                        <p:cTn id="47" dur="100"/>
                                        <p:tgtEl>
                                          <p:spTgt spid="12"/>
                                        </p:tgtEl>
                                      </p:cBhvr>
                                    </p:animEffect>
                                  </p:childTnLst>
                                </p:cTn>
                              </p:par>
                            </p:childTnLst>
                          </p:cTn>
                        </p:par>
                        <p:par>
                          <p:cTn id="48" fill="hold">
                            <p:stCondLst>
                              <p:cond delay="1550"/>
                            </p:stCondLst>
                            <p:childTnLst>
                              <p:par>
                                <p:cTn id="49" presetID="22" presetClass="entr" presetSubtype="2"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100"/>
                                        <p:tgtEl>
                                          <p:spTgt spid="11"/>
                                        </p:tgtEl>
                                      </p:cBhvr>
                                    </p:animEffect>
                                  </p:childTnLst>
                                </p:cTn>
                              </p:par>
                            </p:childTnLst>
                          </p:cTn>
                        </p:par>
                        <p:par>
                          <p:cTn id="52" fill="hold">
                            <p:stCondLst>
                              <p:cond delay="165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100"/>
                                        <p:tgtEl>
                                          <p:spTgt spid="13"/>
                                        </p:tgtEl>
                                      </p:cBhvr>
                                    </p:animEffect>
                                  </p:childTnLst>
                                </p:cTn>
                              </p:par>
                            </p:childTnLst>
                          </p:cTn>
                        </p:par>
                        <p:par>
                          <p:cTn id="56" fill="hold">
                            <p:stCondLst>
                              <p:cond delay="1750"/>
                            </p:stCondLst>
                            <p:childTnLst>
                              <p:par>
                                <p:cTn id="57" presetID="22" presetClass="entr" presetSubtype="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left)">
                                      <p:cBhvr>
                                        <p:cTn id="59" dur="100"/>
                                        <p:tgtEl>
                                          <p:spTgt spid="10"/>
                                        </p:tgtEl>
                                      </p:cBhvr>
                                    </p:animEffect>
                                  </p:childTnLst>
                                </p:cTn>
                              </p:par>
                            </p:childTnLst>
                          </p:cTn>
                        </p:par>
                        <p:par>
                          <p:cTn id="60" fill="hold">
                            <p:stCondLst>
                              <p:cond delay="185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100"/>
                                        <p:tgtEl>
                                          <p:spTgt spid="14"/>
                                        </p:tgtEl>
                                      </p:cBhvr>
                                    </p:animEffect>
                                  </p:childTnLst>
                                </p:cTn>
                              </p:par>
                            </p:childTnLst>
                          </p:cTn>
                        </p:par>
                        <p:par>
                          <p:cTn id="64" fill="hold">
                            <p:stCondLst>
                              <p:cond delay="195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300"/>
                                        <p:tgtEl>
                                          <p:spTgt spid="8"/>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300"/>
                                        <p:tgtEl>
                                          <p:spTgt spid="9"/>
                                        </p:tgtEl>
                                      </p:cBhvr>
                                    </p:animEffect>
                                  </p:childTnLst>
                                </p:cTn>
                              </p:par>
                            </p:childTnLst>
                          </p:cTn>
                        </p:par>
                        <p:par>
                          <p:cTn id="71" fill="hold">
                            <p:stCondLst>
                              <p:cond delay="2250"/>
                            </p:stCondLst>
                            <p:childTnLst>
                              <p:par>
                                <p:cTn id="72" presetID="10"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27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4"/>
                                        </p:tgtEl>
                                        <p:attrNameLst>
                                          <p:attrName>ppt_y</p:attrName>
                                        </p:attrNameLst>
                                      </p:cBhvr>
                                      <p:tavLst>
                                        <p:tav tm="0">
                                          <p:val>
                                            <p:strVal val="#ppt_y"/>
                                          </p:val>
                                        </p:tav>
                                        <p:tav tm="100000">
                                          <p:val>
                                            <p:strVal val="#ppt_y"/>
                                          </p:val>
                                        </p:tav>
                                      </p:tavLst>
                                    </p:anim>
                                    <p:anim calcmode="lin" valueType="num">
                                      <p:cBhvr>
                                        <p:cTn id="8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4"/>
                                        </p:tgtEl>
                                      </p:cBhvr>
                                    </p:animEffect>
                                  </p:childTnLst>
                                </p:cTn>
                              </p:par>
                            </p:childTnLst>
                          </p:cTn>
                        </p:par>
                        <p:par>
                          <p:cTn id="86" fill="hold">
                            <p:stCondLst>
                              <p:cond delay="3450"/>
                            </p:stCondLst>
                            <p:childTnLst>
                              <p:par>
                                <p:cTn id="87" presetID="42"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anim calcmode="lin" valueType="num">
                                      <p:cBhvr>
                                        <p:cTn id="90" dur="750" fill="hold"/>
                                        <p:tgtEl>
                                          <p:spTgt spid="23"/>
                                        </p:tgtEl>
                                        <p:attrNameLst>
                                          <p:attrName>ppt_x</p:attrName>
                                        </p:attrNameLst>
                                      </p:cBhvr>
                                      <p:tavLst>
                                        <p:tav tm="0">
                                          <p:val>
                                            <p:strVal val="#ppt_x"/>
                                          </p:val>
                                        </p:tav>
                                        <p:tav tm="100000">
                                          <p:val>
                                            <p:strVal val="#ppt_x"/>
                                          </p:val>
                                        </p:tav>
                                      </p:tavLst>
                                    </p:anim>
                                    <p:anim calcmode="lin" valueType="num">
                                      <p:cBhvr>
                                        <p:cTn id="91" dur="750" fill="hold"/>
                                        <p:tgtEl>
                                          <p:spTgt spid="23"/>
                                        </p:tgtEl>
                                        <p:attrNameLst>
                                          <p:attrName>ppt_y</p:attrName>
                                        </p:attrNameLst>
                                      </p:cBhvr>
                                      <p:tavLst>
                                        <p:tav tm="0">
                                          <p:val>
                                            <p:strVal val="#ppt_y+.1"/>
                                          </p:val>
                                        </p:tav>
                                        <p:tav tm="100000">
                                          <p:val>
                                            <p:strVal val="#ppt_y"/>
                                          </p:val>
                                        </p:tav>
                                      </p:tavLst>
                                    </p:anim>
                                  </p:childTnLst>
                                </p:cTn>
                              </p:par>
                            </p:childTnLst>
                          </p:cTn>
                        </p:par>
                        <p:par>
                          <p:cTn id="92" fill="hold">
                            <p:stCondLst>
                              <p:cond delay="42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6"/>
                                        </p:tgtEl>
                                        <p:attrNameLst>
                                          <p:attrName>ppt_y</p:attrName>
                                        </p:attrNameLst>
                                      </p:cBhvr>
                                      <p:tavLst>
                                        <p:tav tm="0">
                                          <p:val>
                                            <p:strVal val="#ppt_y"/>
                                          </p:val>
                                        </p:tav>
                                        <p:tav tm="100000">
                                          <p:val>
                                            <p:strVal val="#ppt_y"/>
                                          </p:val>
                                        </p:tav>
                                      </p:tavLst>
                                    </p:anim>
                                    <p:anim calcmode="lin" valueType="num">
                                      <p:cBhvr>
                                        <p:cTn id="9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6"/>
                                        </p:tgtEl>
                                      </p:cBhvr>
                                    </p:animEffect>
                                  </p:childTnLst>
                                </p:cTn>
                              </p:par>
                            </p:childTnLst>
                          </p:cTn>
                        </p:par>
                        <p:par>
                          <p:cTn id="100" fill="hold">
                            <p:stCondLst>
                              <p:cond delay="4900"/>
                            </p:stCondLst>
                            <p:childTnLst>
                              <p:par>
                                <p:cTn id="101" presetID="42"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750"/>
                                        <p:tgtEl>
                                          <p:spTgt spid="25"/>
                                        </p:tgtEl>
                                      </p:cBhvr>
                                    </p:animEffect>
                                    <p:anim calcmode="lin" valueType="num">
                                      <p:cBhvr>
                                        <p:cTn id="104" dur="750" fill="hold"/>
                                        <p:tgtEl>
                                          <p:spTgt spid="25"/>
                                        </p:tgtEl>
                                        <p:attrNameLst>
                                          <p:attrName>ppt_x</p:attrName>
                                        </p:attrNameLst>
                                      </p:cBhvr>
                                      <p:tavLst>
                                        <p:tav tm="0">
                                          <p:val>
                                            <p:strVal val="#ppt_x"/>
                                          </p:val>
                                        </p:tav>
                                        <p:tav tm="100000">
                                          <p:val>
                                            <p:strVal val="#ppt_x"/>
                                          </p:val>
                                        </p:tav>
                                      </p:tavLst>
                                    </p:anim>
                                    <p:anim calcmode="lin" valueType="num">
                                      <p:cBhvr>
                                        <p:cTn id="105"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6"/>
          <p:cNvSpPr>
            <a:spLocks/>
          </p:cNvSpPr>
          <p:nvPr/>
        </p:nvSpPr>
        <p:spPr bwMode="auto">
          <a:xfrm>
            <a:off x="4456706" y="1632528"/>
            <a:ext cx="1192540" cy="3510972"/>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solidFill>
            <a:schemeClr val="bg1">
              <a:alpha val="50000"/>
            </a:schemeClr>
          </a:solidFill>
          <a:ln>
            <a:noFill/>
          </a:ln>
        </p:spPr>
        <p:txBody>
          <a:bodyPr/>
          <a:lstStyle/>
          <a:p>
            <a:endParaRPr lang="zh-CN" altLang="en-US">
              <a:solidFill>
                <a:schemeClr val="bg1"/>
              </a:solidFill>
            </a:endParaRPr>
          </a:p>
        </p:txBody>
      </p:sp>
      <p:sp>
        <p:nvSpPr>
          <p:cNvPr id="9" name="Freeform 7"/>
          <p:cNvSpPr>
            <a:spLocks/>
          </p:cNvSpPr>
          <p:nvPr/>
        </p:nvSpPr>
        <p:spPr bwMode="auto">
          <a:xfrm>
            <a:off x="4793524" y="2687010"/>
            <a:ext cx="840253" cy="245649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solidFill>
            <a:schemeClr val="bg1">
              <a:alpha val="50000"/>
            </a:schemeClr>
          </a:solidFill>
          <a:ln>
            <a:noFill/>
          </a:ln>
        </p:spPr>
        <p:txBody>
          <a:bodyPr/>
          <a:lstStyle/>
          <a:p>
            <a:endParaRPr lang="zh-CN" altLang="en-US">
              <a:solidFill>
                <a:schemeClr val="bg1"/>
              </a:solidFill>
            </a:endParaRPr>
          </a:p>
        </p:txBody>
      </p:sp>
      <p:sp>
        <p:nvSpPr>
          <p:cNvPr id="10" name="Freeform 8"/>
          <p:cNvSpPr>
            <a:spLocks/>
          </p:cNvSpPr>
          <p:nvPr/>
        </p:nvSpPr>
        <p:spPr bwMode="auto">
          <a:xfrm>
            <a:off x="3172524" y="2346624"/>
            <a:ext cx="1192540" cy="2796876"/>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solidFill>
            <a:schemeClr val="bg1">
              <a:alpha val="50000"/>
            </a:schemeClr>
          </a:solidFill>
          <a:ln>
            <a:noFill/>
          </a:ln>
        </p:spPr>
        <p:txBody>
          <a:bodyPr/>
          <a:lstStyle/>
          <a:p>
            <a:endParaRPr lang="zh-CN" altLang="en-US">
              <a:solidFill>
                <a:schemeClr val="bg1"/>
              </a:solidFill>
            </a:endParaRPr>
          </a:p>
        </p:txBody>
      </p:sp>
      <p:sp>
        <p:nvSpPr>
          <p:cNvPr id="11" name="Freeform 9"/>
          <p:cNvSpPr>
            <a:spLocks/>
          </p:cNvSpPr>
          <p:nvPr/>
        </p:nvSpPr>
        <p:spPr bwMode="auto">
          <a:xfrm>
            <a:off x="3189187" y="3379684"/>
            <a:ext cx="840253" cy="1763817"/>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solidFill>
            <a:schemeClr val="bg1">
              <a:alpha val="50000"/>
            </a:schemeClr>
          </a:solidFill>
          <a:ln>
            <a:noFill/>
          </a:ln>
        </p:spPr>
        <p:txBody>
          <a:bodyPr/>
          <a:lstStyle/>
          <a:p>
            <a:endParaRPr lang="zh-CN" altLang="en-US">
              <a:solidFill>
                <a:schemeClr val="bg1"/>
              </a:solidFill>
            </a:endParaRPr>
          </a:p>
        </p:txBody>
      </p:sp>
      <p:sp>
        <p:nvSpPr>
          <p:cNvPr id="12" name="TextBox 11"/>
          <p:cNvSpPr txBox="1">
            <a:spLocks noChangeArrowheads="1"/>
          </p:cNvSpPr>
          <p:nvPr/>
        </p:nvSpPr>
        <p:spPr bwMode="auto">
          <a:xfrm>
            <a:off x="5856336" y="2452550"/>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bg1"/>
                </a:solidFill>
                <a:latin typeface="微软雅黑" panose="020B0503020204020204" pitchFamily="34" charset="-122"/>
                <a:ea typeface="微软雅黑" panose="020B0503020204020204" pitchFamily="34" charset="-122"/>
              </a:rPr>
              <a:t>添加标题</a:t>
            </a:r>
            <a:endParaRPr lang="zh-CN" altLang="en-US" sz="1499"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a:spLocks noChangeArrowheads="1"/>
          </p:cNvSpPr>
          <p:nvPr/>
        </p:nvSpPr>
        <p:spPr bwMode="auto">
          <a:xfrm>
            <a:off x="5843245" y="2746518"/>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4" name="TextBox 13"/>
          <p:cNvSpPr txBox="1">
            <a:spLocks noChangeArrowheads="1"/>
          </p:cNvSpPr>
          <p:nvPr/>
        </p:nvSpPr>
        <p:spPr bwMode="auto">
          <a:xfrm>
            <a:off x="5856336" y="1424251"/>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bg1"/>
                </a:solidFill>
                <a:latin typeface="微软雅黑" panose="020B0503020204020204" pitchFamily="34" charset="-122"/>
                <a:ea typeface="微软雅黑" panose="020B0503020204020204" pitchFamily="34" charset="-122"/>
              </a:rPr>
              <a:t>添加标题</a:t>
            </a:r>
            <a:endParaRPr lang="zh-CN" altLang="en-US" sz="1499" b="1" dirty="0">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5843245" y="1718220"/>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6" name="TextBox 15"/>
          <p:cNvSpPr txBox="1">
            <a:spLocks noChangeArrowheads="1"/>
          </p:cNvSpPr>
          <p:nvPr/>
        </p:nvSpPr>
        <p:spPr bwMode="auto">
          <a:xfrm>
            <a:off x="1657452" y="2051465"/>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bg1"/>
                </a:solidFill>
                <a:latin typeface="微软雅黑" panose="020B0503020204020204" pitchFamily="34" charset="-122"/>
                <a:ea typeface="微软雅黑" panose="020B0503020204020204" pitchFamily="34" charset="-122"/>
              </a:rPr>
              <a:t>添加标题</a:t>
            </a:r>
            <a:endParaRPr lang="zh-CN" altLang="en-US" sz="1499"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a:spLocks noChangeArrowheads="1"/>
          </p:cNvSpPr>
          <p:nvPr/>
        </p:nvSpPr>
        <p:spPr bwMode="auto">
          <a:xfrm>
            <a:off x="599399" y="2346625"/>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8" name="TextBox 17"/>
          <p:cNvSpPr txBox="1">
            <a:spLocks noChangeArrowheads="1"/>
          </p:cNvSpPr>
          <p:nvPr/>
        </p:nvSpPr>
        <p:spPr bwMode="auto">
          <a:xfrm>
            <a:off x="1657452" y="3257098"/>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bg1"/>
                </a:solidFill>
                <a:latin typeface="微软雅黑" panose="020B0503020204020204" pitchFamily="34" charset="-122"/>
                <a:ea typeface="微软雅黑" panose="020B0503020204020204" pitchFamily="34" charset="-122"/>
              </a:rPr>
              <a:t>添加标题</a:t>
            </a:r>
            <a:endParaRPr lang="zh-CN" altLang="en-US" sz="1499" b="1" dirty="0">
              <a:solidFill>
                <a:schemeClr val="bg1"/>
              </a:solidFill>
              <a:latin typeface="微软雅黑" panose="020B0503020204020204" pitchFamily="34" charset="-122"/>
              <a:ea typeface="微软雅黑" panose="020B0503020204020204" pitchFamily="34" charset="-122"/>
            </a:endParaRPr>
          </a:p>
        </p:txBody>
      </p:sp>
      <p:sp>
        <p:nvSpPr>
          <p:cNvPr id="19" name="TextBox 18"/>
          <p:cNvSpPr txBox="1">
            <a:spLocks noChangeArrowheads="1"/>
          </p:cNvSpPr>
          <p:nvPr/>
        </p:nvSpPr>
        <p:spPr bwMode="auto">
          <a:xfrm>
            <a:off x="599399" y="3552257"/>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Tree>
    <p:extLst>
      <p:ext uri="{BB962C8B-B14F-4D97-AF65-F5344CB8AC3E}">
        <p14:creationId xmlns:p14="http://schemas.microsoft.com/office/powerpoint/2010/main" val="329646308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childTnLst>
                          </p:cTn>
                        </p:par>
                        <p:par>
                          <p:cTn id="24" fill="hold">
                            <p:stCondLst>
                              <p:cond delay="1350"/>
                            </p:stCondLst>
                            <p:childTnLst>
                              <p:par>
                                <p:cTn id="25" presetID="31"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 fill="hold"/>
                                        <p:tgtEl>
                                          <p:spTgt spid="18"/>
                                        </p:tgtEl>
                                        <p:attrNameLst>
                                          <p:attrName>ppt_w</p:attrName>
                                        </p:attrNameLst>
                                      </p:cBhvr>
                                      <p:tavLst>
                                        <p:tav tm="0">
                                          <p:val>
                                            <p:fltVal val="0"/>
                                          </p:val>
                                        </p:tav>
                                        <p:tav tm="100000">
                                          <p:val>
                                            <p:strVal val="#ppt_w"/>
                                          </p:val>
                                        </p:tav>
                                      </p:tavLst>
                                    </p:anim>
                                    <p:anim calcmode="lin" valueType="num">
                                      <p:cBhvr>
                                        <p:cTn id="28" dur="300" fill="hold"/>
                                        <p:tgtEl>
                                          <p:spTgt spid="18"/>
                                        </p:tgtEl>
                                        <p:attrNameLst>
                                          <p:attrName>ppt_h</p:attrName>
                                        </p:attrNameLst>
                                      </p:cBhvr>
                                      <p:tavLst>
                                        <p:tav tm="0">
                                          <p:val>
                                            <p:fltVal val="0"/>
                                          </p:val>
                                        </p:tav>
                                        <p:tav tm="100000">
                                          <p:val>
                                            <p:strVal val="#ppt_h"/>
                                          </p:val>
                                        </p:tav>
                                      </p:tavLst>
                                    </p:anim>
                                    <p:anim calcmode="lin" valueType="num">
                                      <p:cBhvr>
                                        <p:cTn id="29" dur="300" fill="hold"/>
                                        <p:tgtEl>
                                          <p:spTgt spid="18"/>
                                        </p:tgtEl>
                                        <p:attrNameLst>
                                          <p:attrName>style.rotation</p:attrName>
                                        </p:attrNameLst>
                                      </p:cBhvr>
                                      <p:tavLst>
                                        <p:tav tm="0">
                                          <p:val>
                                            <p:fltVal val="90"/>
                                          </p:val>
                                        </p:tav>
                                        <p:tav tm="100000">
                                          <p:val>
                                            <p:fltVal val="0"/>
                                          </p:val>
                                        </p:tav>
                                      </p:tavLst>
                                    </p:anim>
                                    <p:animEffect transition="in" filter="fade">
                                      <p:cBhvr>
                                        <p:cTn id="30" dur="300"/>
                                        <p:tgtEl>
                                          <p:spTgt spid="18"/>
                                        </p:tgtEl>
                                      </p:cBhvr>
                                    </p:animEffect>
                                  </p:childTnLst>
                                </p:cTn>
                              </p:par>
                            </p:childTnLst>
                          </p:cTn>
                        </p:par>
                        <p:par>
                          <p:cTn id="31" fill="hold">
                            <p:stCondLst>
                              <p:cond delay="1650"/>
                            </p:stCondLst>
                            <p:childTnLst>
                              <p:par>
                                <p:cTn id="32" presetID="22" presetClass="entr" presetSubtype="1"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up)">
                                      <p:cBhvr>
                                        <p:cTn id="34" dur="500"/>
                                        <p:tgtEl>
                                          <p:spTgt spid="19"/>
                                        </p:tgtEl>
                                      </p:cBhvr>
                                    </p:animEffect>
                                  </p:childTnLst>
                                </p:cTn>
                              </p:par>
                            </p:childTnLst>
                          </p:cTn>
                        </p:par>
                        <p:par>
                          <p:cTn id="35" fill="hold">
                            <p:stCondLst>
                              <p:cond delay="2150"/>
                            </p:stCondLst>
                            <p:childTnLst>
                              <p:par>
                                <p:cTn id="36" presetID="22" presetClass="entr" presetSubtype="4"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par>
                          <p:cTn id="39" fill="hold">
                            <p:stCondLst>
                              <p:cond delay="2650"/>
                            </p:stCondLst>
                            <p:childTnLst>
                              <p:par>
                                <p:cTn id="40" presetID="31"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300" fill="hold"/>
                                        <p:tgtEl>
                                          <p:spTgt spid="12"/>
                                        </p:tgtEl>
                                        <p:attrNameLst>
                                          <p:attrName>ppt_w</p:attrName>
                                        </p:attrNameLst>
                                      </p:cBhvr>
                                      <p:tavLst>
                                        <p:tav tm="0">
                                          <p:val>
                                            <p:fltVal val="0"/>
                                          </p:val>
                                        </p:tav>
                                        <p:tav tm="100000">
                                          <p:val>
                                            <p:strVal val="#ppt_w"/>
                                          </p:val>
                                        </p:tav>
                                      </p:tavLst>
                                    </p:anim>
                                    <p:anim calcmode="lin" valueType="num">
                                      <p:cBhvr>
                                        <p:cTn id="43" dur="300" fill="hold"/>
                                        <p:tgtEl>
                                          <p:spTgt spid="12"/>
                                        </p:tgtEl>
                                        <p:attrNameLst>
                                          <p:attrName>ppt_h</p:attrName>
                                        </p:attrNameLst>
                                      </p:cBhvr>
                                      <p:tavLst>
                                        <p:tav tm="0">
                                          <p:val>
                                            <p:fltVal val="0"/>
                                          </p:val>
                                        </p:tav>
                                        <p:tav tm="100000">
                                          <p:val>
                                            <p:strVal val="#ppt_h"/>
                                          </p:val>
                                        </p:tav>
                                      </p:tavLst>
                                    </p:anim>
                                    <p:anim calcmode="lin" valueType="num">
                                      <p:cBhvr>
                                        <p:cTn id="44" dur="300" fill="hold"/>
                                        <p:tgtEl>
                                          <p:spTgt spid="12"/>
                                        </p:tgtEl>
                                        <p:attrNameLst>
                                          <p:attrName>style.rotation</p:attrName>
                                        </p:attrNameLst>
                                      </p:cBhvr>
                                      <p:tavLst>
                                        <p:tav tm="0">
                                          <p:val>
                                            <p:fltVal val="90"/>
                                          </p:val>
                                        </p:tav>
                                        <p:tav tm="100000">
                                          <p:val>
                                            <p:fltVal val="0"/>
                                          </p:val>
                                        </p:tav>
                                      </p:tavLst>
                                    </p:anim>
                                    <p:animEffect transition="in" filter="fade">
                                      <p:cBhvr>
                                        <p:cTn id="45" dur="300"/>
                                        <p:tgtEl>
                                          <p:spTgt spid="12"/>
                                        </p:tgtEl>
                                      </p:cBhvr>
                                    </p:animEffect>
                                  </p:childTnLst>
                                </p:cTn>
                              </p:par>
                            </p:childTnLst>
                          </p:cTn>
                        </p:par>
                        <p:par>
                          <p:cTn id="46" fill="hold">
                            <p:stCondLst>
                              <p:cond delay="2950"/>
                            </p:stCondLst>
                            <p:childTnLst>
                              <p:par>
                                <p:cTn id="47" presetID="22" presetClass="entr" presetSubtype="1"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up)">
                                      <p:cBhvr>
                                        <p:cTn id="49" dur="500"/>
                                        <p:tgtEl>
                                          <p:spTgt spid="13"/>
                                        </p:tgtEl>
                                      </p:cBhvr>
                                    </p:animEffect>
                                  </p:childTnLst>
                                </p:cTn>
                              </p:par>
                            </p:childTnLst>
                          </p:cTn>
                        </p:par>
                        <p:par>
                          <p:cTn id="50" fill="hold">
                            <p:stCondLst>
                              <p:cond delay="3450"/>
                            </p:stCondLst>
                            <p:childTnLst>
                              <p:par>
                                <p:cTn id="51" presetID="22" presetClass="entr" presetSubtype="4"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500"/>
                                        <p:tgtEl>
                                          <p:spTgt spid="10"/>
                                        </p:tgtEl>
                                      </p:cBhvr>
                                    </p:animEffect>
                                  </p:childTnLst>
                                </p:cTn>
                              </p:par>
                            </p:childTnLst>
                          </p:cTn>
                        </p:par>
                        <p:par>
                          <p:cTn id="54" fill="hold">
                            <p:stCondLst>
                              <p:cond delay="3950"/>
                            </p:stCondLst>
                            <p:childTnLst>
                              <p:par>
                                <p:cTn id="55" presetID="31"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300" fill="hold"/>
                                        <p:tgtEl>
                                          <p:spTgt spid="16"/>
                                        </p:tgtEl>
                                        <p:attrNameLst>
                                          <p:attrName>ppt_w</p:attrName>
                                        </p:attrNameLst>
                                      </p:cBhvr>
                                      <p:tavLst>
                                        <p:tav tm="0">
                                          <p:val>
                                            <p:fltVal val="0"/>
                                          </p:val>
                                        </p:tav>
                                        <p:tav tm="100000">
                                          <p:val>
                                            <p:strVal val="#ppt_w"/>
                                          </p:val>
                                        </p:tav>
                                      </p:tavLst>
                                    </p:anim>
                                    <p:anim calcmode="lin" valueType="num">
                                      <p:cBhvr>
                                        <p:cTn id="58" dur="300" fill="hold"/>
                                        <p:tgtEl>
                                          <p:spTgt spid="16"/>
                                        </p:tgtEl>
                                        <p:attrNameLst>
                                          <p:attrName>ppt_h</p:attrName>
                                        </p:attrNameLst>
                                      </p:cBhvr>
                                      <p:tavLst>
                                        <p:tav tm="0">
                                          <p:val>
                                            <p:fltVal val="0"/>
                                          </p:val>
                                        </p:tav>
                                        <p:tav tm="100000">
                                          <p:val>
                                            <p:strVal val="#ppt_h"/>
                                          </p:val>
                                        </p:tav>
                                      </p:tavLst>
                                    </p:anim>
                                    <p:anim calcmode="lin" valueType="num">
                                      <p:cBhvr>
                                        <p:cTn id="59" dur="300" fill="hold"/>
                                        <p:tgtEl>
                                          <p:spTgt spid="16"/>
                                        </p:tgtEl>
                                        <p:attrNameLst>
                                          <p:attrName>style.rotation</p:attrName>
                                        </p:attrNameLst>
                                      </p:cBhvr>
                                      <p:tavLst>
                                        <p:tav tm="0">
                                          <p:val>
                                            <p:fltVal val="90"/>
                                          </p:val>
                                        </p:tav>
                                        <p:tav tm="100000">
                                          <p:val>
                                            <p:fltVal val="0"/>
                                          </p:val>
                                        </p:tav>
                                      </p:tavLst>
                                    </p:anim>
                                    <p:animEffect transition="in" filter="fade">
                                      <p:cBhvr>
                                        <p:cTn id="60" dur="300"/>
                                        <p:tgtEl>
                                          <p:spTgt spid="16"/>
                                        </p:tgtEl>
                                      </p:cBhvr>
                                    </p:animEffect>
                                  </p:childTnLst>
                                </p:cTn>
                              </p:par>
                            </p:childTnLst>
                          </p:cTn>
                        </p:par>
                        <p:par>
                          <p:cTn id="61" fill="hold">
                            <p:stCondLst>
                              <p:cond delay="4250"/>
                            </p:stCondLst>
                            <p:childTnLst>
                              <p:par>
                                <p:cTn id="62" presetID="22" presetClass="entr" presetSubtype="1"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wipe(up)">
                                      <p:cBhvr>
                                        <p:cTn id="64" dur="500"/>
                                        <p:tgtEl>
                                          <p:spTgt spid="17"/>
                                        </p:tgtEl>
                                      </p:cBhvr>
                                    </p:animEffect>
                                  </p:childTnLst>
                                </p:cTn>
                              </p:par>
                            </p:childTnLst>
                          </p:cTn>
                        </p:par>
                        <p:par>
                          <p:cTn id="65" fill="hold">
                            <p:stCondLst>
                              <p:cond delay="4750"/>
                            </p:stCondLst>
                            <p:childTnLst>
                              <p:par>
                                <p:cTn id="66" presetID="22" presetClass="entr" presetSubtype="4" fill="hold" grpId="0" nodeType="after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500"/>
                                        <p:tgtEl>
                                          <p:spTgt spid="8"/>
                                        </p:tgtEl>
                                      </p:cBhvr>
                                    </p:animEffect>
                                  </p:childTnLst>
                                </p:cTn>
                              </p:par>
                            </p:childTnLst>
                          </p:cTn>
                        </p:par>
                        <p:par>
                          <p:cTn id="69" fill="hold">
                            <p:stCondLst>
                              <p:cond delay="5250"/>
                            </p:stCondLst>
                            <p:childTnLst>
                              <p:par>
                                <p:cTn id="70" presetID="31"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p:cTn id="72" dur="300" fill="hold"/>
                                        <p:tgtEl>
                                          <p:spTgt spid="14"/>
                                        </p:tgtEl>
                                        <p:attrNameLst>
                                          <p:attrName>ppt_w</p:attrName>
                                        </p:attrNameLst>
                                      </p:cBhvr>
                                      <p:tavLst>
                                        <p:tav tm="0">
                                          <p:val>
                                            <p:fltVal val="0"/>
                                          </p:val>
                                        </p:tav>
                                        <p:tav tm="100000">
                                          <p:val>
                                            <p:strVal val="#ppt_w"/>
                                          </p:val>
                                        </p:tav>
                                      </p:tavLst>
                                    </p:anim>
                                    <p:anim calcmode="lin" valueType="num">
                                      <p:cBhvr>
                                        <p:cTn id="73" dur="300" fill="hold"/>
                                        <p:tgtEl>
                                          <p:spTgt spid="14"/>
                                        </p:tgtEl>
                                        <p:attrNameLst>
                                          <p:attrName>ppt_h</p:attrName>
                                        </p:attrNameLst>
                                      </p:cBhvr>
                                      <p:tavLst>
                                        <p:tav tm="0">
                                          <p:val>
                                            <p:fltVal val="0"/>
                                          </p:val>
                                        </p:tav>
                                        <p:tav tm="100000">
                                          <p:val>
                                            <p:strVal val="#ppt_h"/>
                                          </p:val>
                                        </p:tav>
                                      </p:tavLst>
                                    </p:anim>
                                    <p:anim calcmode="lin" valueType="num">
                                      <p:cBhvr>
                                        <p:cTn id="74" dur="300" fill="hold"/>
                                        <p:tgtEl>
                                          <p:spTgt spid="14"/>
                                        </p:tgtEl>
                                        <p:attrNameLst>
                                          <p:attrName>style.rotation</p:attrName>
                                        </p:attrNameLst>
                                      </p:cBhvr>
                                      <p:tavLst>
                                        <p:tav tm="0">
                                          <p:val>
                                            <p:fltVal val="90"/>
                                          </p:val>
                                        </p:tav>
                                        <p:tav tm="100000">
                                          <p:val>
                                            <p:fltVal val="0"/>
                                          </p:val>
                                        </p:tav>
                                      </p:tavLst>
                                    </p:anim>
                                    <p:animEffect transition="in" filter="fade">
                                      <p:cBhvr>
                                        <p:cTn id="75" dur="300"/>
                                        <p:tgtEl>
                                          <p:spTgt spid="14"/>
                                        </p:tgtEl>
                                      </p:cBhvr>
                                    </p:animEffect>
                                  </p:childTnLst>
                                </p:cTn>
                              </p:par>
                            </p:childTnLst>
                          </p:cTn>
                        </p:par>
                        <p:par>
                          <p:cTn id="76" fill="hold">
                            <p:stCondLst>
                              <p:cond delay="5550"/>
                            </p:stCondLst>
                            <p:childTnLst>
                              <p:par>
                                <p:cTn id="77" presetID="22" presetClass="entr" presetSubtype="1"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up)">
                                      <p:cBhvr>
                                        <p:cTn id="7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1793582" y="1839677"/>
            <a:ext cx="1188077" cy="1188077"/>
            <a:chOff x="2537398" y="2518519"/>
            <a:chExt cx="1584102" cy="1584102"/>
          </a:xfrm>
        </p:grpSpPr>
        <p:sp>
          <p:nvSpPr>
            <p:cNvPr id="9" name="椭圆 8"/>
            <p:cNvSpPr/>
            <p:nvPr/>
          </p:nvSpPr>
          <p:spPr>
            <a:xfrm>
              <a:off x="2537398" y="2518519"/>
              <a:ext cx="1584102" cy="1584102"/>
            </a:xfrm>
            <a:prstGeom prst="ellipse">
              <a:avLst/>
            </a:prstGeom>
            <a:solidFill>
              <a:schemeClr val="bg1">
                <a:alpha val="50000"/>
              </a:schemeClr>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Freeform 15"/>
            <p:cNvSpPr>
              <a:spLocks noEditPoints="1"/>
            </p:cNvSpPr>
            <p:nvPr/>
          </p:nvSpPr>
          <p:spPr bwMode="auto">
            <a:xfrm>
              <a:off x="3009215" y="2659755"/>
              <a:ext cx="571112" cy="538731"/>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1" name="文本框 10"/>
            <p:cNvSpPr txBox="1"/>
            <p:nvPr/>
          </p:nvSpPr>
          <p:spPr>
            <a:xfrm>
              <a:off x="2698507" y="3342776"/>
              <a:ext cx="1323438" cy="338555"/>
            </a:xfrm>
            <a:prstGeom prst="rect">
              <a:avLst/>
            </a:prstGeom>
            <a:noFill/>
          </p:spPr>
          <p:txBody>
            <a:bodyPr wrap="none"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p>
          </p:txBody>
        </p:sp>
      </p:grpSp>
      <p:grpSp>
        <p:nvGrpSpPr>
          <p:cNvPr id="12" name="组合 11"/>
          <p:cNvGrpSpPr/>
          <p:nvPr/>
        </p:nvGrpSpPr>
        <p:grpSpPr>
          <a:xfrm>
            <a:off x="3879959" y="1839677"/>
            <a:ext cx="1188077" cy="1188077"/>
            <a:chOff x="5319234" y="2518519"/>
            <a:chExt cx="1584102" cy="1584102"/>
          </a:xfrm>
        </p:grpSpPr>
        <p:sp>
          <p:nvSpPr>
            <p:cNvPr id="13" name="椭圆 12"/>
            <p:cNvSpPr/>
            <p:nvPr/>
          </p:nvSpPr>
          <p:spPr>
            <a:xfrm>
              <a:off x="5319234" y="2518519"/>
              <a:ext cx="1584102" cy="1584102"/>
            </a:xfrm>
            <a:prstGeom prst="ellipse">
              <a:avLst/>
            </a:prstGeom>
            <a:solidFill>
              <a:schemeClr val="bg1">
                <a:alpha val="50000"/>
              </a:schemeClr>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Freeform 51"/>
            <p:cNvSpPr>
              <a:spLocks/>
            </p:cNvSpPr>
            <p:nvPr/>
          </p:nvSpPr>
          <p:spPr bwMode="auto">
            <a:xfrm>
              <a:off x="5838235" y="2646035"/>
              <a:ext cx="546100" cy="552451"/>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 name="文本框 14"/>
            <p:cNvSpPr txBox="1"/>
            <p:nvPr/>
          </p:nvSpPr>
          <p:spPr>
            <a:xfrm>
              <a:off x="5480343" y="3344212"/>
              <a:ext cx="1323438" cy="338555"/>
            </a:xfrm>
            <a:prstGeom prst="rect">
              <a:avLst/>
            </a:prstGeom>
            <a:noFill/>
          </p:spPr>
          <p:txBody>
            <a:bodyPr wrap="none"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p>
          </p:txBody>
        </p:sp>
      </p:grpSp>
      <p:grpSp>
        <p:nvGrpSpPr>
          <p:cNvPr id="16" name="组合 15"/>
          <p:cNvGrpSpPr/>
          <p:nvPr/>
        </p:nvGrpSpPr>
        <p:grpSpPr>
          <a:xfrm>
            <a:off x="5966336" y="1839677"/>
            <a:ext cx="1188077" cy="1188077"/>
            <a:chOff x="8101070" y="2518519"/>
            <a:chExt cx="1584102" cy="1584102"/>
          </a:xfrm>
        </p:grpSpPr>
        <p:sp>
          <p:nvSpPr>
            <p:cNvPr id="17" name="椭圆 16"/>
            <p:cNvSpPr/>
            <p:nvPr/>
          </p:nvSpPr>
          <p:spPr>
            <a:xfrm>
              <a:off x="8101070" y="2518519"/>
              <a:ext cx="1584102" cy="1584102"/>
            </a:xfrm>
            <a:prstGeom prst="ellipse">
              <a:avLst/>
            </a:prstGeom>
            <a:solidFill>
              <a:schemeClr val="bg1">
                <a:alpha val="50000"/>
              </a:schemeClr>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Freeform 6"/>
            <p:cNvSpPr>
              <a:spLocks/>
            </p:cNvSpPr>
            <p:nvPr/>
          </p:nvSpPr>
          <p:spPr bwMode="auto">
            <a:xfrm>
              <a:off x="8657436" y="2646035"/>
              <a:ext cx="471370" cy="465675"/>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schemeClr val="tx1">
                    <a:lumMod val="65000"/>
                    <a:lumOff val="35000"/>
                  </a:schemeClr>
                </a:solidFill>
              </a:endParaRPr>
            </a:p>
          </p:txBody>
        </p:sp>
        <p:sp>
          <p:nvSpPr>
            <p:cNvPr id="19" name="文本框 18"/>
            <p:cNvSpPr txBox="1"/>
            <p:nvPr/>
          </p:nvSpPr>
          <p:spPr>
            <a:xfrm>
              <a:off x="8262179" y="3345648"/>
              <a:ext cx="1323438" cy="338555"/>
            </a:xfrm>
            <a:prstGeom prst="rect">
              <a:avLst/>
            </a:prstGeom>
            <a:noFill/>
          </p:spPr>
          <p:txBody>
            <a:bodyPr wrap="none"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p>
          </p:txBody>
        </p:sp>
      </p:grpSp>
      <p:sp>
        <p:nvSpPr>
          <p:cNvPr id="20" name="文本框 19"/>
          <p:cNvSpPr txBox="1"/>
          <p:nvPr/>
        </p:nvSpPr>
        <p:spPr>
          <a:xfrm>
            <a:off x="1234442" y="3533768"/>
            <a:ext cx="2058812" cy="577081"/>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05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1" name="文本框 20"/>
          <p:cNvSpPr txBox="1"/>
          <p:nvPr/>
        </p:nvSpPr>
        <p:spPr>
          <a:xfrm>
            <a:off x="3444589" y="3533768"/>
            <a:ext cx="2058812" cy="577081"/>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05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22" name="文本框 21"/>
          <p:cNvSpPr txBox="1"/>
          <p:nvPr/>
        </p:nvSpPr>
        <p:spPr>
          <a:xfrm>
            <a:off x="5654737" y="3513576"/>
            <a:ext cx="2058812" cy="577081"/>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050" dirty="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352709202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p:tgtEl>
                                          <p:spTgt spid="8"/>
                                        </p:tgtEl>
                                        <p:attrNameLst>
                                          <p:attrName>ppt_y</p:attrName>
                                        </p:attrNameLst>
                                      </p:cBhvr>
                                      <p:tavLst>
                                        <p:tav tm="0">
                                          <p:val>
                                            <p:strVal val="#ppt_y+#ppt_h*1.125000"/>
                                          </p:val>
                                        </p:tav>
                                        <p:tav tm="100000">
                                          <p:val>
                                            <p:strVal val="#ppt_y"/>
                                          </p:val>
                                        </p:tav>
                                      </p:tavLst>
                                    </p:anim>
                                    <p:animEffect transition="in" filter="wipe(up)">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up)">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ppt_y</p:attrName>
                                        </p:attrNameLst>
                                      </p:cBhvr>
                                      <p:tavLst>
                                        <p:tav tm="0">
                                          <p:val>
                                            <p:strVal val="#ppt_y+#ppt_h*1.125000"/>
                                          </p:val>
                                        </p:tav>
                                        <p:tav tm="100000">
                                          <p:val>
                                            <p:strVal val="#ppt_y"/>
                                          </p:val>
                                        </p:tav>
                                      </p:tavLst>
                                    </p:anim>
                                    <p:animEffect transition="in" filter="wipe(up)">
                                      <p:cBhvr>
                                        <p:cTn id="37" dur="500"/>
                                        <p:tgtEl>
                                          <p:spTgt spid="16"/>
                                        </p:tgtEl>
                                      </p:cBhvr>
                                    </p:animEffect>
                                  </p:childTnLst>
                                </p:cTn>
                              </p:par>
                            </p:childTnLst>
                          </p:cTn>
                        </p:par>
                        <p:par>
                          <p:cTn id="38" fill="hold">
                            <p:stCondLst>
                              <p:cond delay="500"/>
                            </p:stCondLst>
                            <p:childTnLst>
                              <p:par>
                                <p:cTn id="39" presetID="10" presetClass="entr" presetSubtype="0" fill="hold" grpId="0" nodeType="afterEffect">
                                  <p:stCondLst>
                                    <p:cond delay="0"/>
                                  </p:stCondLst>
                                  <p:iterate type="wd">
                                    <p:tmPct val="10000"/>
                                  </p:iterate>
                                  <p:childTnLst>
                                    <p:set>
                                      <p:cBhvr>
                                        <p:cTn id="40" dur="1" fill="hold">
                                          <p:stCondLst>
                                            <p:cond delay="0"/>
                                          </p:stCondLst>
                                        </p:cTn>
                                        <p:tgtEl>
                                          <p:spTgt spid="20"/>
                                        </p:tgtEl>
                                        <p:attrNameLst>
                                          <p:attrName>style.visibility</p:attrName>
                                        </p:attrNameLst>
                                      </p:cBhvr>
                                      <p:to>
                                        <p:strVal val="visible"/>
                                      </p:to>
                                    </p:set>
                                    <p:animEffect transition="in" filter="fade">
                                      <p:cBhvr>
                                        <p:cTn id="41" dur="750"/>
                                        <p:tgtEl>
                                          <p:spTgt spid="20"/>
                                        </p:tgtEl>
                                      </p:cBhvr>
                                    </p:animEffect>
                                  </p:childTnLst>
                                </p:cTn>
                              </p:par>
                            </p:childTnLst>
                          </p:cTn>
                        </p:par>
                        <p:par>
                          <p:cTn id="42" fill="hold">
                            <p:stCondLst>
                              <p:cond delay="2750"/>
                            </p:stCondLst>
                            <p:childTnLst>
                              <p:par>
                                <p:cTn id="43" presetID="10" presetClass="entr" presetSubtype="0" fill="hold" grpId="0" nodeType="afterEffect">
                                  <p:stCondLst>
                                    <p:cond delay="0"/>
                                  </p:stCondLst>
                                  <p:iterate type="wd">
                                    <p:tmPct val="10000"/>
                                  </p:iterate>
                                  <p:childTnLst>
                                    <p:set>
                                      <p:cBhvr>
                                        <p:cTn id="44" dur="1" fill="hold">
                                          <p:stCondLst>
                                            <p:cond delay="0"/>
                                          </p:stCondLst>
                                        </p:cTn>
                                        <p:tgtEl>
                                          <p:spTgt spid="21"/>
                                        </p:tgtEl>
                                        <p:attrNameLst>
                                          <p:attrName>style.visibility</p:attrName>
                                        </p:attrNameLst>
                                      </p:cBhvr>
                                      <p:to>
                                        <p:strVal val="visible"/>
                                      </p:to>
                                    </p:set>
                                    <p:animEffect transition="in" filter="fade">
                                      <p:cBhvr>
                                        <p:cTn id="45" dur="750"/>
                                        <p:tgtEl>
                                          <p:spTgt spid="21"/>
                                        </p:tgtEl>
                                      </p:cBhvr>
                                    </p:animEffect>
                                  </p:childTnLst>
                                </p:cTn>
                              </p:par>
                            </p:childTnLst>
                          </p:cTn>
                        </p:par>
                        <p:par>
                          <p:cTn id="46" fill="hold">
                            <p:stCondLst>
                              <p:cond delay="5000"/>
                            </p:stCondLst>
                            <p:childTnLst>
                              <p:par>
                                <p:cTn id="47" presetID="10" presetClass="entr" presetSubtype="0" fill="hold" grpId="0" nodeType="afterEffect">
                                  <p:stCondLst>
                                    <p:cond delay="0"/>
                                  </p:stCondLst>
                                  <p:iterate type="wd">
                                    <p:tmPct val="10000"/>
                                  </p:iterate>
                                  <p:childTnLst>
                                    <p:set>
                                      <p:cBhvr>
                                        <p:cTn id="48" dur="1" fill="hold">
                                          <p:stCondLst>
                                            <p:cond delay="0"/>
                                          </p:stCondLst>
                                        </p:cTn>
                                        <p:tgtEl>
                                          <p:spTgt spid="22"/>
                                        </p:tgtEl>
                                        <p:attrNameLst>
                                          <p:attrName>style.visibility</p:attrName>
                                        </p:attrNameLst>
                                      </p:cBhvr>
                                      <p:to>
                                        <p:strVal val="visible"/>
                                      </p:to>
                                    </p:set>
                                    <p:animEffect transition="in" filter="fade">
                                      <p:cBhvr>
                                        <p:cTn id="49"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31" y="173350"/>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4"/>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Oval 98"/>
          <p:cNvSpPr>
            <a:spLocks noChangeArrowheads="1"/>
          </p:cNvSpPr>
          <p:nvPr/>
        </p:nvSpPr>
        <p:spPr bwMode="auto">
          <a:xfrm>
            <a:off x="2874790" y="1325253"/>
            <a:ext cx="1700212" cy="1689100"/>
          </a:xfrm>
          <a:prstGeom prst="ellipse">
            <a:avLst/>
          </a:prstGeom>
          <a:solidFill>
            <a:schemeClr val="bg1">
              <a:alpha val="50000"/>
            </a:schemeClr>
          </a:solidFill>
          <a:ln w="2540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 name="Oval 100"/>
          <p:cNvSpPr>
            <a:spLocks noChangeArrowheads="1"/>
          </p:cNvSpPr>
          <p:nvPr/>
        </p:nvSpPr>
        <p:spPr bwMode="auto">
          <a:xfrm>
            <a:off x="4140029" y="1239528"/>
            <a:ext cx="2111375" cy="2101850"/>
          </a:xfrm>
          <a:prstGeom prst="ellipse">
            <a:avLst/>
          </a:prstGeom>
          <a:solidFill>
            <a:schemeClr val="bg1">
              <a:alpha val="50000"/>
            </a:schemeClr>
          </a:solidFill>
          <a:ln w="1905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0" name="Oval 101"/>
          <p:cNvSpPr>
            <a:spLocks noChangeArrowheads="1"/>
          </p:cNvSpPr>
          <p:nvPr/>
        </p:nvSpPr>
        <p:spPr bwMode="auto">
          <a:xfrm>
            <a:off x="3406604" y="2360303"/>
            <a:ext cx="1768475" cy="1776413"/>
          </a:xfrm>
          <a:prstGeom prst="ellipse">
            <a:avLst/>
          </a:prstGeom>
          <a:solidFill>
            <a:schemeClr val="bg1">
              <a:alpha val="50000"/>
            </a:schemeClr>
          </a:solidFill>
          <a:ln w="19050" cmpd="sng">
            <a:solidFill>
              <a:schemeClr val="bg1">
                <a:alpha val="50000"/>
              </a:schemeClr>
            </a:solidFill>
            <a:bevel/>
            <a:headEnd/>
            <a:tailEnd/>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1" name="直接箭头连接符 20"/>
          <p:cNvSpPr>
            <a:spLocks noChangeShapeType="1"/>
          </p:cNvSpPr>
          <p:nvPr/>
        </p:nvSpPr>
        <p:spPr bwMode="auto">
          <a:xfrm>
            <a:off x="6251402" y="2036452"/>
            <a:ext cx="1627188" cy="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2" name="TextBox 21"/>
          <p:cNvSpPr>
            <a:spLocks noChangeArrowheads="1"/>
          </p:cNvSpPr>
          <p:nvPr/>
        </p:nvSpPr>
        <p:spPr bwMode="auto">
          <a:xfrm>
            <a:off x="6337129" y="1112527"/>
            <a:ext cx="1541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3" name="直接箭头连接符 22"/>
          <p:cNvSpPr>
            <a:spLocks noChangeShapeType="1"/>
          </p:cNvSpPr>
          <p:nvPr/>
        </p:nvSpPr>
        <p:spPr bwMode="auto">
          <a:xfrm>
            <a:off x="4290840" y="4136715"/>
            <a:ext cx="6350" cy="99060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4" name="TextBox 23"/>
          <p:cNvSpPr>
            <a:spLocks noChangeArrowheads="1"/>
          </p:cNvSpPr>
          <p:nvPr/>
        </p:nvSpPr>
        <p:spPr bwMode="auto">
          <a:xfrm>
            <a:off x="4411490" y="4136715"/>
            <a:ext cx="1803400"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endParaRPr 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5" name="直接箭头连接符 24"/>
          <p:cNvSpPr>
            <a:spLocks noChangeShapeType="1"/>
          </p:cNvSpPr>
          <p:nvPr/>
        </p:nvSpPr>
        <p:spPr bwMode="auto">
          <a:xfrm flipH="1">
            <a:off x="1098379" y="2228540"/>
            <a:ext cx="1776413" cy="1587"/>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6" name="TextBox 25"/>
          <p:cNvSpPr>
            <a:spLocks noChangeArrowheads="1"/>
          </p:cNvSpPr>
          <p:nvPr/>
        </p:nvSpPr>
        <p:spPr bwMode="auto">
          <a:xfrm>
            <a:off x="1295229" y="1293502"/>
            <a:ext cx="1541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7" name="TextBox 27"/>
          <p:cNvSpPr>
            <a:spLocks noChangeArrowheads="1"/>
          </p:cNvSpPr>
          <p:nvPr/>
        </p:nvSpPr>
        <p:spPr bwMode="auto">
          <a:xfrm>
            <a:off x="3233565" y="1847540"/>
            <a:ext cx="879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28"/>
          <p:cNvSpPr>
            <a:spLocks noChangeArrowheads="1"/>
          </p:cNvSpPr>
          <p:nvPr/>
        </p:nvSpPr>
        <p:spPr bwMode="auto">
          <a:xfrm>
            <a:off x="4843292" y="1969777"/>
            <a:ext cx="879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29"/>
          <p:cNvSpPr>
            <a:spLocks noChangeArrowheads="1"/>
          </p:cNvSpPr>
          <p:nvPr/>
        </p:nvSpPr>
        <p:spPr bwMode="auto">
          <a:xfrm>
            <a:off x="3863804" y="3046102"/>
            <a:ext cx="879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右弧形箭头 19"/>
          <p:cNvSpPr>
            <a:spLocks noChangeArrowheads="1"/>
          </p:cNvSpPr>
          <p:nvPr/>
        </p:nvSpPr>
        <p:spPr bwMode="auto">
          <a:xfrm rot="9229340">
            <a:off x="2716042" y="2833378"/>
            <a:ext cx="503237" cy="947738"/>
          </a:xfrm>
          <a:prstGeom prst="curvedLeftArrow">
            <a:avLst>
              <a:gd name="adj1" fmla="val 25041"/>
              <a:gd name="adj2" fmla="val 50081"/>
              <a:gd name="adj3" fmla="val 25000"/>
            </a:avLst>
          </a:prstGeom>
          <a:solidFill>
            <a:schemeClr val="bg1">
              <a:alpha val="50000"/>
            </a:schemeClr>
          </a:solidFill>
          <a:ln>
            <a:noFill/>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1" name="TextBox 31"/>
          <p:cNvSpPr>
            <a:spLocks noChangeArrowheads="1"/>
          </p:cNvSpPr>
          <p:nvPr/>
        </p:nvSpPr>
        <p:spPr bwMode="auto">
          <a:xfrm>
            <a:off x="1458742" y="3347727"/>
            <a:ext cx="13541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chemeClr val="bg1"/>
                </a:solidFill>
                <a:latin typeface="Broadway BT" charset="0"/>
                <a:ea typeface="微软雅黑" panose="020B0503020204020204" pitchFamily="34" charset="-122"/>
                <a:sym typeface="Broadway BT" charset="0"/>
              </a:rPr>
              <a:t>补充性文字</a:t>
            </a:r>
          </a:p>
        </p:txBody>
      </p:sp>
    </p:spTree>
    <p:extLst>
      <p:ext uri="{BB962C8B-B14F-4D97-AF65-F5344CB8AC3E}">
        <p14:creationId xmlns:p14="http://schemas.microsoft.com/office/powerpoint/2010/main" val="31973202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3" presetClass="entr" presetSubtype="3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strVal val="4*#ppt_w"/>
                                          </p:val>
                                        </p:tav>
                                        <p:tav tm="100000">
                                          <p:val>
                                            <p:strVal val="#ppt_w"/>
                                          </p:val>
                                        </p:tav>
                                      </p:tavLst>
                                    </p:anim>
                                    <p:anim calcmode="lin" valueType="num">
                                      <p:cBhvr>
                                        <p:cTn id="24" dur="500" fill="hold"/>
                                        <p:tgtEl>
                                          <p:spTgt spid="9"/>
                                        </p:tgtEl>
                                        <p:attrNameLst>
                                          <p:attrName>ppt_h</p:attrName>
                                        </p:attrNameLst>
                                      </p:cBhvr>
                                      <p:tavLst>
                                        <p:tav tm="0">
                                          <p:val>
                                            <p:strVal val="4*#ppt_h"/>
                                          </p:val>
                                        </p:tav>
                                        <p:tav tm="100000">
                                          <p:val>
                                            <p:strVal val="#ppt_h"/>
                                          </p:val>
                                        </p:tav>
                                      </p:tavLst>
                                    </p:anim>
                                  </p:childTnLst>
                                </p:cTn>
                              </p:par>
                              <p:par>
                                <p:cTn id="25" presetID="23" presetClass="entr" presetSubtype="32" fill="hold" grpId="0" nodeType="withEffect">
                                  <p:stCondLst>
                                    <p:cond delay="25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strVal val="4*#ppt_w"/>
                                          </p:val>
                                        </p:tav>
                                        <p:tav tm="100000">
                                          <p:val>
                                            <p:strVal val="#ppt_w"/>
                                          </p:val>
                                        </p:tav>
                                      </p:tavLst>
                                    </p:anim>
                                    <p:anim calcmode="lin" valueType="num">
                                      <p:cBhvr>
                                        <p:cTn id="28" dur="500" fill="hold"/>
                                        <p:tgtEl>
                                          <p:spTgt spid="8"/>
                                        </p:tgtEl>
                                        <p:attrNameLst>
                                          <p:attrName>ppt_h</p:attrName>
                                        </p:attrNameLst>
                                      </p:cBhvr>
                                      <p:tavLst>
                                        <p:tav tm="0">
                                          <p:val>
                                            <p:strVal val="4*#ppt_h"/>
                                          </p:val>
                                        </p:tav>
                                        <p:tav tm="100000">
                                          <p:val>
                                            <p:strVal val="#ppt_h"/>
                                          </p:val>
                                        </p:tav>
                                      </p:tavLst>
                                    </p:anim>
                                  </p:childTnLst>
                                </p:cTn>
                              </p:par>
                              <p:par>
                                <p:cTn id="29" presetID="23" presetClass="entr" presetSubtype="32" fill="hold" grpId="0" nodeType="withEffect">
                                  <p:stCondLst>
                                    <p:cond delay="5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50" fill="hold"/>
                                        <p:tgtEl>
                                          <p:spTgt spid="10"/>
                                        </p:tgtEl>
                                        <p:attrNameLst>
                                          <p:attrName>ppt_w</p:attrName>
                                        </p:attrNameLst>
                                      </p:cBhvr>
                                      <p:tavLst>
                                        <p:tav tm="0">
                                          <p:val>
                                            <p:strVal val="4*#ppt_w"/>
                                          </p:val>
                                        </p:tav>
                                        <p:tav tm="100000">
                                          <p:val>
                                            <p:strVal val="#ppt_w"/>
                                          </p:val>
                                        </p:tav>
                                      </p:tavLst>
                                    </p:anim>
                                    <p:anim calcmode="lin" valueType="num">
                                      <p:cBhvr>
                                        <p:cTn id="32" dur="250" fill="hold"/>
                                        <p:tgtEl>
                                          <p:spTgt spid="10"/>
                                        </p:tgtEl>
                                        <p:attrNameLst>
                                          <p:attrName>ppt_h</p:attrName>
                                        </p:attrNameLst>
                                      </p:cBhvr>
                                      <p:tavLst>
                                        <p:tav tm="0">
                                          <p:val>
                                            <p:strVal val="4*#ppt_h"/>
                                          </p:val>
                                        </p:tav>
                                        <p:tav tm="100000">
                                          <p:val>
                                            <p:strVal val="#ppt_h"/>
                                          </p:val>
                                        </p:tav>
                                      </p:tavLst>
                                    </p:anim>
                                  </p:childTnLst>
                                </p:cTn>
                              </p:par>
                            </p:childTnLst>
                          </p:cTn>
                        </p:par>
                        <p:par>
                          <p:cTn id="33" fill="hold">
                            <p:stCondLst>
                              <p:cond delay="1600"/>
                            </p:stCondLst>
                            <p:childTnLst>
                              <p:par>
                                <p:cTn id="34" presetID="49" presetClass="entr" presetSubtype="0" decel="10000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 calcmode="lin" valueType="num">
                                      <p:cBhvr>
                                        <p:cTn id="38" dur="500" fill="hold"/>
                                        <p:tgtEl>
                                          <p:spTgt spid="17"/>
                                        </p:tgtEl>
                                        <p:attrNameLst>
                                          <p:attrName>style.rotation</p:attrName>
                                        </p:attrNameLst>
                                      </p:cBhvr>
                                      <p:tavLst>
                                        <p:tav tm="0">
                                          <p:val>
                                            <p:fltVal val="360"/>
                                          </p:val>
                                        </p:tav>
                                        <p:tav tm="100000">
                                          <p:val>
                                            <p:fltVal val="0"/>
                                          </p:val>
                                        </p:tav>
                                      </p:tavLst>
                                    </p:anim>
                                    <p:animEffect>
                                      <p:cBhvr>
                                        <p:cTn id="39" dur="500"/>
                                        <p:tgtEl>
                                          <p:spTgt spid="17"/>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 calcmode="lin" valueType="num">
                                      <p:cBhvr>
                                        <p:cTn id="44" dur="500" fill="hold"/>
                                        <p:tgtEl>
                                          <p:spTgt spid="19"/>
                                        </p:tgtEl>
                                        <p:attrNameLst>
                                          <p:attrName>style.rotation</p:attrName>
                                        </p:attrNameLst>
                                      </p:cBhvr>
                                      <p:tavLst>
                                        <p:tav tm="0">
                                          <p:val>
                                            <p:fltVal val="360"/>
                                          </p:val>
                                        </p:tav>
                                        <p:tav tm="100000">
                                          <p:val>
                                            <p:fltVal val="0"/>
                                          </p:val>
                                        </p:tav>
                                      </p:tavLst>
                                    </p:anim>
                                    <p:animEffect>
                                      <p:cBhvr>
                                        <p:cTn id="45" dur="500"/>
                                        <p:tgtEl>
                                          <p:spTgt spid="19"/>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ppt_w</p:attrName>
                                        </p:attrNameLst>
                                      </p:cBhvr>
                                      <p:tavLst>
                                        <p:tav tm="0">
                                          <p:val>
                                            <p:fltVal val="0"/>
                                          </p:val>
                                        </p:tav>
                                        <p:tav tm="100000">
                                          <p:val>
                                            <p:strVal val="#ppt_w"/>
                                          </p:val>
                                        </p:tav>
                                      </p:tavLst>
                                    </p:anim>
                                    <p:anim calcmode="lin" valueType="num">
                                      <p:cBhvr>
                                        <p:cTn id="49" dur="500" fill="hold"/>
                                        <p:tgtEl>
                                          <p:spTgt spid="18"/>
                                        </p:tgtEl>
                                        <p:attrNameLst>
                                          <p:attrName>ppt_h</p:attrName>
                                        </p:attrNameLst>
                                      </p:cBhvr>
                                      <p:tavLst>
                                        <p:tav tm="0">
                                          <p:val>
                                            <p:fltVal val="0"/>
                                          </p:val>
                                        </p:tav>
                                        <p:tav tm="100000">
                                          <p:val>
                                            <p:strVal val="#ppt_h"/>
                                          </p:val>
                                        </p:tav>
                                      </p:tavLst>
                                    </p:anim>
                                    <p:anim calcmode="lin" valueType="num">
                                      <p:cBhvr>
                                        <p:cTn id="50" dur="500" fill="hold"/>
                                        <p:tgtEl>
                                          <p:spTgt spid="18"/>
                                        </p:tgtEl>
                                        <p:attrNameLst>
                                          <p:attrName>style.rotation</p:attrName>
                                        </p:attrNameLst>
                                      </p:cBhvr>
                                      <p:tavLst>
                                        <p:tav tm="0">
                                          <p:val>
                                            <p:fltVal val="360"/>
                                          </p:val>
                                        </p:tav>
                                        <p:tav tm="100000">
                                          <p:val>
                                            <p:fltVal val="0"/>
                                          </p:val>
                                        </p:tav>
                                      </p:tavLst>
                                    </p:anim>
                                    <p:animEffect>
                                      <p:cBhvr>
                                        <p:cTn id="51" dur="500"/>
                                        <p:tgtEl>
                                          <p:spTgt spid="18"/>
                                        </p:tgtEl>
                                      </p:cBhvr>
                                    </p:animEffect>
                                  </p:childTnLst>
                                </p:cTn>
                              </p:par>
                            </p:childTnLst>
                          </p:cTn>
                        </p:par>
                        <p:par>
                          <p:cTn id="52" fill="hold">
                            <p:stCondLst>
                              <p:cond delay="210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p:cBhvr>
                                        <p:cTn id="55" dur="500"/>
                                        <p:tgtEl>
                                          <p:spTgt spid="11"/>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p:cBhvr>
                                        <p:cTn id="58" dur="500"/>
                                        <p:tgtEl>
                                          <p:spTgt spid="13"/>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p:cBhvr>
                                        <p:cTn id="61" dur="500"/>
                                        <p:tgtEl>
                                          <p:spTgt spid="15"/>
                                        </p:tgtEl>
                                      </p:cBhvr>
                                    </p:animEffect>
                                  </p:childTnLst>
                                </p:cTn>
                              </p:par>
                            </p:childTnLst>
                          </p:cTn>
                        </p:par>
                        <p:par>
                          <p:cTn id="62" fill="hold">
                            <p:stCondLst>
                              <p:cond delay="2600"/>
                            </p:stCondLst>
                            <p:childTnLst>
                              <p:par>
                                <p:cTn id="63" presetID="22" presetClass="entr" presetSubtype="2"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p:cBhvr>
                                        <p:cTn id="65" dur="500"/>
                                        <p:tgtEl>
                                          <p:spTgt spid="16"/>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p:cBhvr>
                                        <p:cTn id="68" dur="500"/>
                                        <p:tgtEl>
                                          <p:spTgt spid="14"/>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p:cBhvr>
                                        <p:cTn id="71" dur="500"/>
                                        <p:tgtEl>
                                          <p:spTgt spid="12"/>
                                        </p:tgtEl>
                                      </p:cBhvr>
                                    </p:animEffect>
                                  </p:childTnLst>
                                </p:cTn>
                              </p:par>
                            </p:childTnLst>
                          </p:cTn>
                        </p:par>
                        <p:par>
                          <p:cTn id="72" fill="hold">
                            <p:stCondLst>
                              <p:cond delay="3100"/>
                            </p:stCondLst>
                            <p:childTnLst>
                              <p:par>
                                <p:cTn id="73" presetID="22" presetClass="entr" presetSubtype="4"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p:cBhvr>
                                        <p:cTn id="75" dur="500"/>
                                        <p:tgtEl>
                                          <p:spTgt spid="20"/>
                                        </p:tgtEl>
                                      </p:cBhvr>
                                    </p:animEffect>
                                  </p:childTnLst>
                                </p:cTn>
                              </p:par>
                            </p:childTnLst>
                          </p:cTn>
                        </p:par>
                        <p:par>
                          <p:cTn id="76" fill="hold">
                            <p:stCondLst>
                              <p:cond delay="3600"/>
                            </p:stCondLst>
                            <p:childTnLst>
                              <p:par>
                                <p:cTn id="77" presetID="16" presetClass="entr" presetSubtype="37"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p:cBhvr>
                                        <p:cTn id="7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bldLvl="0" animBg="1" autoUpdateAnimBg="0"/>
      <p:bldP spid="9" grpId="0" bldLvl="0" animBg="1" autoUpdateAnimBg="0"/>
      <p:bldP spid="10" grpId="0" bldLvl="0" animBg="1" autoUpdateAnimBg="0"/>
      <p:bldP spid="11" grpId="0" animBg="1"/>
      <p:bldP spid="12" grpId="0" bldLvl="0" autoUpdateAnimBg="0"/>
      <p:bldP spid="13" grpId="0" animBg="1"/>
      <p:bldP spid="14" grpId="0" bldLvl="0" autoUpdateAnimBg="0"/>
      <p:bldP spid="15" grpId="0" animBg="1"/>
      <p:bldP spid="16" grpId="0" bldLvl="0" autoUpdateAnimBg="0"/>
      <p:bldP spid="17" grpId="0" bldLvl="0" autoUpdateAnimBg="0"/>
      <p:bldP spid="18" grpId="0" bldLvl="0" autoUpdateAnimBg="0"/>
      <p:bldP spid="19" grpId="0" bldLvl="0" autoUpdateAnimBg="0"/>
      <p:bldP spid="20" grpId="0" bldLvl="0" animBg="1" autoUpdateAnimBg="0"/>
      <p:bldP spid="21" grpId="0" bldLvl="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858620" y="199939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1">
                    <a:lumMod val="50000"/>
                  </a:schemeClr>
                </a:solidFill>
                <a:effectLst/>
                <a:uLnTx/>
                <a:uFillTx/>
              </a:rPr>
              <a:t>PPT</a:t>
            </a:r>
            <a:r>
              <a:rPr kumimoji="0" lang="zh-CN" altLang="en-US" sz="100" b="0" i="0" u="none" strike="noStrike" kern="0" cap="none" spc="0" normalizeH="0" baseline="0" noProof="0" dirty="0">
                <a:ln>
                  <a:noFill/>
                </a:ln>
                <a:solidFill>
                  <a:schemeClr val="accent1">
                    <a:lumMod val="50000"/>
                  </a:schemeClr>
                </a:solidFill>
                <a:effectLst/>
                <a:uLnTx/>
                <a:uFillTx/>
              </a:rPr>
              <a:t>模板下载：</a:t>
            </a:r>
            <a:r>
              <a:rPr kumimoji="0" lang="en-US" altLang="zh-CN" sz="100" b="0" i="0" u="none" strike="noStrike" kern="0" cap="none" spc="0" normalizeH="0" baseline="0" noProof="0" dirty="0">
                <a:ln>
                  <a:noFill/>
                </a:ln>
                <a:solidFill>
                  <a:schemeClr val="accent1">
                    <a:lumMod val="50000"/>
                  </a:schemeClr>
                </a:solidFill>
                <a:effectLst/>
                <a:uLnTx/>
                <a:uFillTx/>
              </a:rPr>
              <a:t>www.1ppt.com/moban/     </a:t>
            </a:r>
            <a:r>
              <a:rPr kumimoji="0" lang="zh-CN" altLang="en-US" sz="100" b="0" i="0" u="none" strike="noStrike" kern="0" cap="none" spc="0" normalizeH="0" baseline="0" noProof="0" dirty="0">
                <a:ln>
                  <a:noFill/>
                </a:ln>
                <a:solidFill>
                  <a:schemeClr val="accent1">
                    <a:lumMod val="50000"/>
                  </a:schemeClr>
                </a:solidFill>
                <a:effectLst/>
                <a:uLnTx/>
                <a:uFillTx/>
              </a:rPr>
              <a:t>行业</a:t>
            </a:r>
            <a:r>
              <a:rPr kumimoji="0" lang="en-US" altLang="zh-CN" sz="100" b="0" i="0" u="none" strike="noStrike" kern="0" cap="none" spc="0" normalizeH="0" baseline="0" noProof="0" dirty="0">
                <a:ln>
                  <a:noFill/>
                </a:ln>
                <a:solidFill>
                  <a:schemeClr val="accent1">
                    <a:lumMod val="50000"/>
                  </a:schemeClr>
                </a:solidFill>
                <a:effectLst/>
                <a:uLnTx/>
                <a:uFillTx/>
              </a:rPr>
              <a:t>PPT</a:t>
            </a:r>
            <a:r>
              <a:rPr kumimoji="0" lang="zh-CN" altLang="en-US" sz="100" b="0" i="0" u="none" strike="noStrike" kern="0" cap="none" spc="0" normalizeH="0" baseline="0" noProof="0" dirty="0">
                <a:ln>
                  <a:noFill/>
                </a:ln>
                <a:solidFill>
                  <a:schemeClr val="accent1">
                    <a:lumMod val="50000"/>
                  </a:schemeClr>
                </a:solidFill>
                <a:effectLst/>
                <a:uLnTx/>
                <a:uFillTx/>
              </a:rPr>
              <a:t>模板：</a:t>
            </a:r>
            <a:r>
              <a:rPr kumimoji="0" lang="en-US" altLang="zh-CN" sz="100" b="0" i="0" u="none" strike="noStrike" kern="0" cap="none" spc="0" normalizeH="0" baseline="0" noProof="0" dirty="0">
                <a:ln>
                  <a:noFill/>
                </a:ln>
                <a:solidFill>
                  <a:schemeClr val="accent1">
                    <a:lumMod val="5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1">
                    <a:lumMod val="50000"/>
                  </a:schemeClr>
                </a:solidFill>
                <a:effectLst/>
                <a:uLnTx/>
                <a:uFillTx/>
              </a:rPr>
              <a:t>节日</a:t>
            </a:r>
            <a:r>
              <a:rPr kumimoji="0" lang="en-US" altLang="zh-CN" sz="100" b="0" i="0" u="none" strike="noStrike" kern="0" cap="none" spc="0" normalizeH="0" baseline="0" noProof="0" dirty="0">
                <a:ln>
                  <a:noFill/>
                </a:ln>
                <a:solidFill>
                  <a:schemeClr val="accent1">
                    <a:lumMod val="50000"/>
                  </a:schemeClr>
                </a:solidFill>
                <a:effectLst/>
                <a:uLnTx/>
                <a:uFillTx/>
              </a:rPr>
              <a:t>PPT</a:t>
            </a:r>
            <a:r>
              <a:rPr kumimoji="0" lang="zh-CN" altLang="en-US" sz="100" b="0" i="0" u="none" strike="noStrike" kern="0" cap="none" spc="0" normalizeH="0" baseline="0" noProof="0" dirty="0">
                <a:ln>
                  <a:noFill/>
                </a:ln>
                <a:solidFill>
                  <a:schemeClr val="accent1">
                    <a:lumMod val="50000"/>
                  </a:schemeClr>
                </a:solidFill>
                <a:effectLst/>
                <a:uLnTx/>
                <a:uFillTx/>
              </a:rPr>
              <a:t>模板：</a:t>
            </a:r>
            <a:r>
              <a:rPr kumimoji="0" lang="en-US" altLang="zh-CN" sz="100" b="0" i="0" u="none" strike="noStrike" kern="0" cap="none" spc="0" normalizeH="0" baseline="0" noProof="0" dirty="0">
                <a:ln>
                  <a:noFill/>
                </a:ln>
                <a:solidFill>
                  <a:schemeClr val="accent1">
                    <a:lumMod val="50000"/>
                  </a:schemeClr>
                </a:solidFill>
                <a:effectLst/>
                <a:uLnTx/>
                <a:uFillTx/>
              </a:rPr>
              <a:t>www.1ppt.com/jieri/           PPT</a:t>
            </a:r>
            <a:r>
              <a:rPr kumimoji="0" lang="zh-CN" altLang="en-US" sz="100" b="0" i="0" u="none" strike="noStrike" kern="0" cap="none" spc="0" normalizeH="0" baseline="0" noProof="0" dirty="0">
                <a:ln>
                  <a:noFill/>
                </a:ln>
                <a:solidFill>
                  <a:schemeClr val="accent1">
                    <a:lumMod val="50000"/>
                  </a:schemeClr>
                </a:solidFill>
                <a:effectLst/>
                <a:uLnTx/>
                <a:uFillTx/>
              </a:rPr>
              <a:t>素材下载：</a:t>
            </a:r>
            <a:r>
              <a:rPr kumimoji="0" lang="en-US" altLang="zh-CN" sz="100" b="0" i="0" u="none" strike="noStrike" kern="0" cap="none" spc="0" normalizeH="0" baseline="0" noProof="0" dirty="0">
                <a:ln>
                  <a:noFill/>
                </a:ln>
                <a:solidFill>
                  <a:schemeClr val="accent1">
                    <a:lumMod val="5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1">
                    <a:lumMod val="50000"/>
                  </a:schemeClr>
                </a:solidFill>
                <a:effectLst/>
                <a:uLnTx/>
                <a:uFillTx/>
              </a:rPr>
              <a:t>PPT</a:t>
            </a:r>
            <a:r>
              <a:rPr kumimoji="0" lang="zh-CN" altLang="en-US" sz="100" b="0" i="0" u="none" strike="noStrike" kern="0" cap="none" spc="0" normalizeH="0" baseline="0" noProof="0" dirty="0">
                <a:ln>
                  <a:noFill/>
                </a:ln>
                <a:solidFill>
                  <a:schemeClr val="accent1">
                    <a:lumMod val="50000"/>
                  </a:schemeClr>
                </a:solidFill>
                <a:effectLst/>
                <a:uLnTx/>
                <a:uFillTx/>
              </a:rPr>
              <a:t>背景图片：</a:t>
            </a:r>
            <a:r>
              <a:rPr kumimoji="0" lang="en-US" altLang="zh-CN" sz="100" b="0" i="0" u="none" strike="noStrike" kern="0" cap="none" spc="0" normalizeH="0" baseline="0" noProof="0" dirty="0">
                <a:ln>
                  <a:noFill/>
                </a:ln>
                <a:solidFill>
                  <a:schemeClr val="accent1">
                    <a:lumMod val="50000"/>
                  </a:schemeClr>
                </a:solidFill>
                <a:effectLst/>
                <a:uLnTx/>
                <a:uFillTx/>
              </a:rPr>
              <a:t>www.1ppt.com/beijing/      PPT</a:t>
            </a:r>
            <a:r>
              <a:rPr kumimoji="0" lang="zh-CN" altLang="en-US" sz="100" b="0" i="0" u="none" strike="noStrike" kern="0" cap="none" spc="0" normalizeH="0" baseline="0" noProof="0" dirty="0">
                <a:ln>
                  <a:noFill/>
                </a:ln>
                <a:solidFill>
                  <a:schemeClr val="accent1">
                    <a:lumMod val="50000"/>
                  </a:schemeClr>
                </a:solidFill>
                <a:effectLst/>
                <a:uLnTx/>
                <a:uFillTx/>
              </a:rPr>
              <a:t>图表下载：</a:t>
            </a:r>
            <a:r>
              <a:rPr kumimoji="0" lang="en-US" altLang="zh-CN" sz="100" b="0" i="0" u="none" strike="noStrike" kern="0" cap="none" spc="0" normalizeH="0" baseline="0" noProof="0" dirty="0">
                <a:ln>
                  <a:noFill/>
                </a:ln>
                <a:solidFill>
                  <a:schemeClr val="accent1">
                    <a:lumMod val="5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1">
                    <a:lumMod val="50000"/>
                  </a:schemeClr>
                </a:solidFill>
                <a:effectLst/>
                <a:uLnTx/>
                <a:uFillTx/>
              </a:rPr>
              <a:t>优秀</a:t>
            </a:r>
            <a:r>
              <a:rPr kumimoji="0" lang="en-US" altLang="zh-CN" sz="100" b="0" i="0" u="none" strike="noStrike" kern="0" cap="none" spc="0" normalizeH="0" baseline="0" noProof="0" dirty="0">
                <a:ln>
                  <a:noFill/>
                </a:ln>
                <a:solidFill>
                  <a:schemeClr val="accent1">
                    <a:lumMod val="50000"/>
                  </a:schemeClr>
                </a:solidFill>
                <a:effectLst/>
                <a:uLnTx/>
                <a:uFillTx/>
              </a:rPr>
              <a:t>PPT</a:t>
            </a:r>
            <a:r>
              <a:rPr kumimoji="0" lang="zh-CN" altLang="en-US" sz="100" b="0" i="0" u="none" strike="noStrike" kern="0" cap="none" spc="0" normalizeH="0" baseline="0" noProof="0" dirty="0">
                <a:ln>
                  <a:noFill/>
                </a:ln>
                <a:solidFill>
                  <a:schemeClr val="accent1">
                    <a:lumMod val="50000"/>
                  </a:schemeClr>
                </a:solidFill>
                <a:effectLst/>
                <a:uLnTx/>
                <a:uFillTx/>
              </a:rPr>
              <a:t>下载：</a:t>
            </a:r>
            <a:r>
              <a:rPr kumimoji="0" lang="en-US" altLang="zh-CN" sz="100" b="0" i="0" u="none" strike="noStrike" kern="0" cap="none" spc="0" normalizeH="0" baseline="0" noProof="0" dirty="0">
                <a:ln>
                  <a:noFill/>
                </a:ln>
                <a:solidFill>
                  <a:schemeClr val="accent1">
                    <a:lumMod val="50000"/>
                  </a:schemeClr>
                </a:solidFill>
                <a:effectLst/>
                <a:uLnTx/>
                <a:uFillTx/>
              </a:rPr>
              <a:t>www.1ppt.com/xiazai/        PPT</a:t>
            </a:r>
            <a:r>
              <a:rPr kumimoji="0" lang="zh-CN" altLang="en-US" sz="100" b="0" i="0" u="none" strike="noStrike" kern="0" cap="none" spc="0" normalizeH="0" baseline="0" noProof="0" dirty="0">
                <a:ln>
                  <a:noFill/>
                </a:ln>
                <a:solidFill>
                  <a:schemeClr val="accent1">
                    <a:lumMod val="50000"/>
                  </a:schemeClr>
                </a:solidFill>
                <a:effectLst/>
                <a:uLnTx/>
                <a:uFillTx/>
              </a:rPr>
              <a:t>教程： </a:t>
            </a:r>
            <a:r>
              <a:rPr kumimoji="0" lang="en-US" altLang="zh-CN" sz="100" b="0" i="0" u="none" strike="noStrike" kern="0" cap="none" spc="0" normalizeH="0" baseline="0" noProof="0" dirty="0">
                <a:ln>
                  <a:noFill/>
                </a:ln>
                <a:solidFill>
                  <a:schemeClr val="accent1">
                    <a:lumMod val="5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1">
                    <a:lumMod val="50000"/>
                  </a:schemeClr>
                </a:solidFill>
                <a:effectLst/>
                <a:uLnTx/>
                <a:uFillTx/>
              </a:rPr>
              <a:t>Word</a:t>
            </a:r>
            <a:r>
              <a:rPr kumimoji="0" lang="zh-CN" altLang="en-US" sz="100" b="0" i="0" u="none" strike="noStrike" kern="0" cap="none" spc="0" normalizeH="0" baseline="0" noProof="0" dirty="0">
                <a:ln>
                  <a:noFill/>
                </a:ln>
                <a:solidFill>
                  <a:schemeClr val="accent1">
                    <a:lumMod val="50000"/>
                  </a:schemeClr>
                </a:solidFill>
                <a:effectLst/>
                <a:uLnTx/>
                <a:uFillTx/>
              </a:rPr>
              <a:t>教程： </a:t>
            </a:r>
            <a:r>
              <a:rPr kumimoji="0" lang="en-US" altLang="zh-CN" sz="100" b="0" i="0" u="none" strike="noStrike" kern="0" cap="none" spc="0" normalizeH="0" baseline="0" noProof="0" dirty="0">
                <a:ln>
                  <a:noFill/>
                </a:ln>
                <a:solidFill>
                  <a:schemeClr val="accent1">
                    <a:lumMod val="50000"/>
                  </a:schemeClr>
                </a:solidFill>
                <a:effectLst/>
                <a:uLnTx/>
                <a:uFillTx/>
              </a:rPr>
              <a:t>www.1ppt.com/word/              Excel</a:t>
            </a:r>
            <a:r>
              <a:rPr kumimoji="0" lang="zh-CN" altLang="en-US" sz="100" b="0" i="0" u="none" strike="noStrike" kern="0" cap="none" spc="0" normalizeH="0" baseline="0" noProof="0" dirty="0">
                <a:ln>
                  <a:noFill/>
                </a:ln>
                <a:solidFill>
                  <a:schemeClr val="accent1">
                    <a:lumMod val="50000"/>
                  </a:schemeClr>
                </a:solidFill>
                <a:effectLst/>
                <a:uLnTx/>
                <a:uFillTx/>
              </a:rPr>
              <a:t>教程：</a:t>
            </a:r>
            <a:r>
              <a:rPr kumimoji="0" lang="en-US" altLang="zh-CN" sz="100" b="0" i="0" u="none" strike="noStrike" kern="0" cap="none" spc="0" normalizeH="0" baseline="0" noProof="0" dirty="0">
                <a:ln>
                  <a:noFill/>
                </a:ln>
                <a:solidFill>
                  <a:schemeClr val="accent1">
                    <a:lumMod val="5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1">
                    <a:lumMod val="50000"/>
                  </a:schemeClr>
                </a:solidFill>
                <a:effectLst/>
                <a:uLnTx/>
                <a:uFillTx/>
              </a:rPr>
              <a:t>资料下载：</a:t>
            </a:r>
            <a:r>
              <a:rPr kumimoji="0" lang="en-US" altLang="zh-CN" sz="100" b="0" i="0" u="none" strike="noStrike" kern="0" cap="none" spc="0" normalizeH="0" baseline="0" noProof="0" dirty="0">
                <a:ln>
                  <a:noFill/>
                </a:ln>
                <a:solidFill>
                  <a:schemeClr val="accent1">
                    <a:lumMod val="50000"/>
                  </a:schemeClr>
                </a:solidFill>
                <a:effectLst/>
                <a:uLnTx/>
                <a:uFillTx/>
              </a:rPr>
              <a:t>www.1ppt.com/ziliao/                PPT</a:t>
            </a:r>
            <a:r>
              <a:rPr kumimoji="0" lang="zh-CN" altLang="en-US" sz="100" b="0" i="0" u="none" strike="noStrike" kern="0" cap="none" spc="0" normalizeH="0" baseline="0" noProof="0" dirty="0">
                <a:ln>
                  <a:noFill/>
                </a:ln>
                <a:solidFill>
                  <a:schemeClr val="accent1">
                    <a:lumMod val="50000"/>
                  </a:schemeClr>
                </a:solidFill>
                <a:effectLst/>
                <a:uLnTx/>
                <a:uFillTx/>
              </a:rPr>
              <a:t>课件下载：</a:t>
            </a:r>
            <a:r>
              <a:rPr kumimoji="0" lang="en-US" altLang="zh-CN" sz="100" b="0" i="0" u="none" strike="noStrike" kern="0" cap="none" spc="0" normalizeH="0" baseline="0" noProof="0" dirty="0">
                <a:ln>
                  <a:noFill/>
                </a:ln>
                <a:solidFill>
                  <a:schemeClr val="accent1">
                    <a:lumMod val="5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1">
                    <a:lumMod val="50000"/>
                  </a:schemeClr>
                </a:solidFill>
                <a:effectLst/>
                <a:uLnTx/>
                <a:uFillTx/>
              </a:rPr>
              <a:t>范文下载：</a:t>
            </a:r>
            <a:r>
              <a:rPr kumimoji="0" lang="en-US" altLang="zh-CN" sz="100" b="0" i="0" u="none" strike="noStrike" kern="0" cap="none" spc="0" normalizeH="0" baseline="0" noProof="0" dirty="0">
                <a:ln>
                  <a:noFill/>
                </a:ln>
                <a:solidFill>
                  <a:schemeClr val="accent1">
                    <a:lumMod val="50000"/>
                  </a:schemeClr>
                </a:solidFill>
                <a:effectLst/>
                <a:uLnTx/>
                <a:uFillTx/>
              </a:rPr>
              <a:t>www.1ppt.com/fanwen/             </a:t>
            </a:r>
            <a:r>
              <a:rPr kumimoji="0" lang="zh-CN" altLang="en-US" sz="100" b="0" i="0" u="none" strike="noStrike" kern="0" cap="none" spc="0" normalizeH="0" baseline="0" noProof="0" dirty="0">
                <a:ln>
                  <a:noFill/>
                </a:ln>
                <a:solidFill>
                  <a:schemeClr val="accent1">
                    <a:lumMod val="50000"/>
                  </a:schemeClr>
                </a:solidFill>
                <a:effectLst/>
                <a:uLnTx/>
                <a:uFillTx/>
              </a:rPr>
              <a:t>试卷下载：</a:t>
            </a:r>
            <a:r>
              <a:rPr kumimoji="0" lang="en-US" altLang="zh-CN" sz="100" b="0" i="0" u="none" strike="noStrike" kern="0" cap="none" spc="0" normalizeH="0" baseline="0" noProof="0" dirty="0">
                <a:ln>
                  <a:noFill/>
                </a:ln>
                <a:solidFill>
                  <a:schemeClr val="accent1">
                    <a:lumMod val="5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1">
                    <a:lumMod val="50000"/>
                  </a:schemeClr>
                </a:solidFill>
                <a:effectLst/>
                <a:uLnTx/>
                <a:uFillTx/>
              </a:rPr>
              <a:t>教案下载：</a:t>
            </a:r>
            <a:r>
              <a:rPr kumimoji="0" lang="en-US" altLang="zh-CN" sz="100" b="0" i="0" u="none" strike="noStrike" kern="0" cap="none" spc="0" normalizeH="0" baseline="0" noProof="0" dirty="0">
                <a:ln>
                  <a:noFill/>
                </a:ln>
                <a:solidFill>
                  <a:schemeClr val="accent1">
                    <a:lumMod val="50000"/>
                  </a:schemeClr>
                </a:solidFill>
                <a:effectLst/>
                <a:uLnTx/>
                <a:uFillTx/>
              </a:rPr>
              <a:t>www.1ppt.com/jiaoan/  </a:t>
            </a:r>
            <a:r>
              <a:rPr kumimoji="0" lang="en-US" altLang="zh-CN" sz="100" b="0" i="0" u="none" strike="noStrike" kern="0" cap="none" spc="0" normalizeH="0" baseline="0" noProof="0" dirty="0" smtClean="0">
                <a:ln>
                  <a:noFill/>
                </a:ln>
                <a:solidFill>
                  <a:schemeClr val="accent1">
                    <a:lumMod val="50000"/>
                  </a:schemeClr>
                </a:solidFill>
                <a:effectLst/>
                <a:uLnTx/>
                <a:uFillTx/>
              </a:rPr>
              <a:t>      PPT</a:t>
            </a:r>
            <a:r>
              <a:rPr kumimoji="0" lang="zh-CN" altLang="en-US" sz="100" b="0" i="0" u="none" strike="noStrike" kern="0" cap="none" spc="0" normalizeH="0" baseline="0" noProof="0" dirty="0" smtClean="0">
                <a:ln>
                  <a:noFill/>
                </a:ln>
                <a:solidFill>
                  <a:schemeClr val="accent1">
                    <a:lumMod val="50000"/>
                  </a:schemeClr>
                </a:solidFill>
                <a:effectLst/>
                <a:uLnTx/>
                <a:uFillTx/>
              </a:rPr>
              <a:t>论坛：</a:t>
            </a:r>
            <a:r>
              <a:rPr kumimoji="0" lang="en-US" altLang="zh-CN" sz="100" b="0" i="0" u="none" strike="noStrike" kern="0" cap="none" spc="0" normalizeH="0" baseline="0" noProof="0" dirty="0" smtClean="0">
                <a:ln>
                  <a:noFill/>
                </a:ln>
                <a:solidFill>
                  <a:schemeClr val="accent1">
                    <a:lumMod val="50000"/>
                  </a:schemeClr>
                </a:solidFill>
                <a:effectLst/>
                <a:uLnTx/>
                <a:uFillTx/>
              </a:rPr>
              <a:t>www.1ppt.cn</a:t>
            </a:r>
            <a:endParaRPr kumimoji="0" lang="en-US" altLang="zh-CN" sz="100" b="0" i="0" u="none" strike="noStrike" kern="0" cap="none" spc="0" normalizeH="0" baseline="0" noProof="0" dirty="0">
              <a:ln>
                <a:noFill/>
              </a:ln>
              <a:solidFill>
                <a:schemeClr val="accent1">
                  <a:lumMod val="5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1">
                    <a:lumMod val="50000"/>
                  </a:schemeClr>
                </a:solidFill>
                <a:effectLst/>
                <a:uLnTx/>
                <a:uFillTx/>
              </a:rPr>
              <a:t> </a:t>
            </a:r>
            <a:endParaRPr kumimoji="0" lang="zh-CN" altLang="en-US" sz="100" b="0" i="0" u="none" strike="noStrike" kern="0" cap="none" spc="0" normalizeH="0" baseline="0" noProof="0" dirty="0">
              <a:ln>
                <a:noFill/>
              </a:ln>
              <a:solidFill>
                <a:schemeClr val="accent1">
                  <a:lumMod val="50000"/>
                </a:schemeClr>
              </a:solidFill>
              <a:effectLst/>
              <a:uLnTx/>
              <a:uFillTx/>
            </a:endParaRPr>
          </a:p>
        </p:txBody>
      </p:sp>
      <p:grpSp>
        <p:nvGrpSpPr>
          <p:cNvPr id="56" name="组合 55"/>
          <p:cNvGrpSpPr/>
          <p:nvPr/>
        </p:nvGrpSpPr>
        <p:grpSpPr>
          <a:xfrm>
            <a:off x="2202787" y="1399226"/>
            <a:ext cx="4738431" cy="900247"/>
            <a:chOff x="2936252" y="1865633"/>
            <a:chExt cx="6317908" cy="1200329"/>
          </a:xfrm>
        </p:grpSpPr>
        <p:sp>
          <p:nvSpPr>
            <p:cNvPr id="57" name="圆角矩形 56"/>
            <p:cNvSpPr/>
            <p:nvPr/>
          </p:nvSpPr>
          <p:spPr>
            <a:xfrm>
              <a:off x="2936252" y="1865633"/>
              <a:ext cx="6317908" cy="1200329"/>
            </a:xfrm>
            <a:prstGeom prst="roundRect">
              <a:avLst/>
            </a:prstGeom>
            <a:solidFill>
              <a:schemeClr val="bg1"/>
            </a:solidFill>
            <a:ln>
              <a:noFill/>
            </a:ln>
            <a:effectLst>
              <a:outerShdw blurRad="3175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p>
          </p:txBody>
        </p:sp>
        <p:sp>
          <p:nvSpPr>
            <p:cNvPr id="58" name="TextBox 3"/>
            <p:cNvSpPr txBox="1"/>
            <p:nvPr/>
          </p:nvSpPr>
          <p:spPr>
            <a:xfrm>
              <a:off x="3509884" y="1865633"/>
              <a:ext cx="5170647" cy="1107996"/>
            </a:xfrm>
            <a:prstGeom prst="rect">
              <a:avLst/>
            </a:prstGeom>
            <a:noFill/>
          </p:spPr>
          <p:txBody>
            <a:bodyPr wrap="none" rtlCol="0">
              <a:spAutoFit/>
            </a:bodyPr>
            <a:lstStyle/>
            <a:p>
              <a:pPr algn="ctr"/>
              <a:r>
                <a:rPr lang="zh-CN" altLang="en-US" sz="4800" dirty="0" smtClean="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rPr>
                <a:t>感谢您的聆听</a:t>
              </a:r>
              <a:endParaRPr lang="zh-CN" altLang="en-US" sz="4800" dirty="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endParaRPr>
            </a:p>
          </p:txBody>
        </p:sp>
      </p:grpSp>
      <p:sp>
        <p:nvSpPr>
          <p:cNvPr id="59" name="矩形 58"/>
          <p:cNvSpPr/>
          <p:nvPr/>
        </p:nvSpPr>
        <p:spPr>
          <a:xfrm>
            <a:off x="1507757" y="3067700"/>
            <a:ext cx="1390059" cy="378042"/>
          </a:xfrm>
          <a:prstGeom prst="rect">
            <a:avLst/>
          </a:prstGeom>
          <a:solidFill>
            <a:srgbClr val="FF78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solidFill>
                  <a:srgbClr val="FFFFFF"/>
                </a:solidFill>
                <a:latin typeface="HelveticaNeueLT Pro 35 Th" pitchFamily="34" charset="0"/>
                <a:ea typeface="华文细黑" pitchFamily="2" charset="-122"/>
              </a:rPr>
              <a:t>有力 </a:t>
            </a:r>
            <a:r>
              <a:rPr lang="en-US" altLang="zh-CN" sz="1200">
                <a:solidFill>
                  <a:srgbClr val="FFFFFF"/>
                </a:solidFill>
                <a:latin typeface="HelveticaNeueLT Pro 35 Th" pitchFamily="34" charset="0"/>
                <a:ea typeface="华文细黑" pitchFamily="2" charset="-122"/>
              </a:rPr>
              <a:t>POWERFUL</a:t>
            </a:r>
            <a:endParaRPr lang="zh-CN" altLang="en-US" sz="1200">
              <a:solidFill>
                <a:srgbClr val="FFFFFF"/>
              </a:solidFill>
              <a:latin typeface="HelveticaNeueLT Pro 35 Th" pitchFamily="34" charset="0"/>
              <a:ea typeface="华文细黑" pitchFamily="2" charset="-122"/>
            </a:endParaRPr>
          </a:p>
        </p:txBody>
      </p:sp>
      <p:sp>
        <p:nvSpPr>
          <p:cNvPr id="60" name="矩形 59"/>
          <p:cNvSpPr/>
          <p:nvPr/>
        </p:nvSpPr>
        <p:spPr>
          <a:xfrm>
            <a:off x="3113245" y="3067700"/>
            <a:ext cx="1390059" cy="378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HelveticaNeueLT Pro 35 Th" pitchFamily="34" charset="0"/>
                <a:ea typeface="华文细黑" pitchFamily="2" charset="-122"/>
              </a:rPr>
              <a:t>创意 </a:t>
            </a:r>
            <a:r>
              <a:rPr lang="en-US" altLang="zh-CN" sz="1200" dirty="0">
                <a:solidFill>
                  <a:schemeClr val="tx1"/>
                </a:solidFill>
                <a:latin typeface="HelveticaNeueLT Pro 35 Th" pitchFamily="34" charset="0"/>
                <a:ea typeface="华文细黑" pitchFamily="2" charset="-122"/>
              </a:rPr>
              <a:t>CREATIVE</a:t>
            </a:r>
            <a:endParaRPr lang="zh-CN" altLang="en-US" sz="1200" dirty="0">
              <a:solidFill>
                <a:schemeClr val="tx1"/>
              </a:solidFill>
              <a:latin typeface="HelveticaNeueLT Pro 35 Th" pitchFamily="34" charset="0"/>
              <a:ea typeface="华文细黑" pitchFamily="2" charset="-122"/>
            </a:endParaRPr>
          </a:p>
        </p:txBody>
      </p:sp>
      <p:sp>
        <p:nvSpPr>
          <p:cNvPr id="61" name="矩形 60"/>
          <p:cNvSpPr/>
          <p:nvPr/>
        </p:nvSpPr>
        <p:spPr>
          <a:xfrm>
            <a:off x="4680014" y="3067700"/>
            <a:ext cx="1390059" cy="378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HelveticaNeueLT Pro 35 Th" pitchFamily="34" charset="0"/>
                <a:ea typeface="华文细黑" pitchFamily="2" charset="-122"/>
              </a:rPr>
              <a:t>清新 </a:t>
            </a:r>
            <a:r>
              <a:rPr lang="en-US" altLang="zh-CN" sz="1200" dirty="0">
                <a:solidFill>
                  <a:schemeClr val="tx1"/>
                </a:solidFill>
                <a:latin typeface="HelveticaNeueLT Pro 35 Th" pitchFamily="34" charset="0"/>
                <a:ea typeface="华文细黑" pitchFamily="2" charset="-122"/>
              </a:rPr>
              <a:t>CLEAR</a:t>
            </a:r>
            <a:endParaRPr lang="zh-CN" altLang="en-US" sz="1200" dirty="0">
              <a:solidFill>
                <a:schemeClr val="tx1"/>
              </a:solidFill>
              <a:latin typeface="HelveticaNeueLT Pro 35 Th" pitchFamily="34" charset="0"/>
              <a:ea typeface="华文细黑" pitchFamily="2" charset="-122"/>
            </a:endParaRPr>
          </a:p>
        </p:txBody>
      </p:sp>
      <p:sp>
        <p:nvSpPr>
          <p:cNvPr id="62" name="矩形 61"/>
          <p:cNvSpPr/>
          <p:nvPr/>
        </p:nvSpPr>
        <p:spPr>
          <a:xfrm>
            <a:off x="6246188" y="3067700"/>
            <a:ext cx="1390059" cy="378042"/>
          </a:xfrm>
          <a:prstGeom prst="rect">
            <a:avLst/>
          </a:prstGeom>
          <a:solidFill>
            <a:srgbClr val="47A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HelveticaNeueLT Pro 35 Th" pitchFamily="34" charset="0"/>
                <a:ea typeface="华文细黑" pitchFamily="2" charset="-122"/>
              </a:rPr>
              <a:t>时尚 </a:t>
            </a:r>
            <a:r>
              <a:rPr lang="en-US" altLang="zh-CN" sz="1200" dirty="0">
                <a:solidFill>
                  <a:schemeClr val="bg1"/>
                </a:solidFill>
                <a:latin typeface="HelveticaNeueLT Pro 35 Th" pitchFamily="34" charset="0"/>
                <a:ea typeface="华文细黑" pitchFamily="2" charset="-122"/>
              </a:rPr>
              <a:t>FASHION</a:t>
            </a:r>
            <a:endParaRPr lang="zh-CN" altLang="en-US" sz="1200" dirty="0">
              <a:solidFill>
                <a:schemeClr val="bg1"/>
              </a:solidFill>
              <a:latin typeface="HelveticaNeueLT Pro 35 Th" pitchFamily="34" charset="0"/>
              <a:ea typeface="华文细黑" pitchFamily="2" charset="-122"/>
            </a:endParaRPr>
          </a:p>
        </p:txBody>
      </p:sp>
    </p:spTree>
    <p:extLst>
      <p:ext uri="{BB962C8B-B14F-4D97-AF65-F5344CB8AC3E}">
        <p14:creationId xmlns:p14="http://schemas.microsoft.com/office/powerpoint/2010/main" val="32524225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ppt_y</p:attrName>
                                        </p:attrNameLst>
                                      </p:cBhvr>
                                      <p:tavLst>
                                        <p:tav tm="0">
                                          <p:val>
                                            <p:strVal val="#ppt_y-#ppt_h*1.125000"/>
                                          </p:val>
                                        </p:tav>
                                        <p:tav tm="100000">
                                          <p:val>
                                            <p:strVal val="#ppt_y"/>
                                          </p:val>
                                        </p:tav>
                                      </p:tavLst>
                                    </p:anim>
                                    <p:animEffect transition="in" filter="wipe(down)">
                                      <p:cBhvr>
                                        <p:cTn id="8" dur="500"/>
                                        <p:tgtEl>
                                          <p:spTgt spid="56"/>
                                        </p:tgtEl>
                                      </p:cBhvr>
                                    </p:animEffect>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500" fill="hold"/>
                                        <p:tgtEl>
                                          <p:spTgt spid="59"/>
                                        </p:tgtEl>
                                        <p:attrNameLst>
                                          <p:attrName>ppt_x</p:attrName>
                                        </p:attrNameLst>
                                      </p:cBhvr>
                                      <p:tavLst>
                                        <p:tav tm="0">
                                          <p:val>
                                            <p:strVal val="0-#ppt_w/2"/>
                                          </p:val>
                                        </p:tav>
                                        <p:tav tm="100000">
                                          <p:val>
                                            <p:strVal val="#ppt_x"/>
                                          </p:val>
                                        </p:tav>
                                      </p:tavLst>
                                    </p:anim>
                                    <p:anim calcmode="lin" valueType="num">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additive="base">
                                        <p:cTn id="16" dur="500" fill="hold"/>
                                        <p:tgtEl>
                                          <p:spTgt spid="60"/>
                                        </p:tgtEl>
                                        <p:attrNameLst>
                                          <p:attrName>ppt_x</p:attrName>
                                        </p:attrNameLst>
                                      </p:cBhvr>
                                      <p:tavLst>
                                        <p:tav tm="0">
                                          <p:val>
                                            <p:strVal val="0-#ppt_w/2"/>
                                          </p:val>
                                        </p:tav>
                                        <p:tav tm="100000">
                                          <p:val>
                                            <p:strVal val="#ppt_x"/>
                                          </p:val>
                                        </p:tav>
                                      </p:tavLst>
                                    </p:anim>
                                    <p:anim calcmode="lin" valueType="num">
                                      <p:cBhvr additive="base">
                                        <p:cTn id="17" dur="500" fill="hold"/>
                                        <p:tgtEl>
                                          <p:spTgt spid="60"/>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1+#ppt_w/2"/>
                                          </p:val>
                                        </p:tav>
                                        <p:tav tm="100000">
                                          <p:val>
                                            <p:strVal val="#ppt_x"/>
                                          </p:val>
                                        </p:tav>
                                      </p:tavLst>
                                    </p:anim>
                                    <p:anim calcmode="lin" valueType="num">
                                      <p:cBhvr additive="base">
                                        <p:cTn id="21" dur="500" fill="hold"/>
                                        <p:tgtEl>
                                          <p:spTgt spid="61"/>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additive="base">
                                        <p:cTn id="24" dur="500" fill="hold"/>
                                        <p:tgtEl>
                                          <p:spTgt spid="62"/>
                                        </p:tgtEl>
                                        <p:attrNameLst>
                                          <p:attrName>ppt_x</p:attrName>
                                        </p:attrNameLst>
                                      </p:cBhvr>
                                      <p:tavLst>
                                        <p:tav tm="0">
                                          <p:val>
                                            <p:strVal val="1+#ppt_w/2"/>
                                          </p:val>
                                        </p:tav>
                                        <p:tav tm="100000">
                                          <p:val>
                                            <p:strVal val="#ppt_x"/>
                                          </p:val>
                                        </p:tav>
                                      </p:tavLst>
                                    </p:anim>
                                    <p:anim calcmode="lin" valueType="num">
                                      <p:cBhvr additive="base">
                                        <p:cTn id="25"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朦胧ios"/>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s1938Mw9kkyV2XgRVpibQw"/>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1570</Words>
  <Application>Microsoft Office PowerPoint</Application>
  <PresentationFormat>全屏显示(16:9)</PresentationFormat>
  <Paragraphs>282</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Broadway BT</vt:lpstr>
      <vt:lpstr>Cordia New</vt:lpstr>
      <vt:lpstr>HelveticaNeueLT Pro 35 Th</vt:lpstr>
      <vt:lpstr>Meiryo UI</vt:lpstr>
      <vt:lpstr>方正兰亭黑_GBK</vt:lpstr>
      <vt:lpstr>方正兰亭纤黑简体</vt:lpstr>
      <vt:lpstr>方正正纤黑简体</vt:lpstr>
      <vt:lpstr>华文黑体</vt:lpstr>
      <vt:lpstr>华文细黑</vt:lpstr>
      <vt:lpstr>宋体</vt:lpstr>
      <vt:lpstr>微软雅黑</vt:lpstr>
      <vt:lpstr>Arial</vt:lpstr>
      <vt:lpstr>Arial Black</vt:lpstr>
      <vt:lpstr>Arial Rounded MT Bold</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蓝色朦胧ios</dc:title>
  <dc:creator>第一PPT模板网：www.1ppt.com</dc:creator>
  <cp:keywords>第一PPT模板网：www.1ppt.com</cp:keywords>
  <cp:lastModifiedBy>faith123</cp:lastModifiedBy>
  <cp:revision>14</cp:revision>
  <dcterms:created xsi:type="dcterms:W3CDTF">2016-10-16T06:19:43Z</dcterms:created>
  <dcterms:modified xsi:type="dcterms:W3CDTF">2019-06-12T05:55:44Z</dcterms:modified>
</cp:coreProperties>
</file>