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  <p15:guide id="3" pos="38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39"/>
        <p:guide pos="3858"/>
        <p:guide pos="38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369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0495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5464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185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0970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7437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34616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0189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70906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8573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2019/9/7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9" y="2132013"/>
            <a:ext cx="488950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dirty="0" smtClean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201X</a:t>
            </a:r>
            <a:endParaRPr lang="zh-CN" altLang="en-US" sz="138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6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zh-CN" altLang="en-US" sz="16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护士展示自我</a:t>
            </a:r>
            <a:r>
              <a:rPr lang="en-US" altLang="zh-CN" sz="16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  <a:endParaRPr lang="en-US" altLang="zh-CN" sz="16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201X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9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1" y="2463802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1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1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1" y="3255964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9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1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1" y="4049715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1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1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1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2"/>
            <a:ext cx="34480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3" cy="1569660"/>
            <a:chOff x="0" y="0"/>
            <a:chExt cx="3192424" cy="1569282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90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1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9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9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9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9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1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4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2" y="5483226"/>
            <a:ext cx="10558463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4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9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6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4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6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4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2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1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5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4" y="4214815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5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1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6" y="1835152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1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6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4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1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6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4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6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4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9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9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2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4" y="2286002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5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9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9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9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9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7"/>
            <a:ext cx="10140951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9900" y="40179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4839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3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5614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3227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4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4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4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5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9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1" y="1219202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1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2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9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7" y="3144838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4" y="3432175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1" y="4621213"/>
            <a:ext cx="15367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1" y="4581527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90" y="4865688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1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49" y="2855915"/>
            <a:ext cx="2228851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9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1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1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1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7"/>
            <a:ext cx="590551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2"/>
            <a:ext cx="590551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90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1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9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1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6" y="3013076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9" y="5091115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1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9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9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4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5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1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3968752"/>
            <a:ext cx="285751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1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2"/>
            <a:ext cx="1214439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6" y="16097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6" y="19081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6" y="26384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6" y="29368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6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6" y="4068764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6" y="47688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6" y="5067300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7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7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5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7"/>
            <a:ext cx="2152651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4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49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2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7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4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7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2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49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9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2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2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7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4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7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2" y="2811463"/>
            <a:ext cx="476251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1"/>
            <a:ext cx="476251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49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4" y="5634040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4" y="529907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3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5"/>
            <a:ext cx="3484563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2" y="3068638"/>
            <a:ext cx="3484563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6" y="3225800"/>
            <a:ext cx="3486151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6127" y="24653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9" y="3016252"/>
            <a:ext cx="16208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40" y="5632451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759" y="1519239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1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347" y="198437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5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6" y="2492375"/>
            <a:ext cx="10731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6" y="2995615"/>
            <a:ext cx="15557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084" y="2190751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4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659" y="23129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2"/>
            <a:ext cx="16208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6" y="4281490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9" y="5229227"/>
            <a:ext cx="68263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4" y="4022727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6" y="1309690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40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9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3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1" y="2954340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90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1" y="3633790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6" y="3506790"/>
            <a:ext cx="641351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49" y="2525715"/>
            <a:ext cx="654051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9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1" y="2895602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6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4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6" y="3103565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7" y="4048125"/>
            <a:ext cx="512763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6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7" y="4341815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4" y="3019425"/>
            <a:ext cx="1377951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5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5" y="1701801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90" y="3128965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4" y="2614615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5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2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9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1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6" y="5546727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5"/>
            <a:ext cx="6351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49" y="4514852"/>
            <a:ext cx="1390651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7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5" y="4222752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1" y="43291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2" y="408305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1" y="439737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2" y="17510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1" y="20653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7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1" y="3781427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2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7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9" y="1384302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1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1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1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9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7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7"/>
            <a:ext cx="215423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4" y="4302127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9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9" y="4302127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1" y="1384302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1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9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4" y="1978027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9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 dirty="0" smtClean="0">
                <a:solidFill>
                  <a:srgbClr val="FFFFFF"/>
                </a:solidFill>
                <a:sym typeface="Arial" panose="020B0604020202020204" pitchFamily="34" charset="0"/>
              </a:rPr>
              <a:t>201X</a:t>
            </a:r>
            <a:endParaRPr lang="en-GB" altLang="en-US" sz="2400" b="1" dirty="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1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7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2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4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4" y="46069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40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9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8325228" y="65454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6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6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6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5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1" y="4179890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9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40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9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9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7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2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1" y="5257802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4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5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4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2"/>
            <a:ext cx="1949451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40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9" y="2997200"/>
            <a:ext cx="450373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6" y="4451352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4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90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90"/>
            <a:ext cx="134939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5" y="3903665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1" y="3903665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5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1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6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1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6" y="3584577"/>
            <a:ext cx="412751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7"/>
            <a:ext cx="387351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1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0049" y="2230440"/>
            <a:ext cx="744539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9" y="2036765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5" y="4935540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4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2" y="5337177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5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4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5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40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4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40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9" y="2208214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4" y="3409952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4" y="37242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9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90" y="551338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9" y="2357440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9" y="1322389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7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7" y="3160714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6" y="3533777"/>
            <a:ext cx="2111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4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1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4"/>
            <a:ext cx="22018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9" y="1995489"/>
            <a:ext cx="1257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40" y="2278064"/>
            <a:ext cx="2384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9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9" y="5349875"/>
            <a:ext cx="243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9" y="42418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9" y="4557713"/>
            <a:ext cx="2349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9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1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7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1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4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20" y="3269458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5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1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2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4" y="2800351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8" y="2389982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2" y="161449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1" y="1576389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4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5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7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6" y="409734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4" y="3543300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40" y="2763840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2" y="1644652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0165" y="1749426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2" y="266224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7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2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9" y="3868738"/>
            <a:ext cx="347663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2" y="4710115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7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6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4" y="4919665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1" y="4902202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9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90" y="1616077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9" y="19002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90" y="26717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9" y="29543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90" y="3724275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9" y="40084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90" y="47418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9" y="50244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6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7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1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6" y="2446340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9" y="2563813"/>
            <a:ext cx="1566863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1" y="2809877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1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4" y="2506665"/>
            <a:ext cx="1047751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3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4" y="4183063"/>
            <a:ext cx="1135063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49" y="3163889"/>
            <a:ext cx="795339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1" y="3276602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4" y="4008440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9"/>
            <a:ext cx="1606551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9" y="2663825"/>
            <a:ext cx="1606551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90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6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6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1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9" y="24352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1" y="362585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9" y="39401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7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1" y="5314950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1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9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9" y="183197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4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4" y="496093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4"/>
            <a:ext cx="4008439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90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2" y="2678115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1" y="3836989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1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9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4" y="3030540"/>
            <a:ext cx="2176463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1" y="2643189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1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2" y="4030663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5" y="4279902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2" y="5384800"/>
            <a:ext cx="908051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7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2" y="1366838"/>
            <a:ext cx="908051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4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4" y="17986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4" y="30940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4" y="4502152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4" y="5776915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1" y="1109665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9" y="1463676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1" y="24669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2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1" y="51847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5"/>
            <a:ext cx="374651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1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3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1" y="1109665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1" y="1423989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1" y="51847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9" y="5394327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1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1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1" y="24669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1" y="2790827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6" y="1398589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9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6" y="1665288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6" y="2781302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2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6" y="304800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6" y="414496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6" y="441325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6" y="551021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4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6" y="5776914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9" y="2806701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6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4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1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7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9" y="3676652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6" y="373062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4" y="3740152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4" y="3775077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6" y="382270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6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4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1" y="3694115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9" y="3803652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6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7" y="373538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2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9" y="3937000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7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7" y="3921127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40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1" y="334486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8" y="2924970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6" y="2768602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3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6" y="48577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9" y="52070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1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6" y="4714875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9" y="408463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2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35" y="2794000"/>
            <a:ext cx="488467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粉工作汇报"/>
</p:tagLst>
</file>

<file path=ppt/theme/theme1.xml><?xml version="1.0" encoding="utf-8"?>
<a:theme xmlns:a="http://schemas.openxmlformats.org/drawingml/2006/main" name="第一PPT，www.1ppt.com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-www.1ppt.com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Pages>0</Pages>
  <Words>2020</Words>
  <Characters>0</Characters>
  <Application>Microsoft Office PowerPoint</Application>
  <DocSecurity>0</DocSecurity>
  <PresentationFormat>宽屏</PresentationFormat>
  <Lines>0</Lines>
  <Paragraphs>361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2" baseType="lpstr">
      <vt:lpstr>Vrinda</vt:lpstr>
      <vt:lpstr>等线</vt:lpstr>
      <vt:lpstr>宋体</vt:lpstr>
      <vt:lpstr>微软雅黑</vt:lpstr>
      <vt:lpstr>Arial</vt:lpstr>
      <vt:lpstr>Calibri</vt:lpstr>
      <vt:lpstr>Open Sans</vt:lpstr>
      <vt:lpstr>第一PPT，www.1ppt.com</vt:lpstr>
      <vt:lpstr>第一PPT-www.1ppt.com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蓝粉工作汇报</dc:title>
  <dc:creator>第一PPT</dc:creator>
  <cp:keywords>www.1ppt.com</cp:keywords>
  <cp:lastModifiedBy>faith123</cp:lastModifiedBy>
  <cp:revision>502</cp:revision>
  <dcterms:created xsi:type="dcterms:W3CDTF">2015-07-10T05:07:58Z</dcterms:created>
  <dcterms:modified xsi:type="dcterms:W3CDTF">2019-09-07T06:17:27Z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