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73" r:id="rId2"/>
    <p:sldId id="3274" r:id="rId3"/>
    <p:sldId id="3275" r:id="rId4"/>
    <p:sldId id="3225" r:id="rId5"/>
    <p:sldId id="3230" r:id="rId6"/>
    <p:sldId id="3245" r:id="rId7"/>
    <p:sldId id="3238" r:id="rId8"/>
    <p:sldId id="3276" r:id="rId9"/>
    <p:sldId id="3226" r:id="rId10"/>
    <p:sldId id="3227" r:id="rId11"/>
    <p:sldId id="3247" r:id="rId12"/>
    <p:sldId id="3222" r:id="rId13"/>
    <p:sldId id="3277" r:id="rId14"/>
    <p:sldId id="3244" r:id="rId15"/>
    <p:sldId id="3224" r:id="rId16"/>
    <p:sldId id="3231" r:id="rId17"/>
    <p:sldId id="3228" r:id="rId18"/>
    <p:sldId id="3278" r:id="rId19"/>
    <p:sldId id="3246" r:id="rId20"/>
    <p:sldId id="3229" r:id="rId21"/>
    <p:sldId id="3223" r:id="rId22"/>
    <p:sldId id="327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7D00"/>
    <a:srgbClr val="6B1686"/>
    <a:srgbClr val="0B54A2"/>
    <a:srgbClr val="0E70D8"/>
    <a:srgbClr val="298EC0"/>
    <a:srgbClr val="26A244"/>
    <a:srgbClr val="900000"/>
    <a:srgbClr val="0FC7D3"/>
    <a:srgbClr val="EC206C"/>
    <a:srgbClr val="BC14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bg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2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449708432"/>
        <c:axId val="-1449738352"/>
      </c:areaChart>
      <c:catAx>
        <c:axId val="-1449708432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1449738352"/>
        <c:crosses val="autoZero"/>
        <c:auto val="1"/>
        <c:lblAlgn val="ctr"/>
        <c:lblOffset val="100"/>
        <c:noMultiLvlLbl val="1"/>
      </c:catAx>
      <c:valAx>
        <c:axId val="-14497383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1449708432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251-44F7-96F3-F61EB0FF9A2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251-44F7-96F3-F61EB0FF9A2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251-44F7-96F3-F61EB0FF9A2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251-44F7-96F3-F61EB0FF9A22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5.6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251-44F7-96F3-F61EB0FF9A22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985-476A-ACA0-CD8A9C54A042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985-476A-ACA0-CD8A9C54A042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985-476A-ACA0-CD8A9C54A04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985-476A-ACA0-CD8A9C54A042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3.3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985-476A-ACA0-CD8A9C54A042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378-4C91-B7CB-C0725B080F1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378-4C91-B7CB-C0725B080F1E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378-4C91-B7CB-C0725B080F1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378-4C91-B7CB-C0725B080F1E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3.3</c:v>
                </c:pt>
                <c:pt idx="1">
                  <c:v>4.8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378-4C91-B7CB-C0725B080F1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10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3127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626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427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2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533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9750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072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0191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397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0526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3351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8444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0720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5208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6947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8258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5232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9080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467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4491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902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2309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1153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1069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2890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13660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55452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85" r:id="rId3"/>
    <p:sldLayoutId id="2147483986" r:id="rId4"/>
    <p:sldLayoutId id="2147483987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3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8" name="TextBox 1"/>
          <p:cNvSpPr txBox="1"/>
          <p:nvPr/>
        </p:nvSpPr>
        <p:spPr>
          <a:xfrm>
            <a:off x="452711" y="2912736"/>
            <a:ext cx="5976664" cy="868445"/>
          </a:xfrm>
          <a:prstGeom prst="rect">
            <a:avLst/>
          </a:prstGeom>
          <a:noFill/>
        </p:spPr>
        <p:txBody>
          <a:bodyPr wrap="square" lIns="128526" tIns="64263" rIns="128526" bIns="64263" rtlCol="0">
            <a:spAutoFit/>
          </a:bodyPr>
          <a:lstStyle/>
          <a:p>
            <a:r>
              <a:rPr lang="zh-CN" altLang="en-US" sz="4800" dirty="0">
                <a:solidFill>
                  <a:schemeClr val="accent2">
                    <a:lumMod val="75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小学体育说课</a:t>
            </a:r>
            <a:r>
              <a:rPr lang="en-US" altLang="zh-CN" sz="4800" dirty="0" err="1">
                <a:solidFill>
                  <a:schemeClr val="accent2">
                    <a:lumMod val="75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ppt</a:t>
            </a:r>
            <a:r>
              <a:rPr lang="zh-CN" altLang="en-US" sz="4800" dirty="0">
                <a:solidFill>
                  <a:schemeClr val="accent2">
                    <a:lumMod val="75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模板</a:t>
            </a:r>
            <a:endParaRPr lang="zh-CN" altLang="en-US" sz="4800" dirty="0">
              <a:solidFill>
                <a:schemeClr val="accent2">
                  <a:lumMod val="75000"/>
                </a:schemeClr>
              </a:solidFill>
              <a:latin typeface="方正粗谭黑简体" panose="02000000000000000000" pitchFamily="2" charset="-122"/>
              <a:ea typeface="方正粗谭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842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632667" y="214271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486312" y="2246173"/>
            <a:ext cx="2251058" cy="24622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632667" y="303605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486312" y="3139513"/>
            <a:ext cx="2251058" cy="24622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632667" y="392939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486312" y="4032853"/>
            <a:ext cx="2251058" cy="24622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632667" y="4822736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486312" y="4926192"/>
            <a:ext cx="2251058" cy="24622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017460" y="1203645"/>
            <a:ext cx="1877980" cy="83099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CN" altLang="en-US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791507" y="2062764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3201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291626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4696445"/>
            <a:ext cx="432024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32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35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2251184931"/>
              </p:ext>
            </p:extLst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458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391" y="1285805"/>
            <a:ext cx="11552149" cy="5334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2" name="矩形 1"/>
          <p:cNvSpPr/>
          <p:nvPr/>
        </p:nvSpPr>
        <p:spPr>
          <a:xfrm>
            <a:off x="1028775" y="1744117"/>
            <a:ext cx="7992888" cy="446449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9137261" y="2245876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9043704" y="1888133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043704" y="2245876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37261" y="3694430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>
            <a:spLocks/>
          </p:cNvSpPr>
          <p:nvPr/>
        </p:nvSpPr>
        <p:spPr>
          <a:xfrm>
            <a:off x="9043704" y="3336687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43704" y="3694430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137261" y="5124878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9043704" y="4767135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043704" y="5124878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55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353" y="1665296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5344478" y="5170006"/>
            <a:ext cx="2021001" cy="9152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64289" tIns="64289" rIns="64289" bIns="64289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5342247" y="4774890"/>
            <a:ext cx="1620649" cy="4330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687" b="1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2669">
              <a:cs typeface="Calibri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31" name="Group 1"/>
          <p:cNvGrpSpPr>
            <a:grpSpLocks/>
          </p:cNvGrpSpPr>
          <p:nvPr/>
        </p:nvGrpSpPr>
        <p:grpSpPr bwMode="auto">
          <a:xfrm>
            <a:off x="2591153" y="1665296"/>
            <a:ext cx="2571609" cy="5058390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36" name="Group 1"/>
          <p:cNvGrpSpPr>
            <a:grpSpLocks/>
          </p:cNvGrpSpPr>
          <p:nvPr/>
        </p:nvGrpSpPr>
        <p:grpSpPr bwMode="auto">
          <a:xfrm>
            <a:off x="5181953" y="1665296"/>
            <a:ext cx="2571609" cy="5058390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1" name="Group 1"/>
          <p:cNvGrpSpPr>
            <a:grpSpLocks/>
          </p:cNvGrpSpPr>
          <p:nvPr/>
        </p:nvGrpSpPr>
        <p:grpSpPr bwMode="auto">
          <a:xfrm>
            <a:off x="7772753" y="1665296"/>
            <a:ext cx="2571609" cy="5058390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6" name="Group 1"/>
          <p:cNvGrpSpPr>
            <a:grpSpLocks/>
          </p:cNvGrpSpPr>
          <p:nvPr/>
        </p:nvGrpSpPr>
        <p:grpSpPr bwMode="auto">
          <a:xfrm>
            <a:off x="10363553" y="1665296"/>
            <a:ext cx="2571609" cy="5058390"/>
            <a:chOff x="-1" y="0"/>
            <a:chExt cx="1829063" cy="3596384"/>
          </a:xfrm>
        </p:grpSpPr>
        <p:sp>
          <p:nvSpPr>
            <p:cNvPr id="4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5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848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4696445"/>
            <a:ext cx="432024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89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AC7D00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621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50191" y="1698171"/>
            <a:ext cx="3372480" cy="2915834"/>
            <a:chOff x="524164" y="1385451"/>
            <a:chExt cx="3717636" cy="3214255"/>
          </a:xfrm>
        </p:grpSpPr>
        <p:graphicFrame>
          <p:nvGraphicFramePr>
            <p:cNvPr id="7" name="Chart 6"/>
            <p:cNvGraphicFramePr/>
            <p:nvPr>
              <p:extLst/>
            </p:nvPr>
          </p:nvGraphicFramePr>
          <p:xfrm>
            <a:off x="524164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9396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1618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06027" y="3485403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43136" y="1698171"/>
            <a:ext cx="3372480" cy="2915834"/>
            <a:chOff x="4237182" y="1385451"/>
            <a:chExt cx="3717636" cy="3214255"/>
          </a:xfrm>
        </p:grpSpPr>
        <p:graphicFrame>
          <p:nvGraphicFramePr>
            <p:cNvPr id="10" name="Chart 9"/>
            <p:cNvGraphicFramePr/>
            <p:nvPr>
              <p:extLst/>
            </p:nvPr>
          </p:nvGraphicFramePr>
          <p:xfrm>
            <a:off x="4237182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6231240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49896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10957" y="3487232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926910" y="1698171"/>
            <a:ext cx="3372480" cy="2915834"/>
            <a:chOff x="7950201" y="1385451"/>
            <a:chExt cx="3717636" cy="321425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950201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8751365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912284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52420" y="3442893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52972" y="4850922"/>
            <a:ext cx="2366919" cy="1501707"/>
            <a:chOff x="1260763" y="4599710"/>
            <a:chExt cx="2244436" cy="2036618"/>
          </a:xfrm>
        </p:grpSpPr>
        <p:sp>
          <p:nvSpPr>
            <p:cNvPr id="13" name="Rounded Rectangle 12"/>
            <p:cNvSpPr/>
            <p:nvPr/>
          </p:nvSpPr>
          <p:spPr>
            <a:xfrm>
              <a:off x="1260763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93046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99568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5917" y="4850922"/>
            <a:ext cx="2366919" cy="1501707"/>
            <a:chOff x="4973782" y="4599710"/>
            <a:chExt cx="2244436" cy="2036618"/>
          </a:xfrm>
        </p:grpSpPr>
        <p:sp>
          <p:nvSpPr>
            <p:cNvPr id="15" name="Rounded Rectangle 14"/>
            <p:cNvSpPr/>
            <p:nvPr/>
          </p:nvSpPr>
          <p:spPr>
            <a:xfrm>
              <a:off x="4973782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106065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12587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429691" y="4850922"/>
            <a:ext cx="2366919" cy="1501707"/>
            <a:chOff x="8686801" y="4599710"/>
            <a:chExt cx="2244436" cy="2036618"/>
          </a:xfrm>
        </p:grpSpPr>
        <p:sp>
          <p:nvSpPr>
            <p:cNvPr id="16" name="Rounded Rectangle 15"/>
            <p:cNvSpPr/>
            <p:nvPr/>
          </p:nvSpPr>
          <p:spPr>
            <a:xfrm>
              <a:off x="8686801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819084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25606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551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1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666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2589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4696445"/>
            <a:ext cx="432024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23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852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256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accent1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80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520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4696445"/>
            <a:ext cx="432024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65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831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1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940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188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8" name="TextBox 1"/>
          <p:cNvSpPr txBox="1"/>
          <p:nvPr/>
        </p:nvSpPr>
        <p:spPr>
          <a:xfrm>
            <a:off x="452711" y="2912736"/>
            <a:ext cx="5976664" cy="960778"/>
          </a:xfrm>
          <a:prstGeom prst="rect">
            <a:avLst/>
          </a:prstGeom>
          <a:noFill/>
        </p:spPr>
        <p:txBody>
          <a:bodyPr wrap="square" lIns="128526" tIns="64263" rIns="128526" bIns="64263" rtlCol="0">
            <a:spAutoFit/>
          </a:bodyPr>
          <a:lstStyle/>
          <a:p>
            <a:r>
              <a:rPr lang="zh-CN" altLang="en-US" sz="5400" dirty="0" smtClean="0">
                <a:solidFill>
                  <a:schemeClr val="accent2">
                    <a:lumMod val="75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感谢聆听 批评指导</a:t>
            </a:r>
            <a:endParaRPr lang="zh-CN" altLang="en-US" sz="5400" dirty="0">
              <a:solidFill>
                <a:schemeClr val="accent2">
                  <a:lumMod val="75000"/>
                </a:schemeClr>
              </a:solidFill>
              <a:latin typeface="方正粗谭黑简体" panose="02000000000000000000" pitchFamily="2" charset="-122"/>
              <a:ea typeface="方正粗谭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065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C8F1A0C-3A8A-4451-A821-D74AD0EB656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说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2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FC7D3"/>
      </a:accent1>
      <a:accent2>
        <a:srgbClr val="7EC565"/>
      </a:accent2>
      <a:accent3>
        <a:srgbClr val="0FC7D3"/>
      </a:accent3>
      <a:accent4>
        <a:srgbClr val="7EC565"/>
      </a:accent4>
      <a:accent5>
        <a:srgbClr val="0FC7D3"/>
      </a:accent5>
      <a:accent6>
        <a:srgbClr val="7EC565"/>
      </a:accent6>
      <a:hlink>
        <a:srgbClr val="0FC7D3"/>
      </a:hlink>
      <a:folHlink>
        <a:srgbClr val="7EC56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2774</Words>
  <Application>Microsoft Office PowerPoint</Application>
  <PresentationFormat>自定义</PresentationFormat>
  <Paragraphs>249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方正粗谭黑简体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说课</dc:title>
  <dc:creator/>
  <cp:keywords>www.1ppt.com</cp:keywords>
  <cp:lastModifiedBy/>
  <cp:revision>1</cp:revision>
  <dcterms:created xsi:type="dcterms:W3CDTF">2016-10-17T14:00:15Z</dcterms:created>
  <dcterms:modified xsi:type="dcterms:W3CDTF">2019-09-06T03:12:59Z</dcterms:modified>
</cp:coreProperties>
</file>