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2963" r:id="rId2"/>
    <p:sldId id="2964" r:id="rId3"/>
    <p:sldId id="2965" r:id="rId4"/>
    <p:sldId id="2966" r:id="rId5"/>
    <p:sldId id="2967" r:id="rId6"/>
    <p:sldId id="2968" r:id="rId7"/>
    <p:sldId id="2969" r:id="rId8"/>
    <p:sldId id="2970" r:id="rId9"/>
    <p:sldId id="2971" r:id="rId10"/>
    <p:sldId id="2972" r:id="rId11"/>
    <p:sldId id="2973" r:id="rId12"/>
    <p:sldId id="2974" r:id="rId13"/>
    <p:sldId id="2975" r:id="rId14"/>
    <p:sldId id="2976" r:id="rId15"/>
    <p:sldId id="2977" r:id="rId16"/>
    <p:sldId id="2978" r:id="rId17"/>
    <p:sldId id="2979" r:id="rId18"/>
    <p:sldId id="2980" r:id="rId19"/>
    <p:sldId id="2981" r:id="rId20"/>
    <p:sldId id="2982" r:id="rId21"/>
    <p:sldId id="2983" r:id="rId22"/>
    <p:sldId id="298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306F"/>
    <a:srgbClr val="59377C"/>
    <a:srgbClr val="FFFFFF"/>
    <a:srgbClr val="000000"/>
    <a:srgbClr val="262626"/>
    <a:srgbClr val="3F3F3F"/>
    <a:srgbClr val="C00000"/>
    <a:srgbClr val="333F50"/>
    <a:srgbClr val="9E6C2D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9" autoAdjust="0"/>
    <p:restoredTop sz="95317" autoAdjust="0"/>
  </p:normalViewPr>
  <p:slideViewPr>
    <p:cSldViewPr>
      <p:cViewPr varScale="1">
        <p:scale>
          <a:sx n="87" d="100"/>
          <a:sy n="87" d="100"/>
        </p:scale>
        <p:origin x="420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2019/9/10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2710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57047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34331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678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2297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82037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36037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1575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6780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6942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5691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7599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8153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973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8371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0135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04714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70291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4447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06284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36069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3304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164679" y="73075"/>
            <a:ext cx="12457384" cy="7072510"/>
          </a:xfrm>
          <a:prstGeom prst="rect">
            <a:avLst/>
          </a:prstGeom>
          <a:solidFill>
            <a:schemeClr val="accent5">
              <a:alpha val="67000"/>
            </a:schemeClr>
          </a:solidFill>
          <a:ln>
            <a:solidFill>
              <a:schemeClr val="accent4">
                <a:alpha val="8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881934" y="2564383"/>
            <a:ext cx="709488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cap="all" dirty="0">
                <a:solidFill>
                  <a:schemeClr val="bg1"/>
                </a:solidFill>
                <a:cs typeface="Arial" panose="020B0604020202020204" pitchFamily="34" charset="0"/>
              </a:rPr>
              <a:t>程序员技术分享</a:t>
            </a:r>
            <a:r>
              <a:rPr lang="en-US" altLang="zh-CN" sz="4800" cap="all" dirty="0" err="1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800" cap="all" dirty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  <a:endParaRPr lang="zh-CN" altLang="en-US" sz="28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881934" y="3507870"/>
            <a:ext cx="709488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800" dirty="0" smtClean="0">
                <a:solidFill>
                  <a:schemeClr val="bg1"/>
                </a:solidFill>
                <a:cs typeface="Arial" panose="020B0604020202020204" pitchFamily="34" charset="0"/>
              </a:rPr>
              <a:t>BUSINESS SIMPLE LOW POLY NEW PPT</a:t>
            </a:r>
            <a:endParaRPr lang="zh-CN" altLang="en-US" sz="28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281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5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350"/>
                            </p:stCondLst>
                            <p:childTnLst>
                              <p:par>
                                <p:cTn id="3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7" grpId="0"/>
      <p:bldP spid="7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5"/>
          <p:cNvSpPr>
            <a:spLocks/>
          </p:cNvSpPr>
          <p:nvPr/>
        </p:nvSpPr>
        <p:spPr bwMode="auto">
          <a:xfrm rot="16200000">
            <a:off x="425748" y="1070920"/>
            <a:ext cx="5499798" cy="4698002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1018823" y="2332379"/>
            <a:ext cx="3828610" cy="3270452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rgbClr val="33C0C9">
              <a:alpha val="69804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9" name="MH_Entry_1"/>
          <p:cNvSpPr/>
          <p:nvPr>
            <p:custDataLst>
              <p:tags r:id="rId2"/>
            </p:custDataLst>
          </p:nvPr>
        </p:nvSpPr>
        <p:spPr>
          <a:xfrm flipH="1">
            <a:off x="7365479" y="1813449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MH_Number_1"/>
          <p:cNvSpPr/>
          <p:nvPr>
            <p:custDataLst>
              <p:tags r:id="rId3"/>
            </p:custDataLst>
          </p:nvPr>
        </p:nvSpPr>
        <p:spPr>
          <a:xfrm flipH="1">
            <a:off x="6461446" y="1799257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 flipH="1">
            <a:off x="7365479" y="2894461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2"/>
          <p:cNvSpPr/>
          <p:nvPr>
            <p:custDataLst>
              <p:tags r:id="rId5"/>
            </p:custDataLst>
          </p:nvPr>
        </p:nvSpPr>
        <p:spPr>
          <a:xfrm flipH="1">
            <a:off x="6461446" y="2880269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 flipH="1">
            <a:off x="7365479" y="3975473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3"/>
          <p:cNvSpPr/>
          <p:nvPr>
            <p:custDataLst>
              <p:tags r:id="rId7"/>
            </p:custDataLst>
          </p:nvPr>
        </p:nvSpPr>
        <p:spPr>
          <a:xfrm flipH="1">
            <a:off x="6461446" y="3961281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MH_Entry_4"/>
          <p:cNvSpPr/>
          <p:nvPr>
            <p:custDataLst>
              <p:tags r:id="rId8"/>
            </p:custDataLst>
          </p:nvPr>
        </p:nvSpPr>
        <p:spPr>
          <a:xfrm flipH="1">
            <a:off x="7365479" y="5056485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MH_Number_4"/>
          <p:cNvSpPr/>
          <p:nvPr>
            <p:custDataLst>
              <p:tags r:id="rId9"/>
            </p:custDataLst>
          </p:nvPr>
        </p:nvSpPr>
        <p:spPr>
          <a:xfrm flipH="1">
            <a:off x="6461446" y="5042293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MH_Others_1"/>
          <p:cNvSpPr txBox="1"/>
          <p:nvPr>
            <p:custDataLst>
              <p:tags r:id="rId10"/>
            </p:custDataLst>
          </p:nvPr>
        </p:nvSpPr>
        <p:spPr>
          <a:xfrm>
            <a:off x="1770194" y="2495610"/>
            <a:ext cx="2278806" cy="1354217"/>
          </a:xfrm>
          <a:prstGeom prst="rect">
            <a:avLst/>
          </a:prstGeom>
          <a:noFill/>
        </p:spPr>
        <p:txBody>
          <a:bodyPr vert="horz" wrap="square" lIns="0" tIns="0" rIns="0" bIns="0" rtlCol="0" anchor="t" anchorCtr="0">
            <a:spAutoFit/>
          </a:bodyPr>
          <a:lstStyle/>
          <a:p>
            <a:pPr algn="ctr"/>
            <a:r>
              <a:rPr lang="zh-CN" altLang="en-US" sz="88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8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s_2"/>
          <p:cNvSpPr txBox="1"/>
          <p:nvPr>
            <p:custDataLst>
              <p:tags r:id="rId11"/>
            </p:custDataLst>
          </p:nvPr>
        </p:nvSpPr>
        <p:spPr>
          <a:xfrm>
            <a:off x="1716384" y="3781897"/>
            <a:ext cx="2386428" cy="430887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pPr algn="ctr">
              <a:defRPr/>
            </a:pPr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1276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  <p:bldP spid="79" grpId="0" animBg="1"/>
      <p:bldP spid="80" grpId="0" animBg="1"/>
      <p:bldP spid="23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2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2985572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54310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30251" y="1622368"/>
            <a:ext cx="2502596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1"/>
          <p:cNvSpPr/>
          <p:nvPr/>
        </p:nvSpPr>
        <p:spPr>
          <a:xfrm rot="765310">
            <a:off x="4827441" y="1464499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37247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02278" y="1622368"/>
            <a:ext cx="2496055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1"/>
          <p:cNvSpPr/>
          <p:nvPr/>
        </p:nvSpPr>
        <p:spPr>
          <a:xfrm rot="1321971">
            <a:off x="1573547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3724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4460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812800" y="5600646"/>
            <a:ext cx="11233151" cy="929891"/>
            <a:chOff x="928457" y="2733245"/>
            <a:chExt cx="9653427" cy="661181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928457" y="2733245"/>
              <a:ext cx="1878675" cy="175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928457" y="3000516"/>
              <a:ext cx="9653427" cy="393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2368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31878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9904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23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4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94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9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3267093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12800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50950" y="5285428"/>
            <a:ext cx="491734" cy="4917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5"/>
          <p:cNvSpPr txBox="1"/>
          <p:nvPr/>
        </p:nvSpPr>
        <p:spPr>
          <a:xfrm>
            <a:off x="812800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6"/>
          <p:cNvSpPr txBox="1"/>
          <p:nvPr/>
        </p:nvSpPr>
        <p:spPr>
          <a:xfrm>
            <a:off x="1818884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796861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025461" y="5285428"/>
            <a:ext cx="491734" cy="4917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4796861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6"/>
          <p:cNvSpPr txBox="1"/>
          <p:nvPr/>
        </p:nvSpPr>
        <p:spPr>
          <a:xfrm>
            <a:off x="559339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873561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9159311" y="5285428"/>
            <a:ext cx="491734" cy="4917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8873561" y="5771873"/>
            <a:ext cx="3172389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6"/>
          <p:cNvSpPr txBox="1"/>
          <p:nvPr/>
        </p:nvSpPr>
        <p:spPr>
          <a:xfrm>
            <a:off x="972724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56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50"/>
                            </p:stCondLst>
                            <p:childTnLst>
                              <p:par>
                                <p:cTn id="4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1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6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100"/>
                            </p:stCondLst>
                            <p:childTnLst>
                              <p:par>
                                <p:cTn id="6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1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21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 animBg="1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7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25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68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6205598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661395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38057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1261838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844800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038501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621463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8815163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98125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885696" y="1531151"/>
            <a:ext cx="1108832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69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1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54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7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90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74057084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420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9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14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009901" y="2426011"/>
            <a:ext cx="6838950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cap="all" dirty="0">
                <a:solidFill>
                  <a:schemeClr val="bg1"/>
                </a:solidFill>
                <a:cs typeface="Arial" panose="020B0604020202020204" pitchFamily="34" charset="0"/>
              </a:rPr>
              <a:t>Thank you</a:t>
            </a:r>
            <a:endParaRPr lang="zh-CN" altLang="en-US" sz="54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4324352" y="3693777"/>
            <a:ext cx="421004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3" name="矩形 2"/>
          <p:cNvSpPr/>
          <p:nvPr/>
        </p:nvSpPr>
        <p:spPr>
          <a:xfrm>
            <a:off x="2432931" y="2002485"/>
            <a:ext cx="7992888" cy="322768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351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85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3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5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7" grpId="0"/>
      <p:bldP spid="7" grpId="1"/>
      <p:bldP spid="12" grpId="0"/>
      <p:bldP spid="12" grpId="1"/>
      <p:bldP spid="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绿色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AUTOCOLOR" val="TRUE"/>
  <p:tag name="MH_TYPE" val="CONTENTS"/>
  <p:tag name="ID" val="5458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4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358"/>
      </a:accent1>
      <a:accent2>
        <a:srgbClr val="18B29D"/>
      </a:accent2>
      <a:accent3>
        <a:srgbClr val="004358"/>
      </a:accent3>
      <a:accent4>
        <a:srgbClr val="18B29D"/>
      </a:accent4>
      <a:accent5>
        <a:srgbClr val="004358"/>
      </a:accent5>
      <a:accent6>
        <a:srgbClr val="18B29D"/>
      </a:accent6>
      <a:hlink>
        <a:srgbClr val="004358"/>
      </a:hlink>
      <a:folHlink>
        <a:srgbClr val="18B29D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2706</Words>
  <Application>Microsoft Office PowerPoint</Application>
  <PresentationFormat>自定义</PresentationFormat>
  <Paragraphs>257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绿色多边形</dc:title>
  <dc:creator/>
  <cp:keywords>www.1ppt.com</cp:keywords>
  <cp:lastModifiedBy/>
  <cp:revision>1</cp:revision>
  <dcterms:created xsi:type="dcterms:W3CDTF">2016-12-21T19:55:10Z</dcterms:created>
  <dcterms:modified xsi:type="dcterms:W3CDTF">2019-09-10T03:05:49Z</dcterms:modified>
</cp:coreProperties>
</file>