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handoutMasterIdLst>
    <p:handoutMasterId r:id="rId29"/>
  </p:handoutMasterIdLst>
  <p:sldIdLst>
    <p:sldId id="3072" r:id="rId2"/>
    <p:sldId id="3073" r:id="rId3"/>
    <p:sldId id="3074" r:id="rId4"/>
    <p:sldId id="3078" r:id="rId5"/>
    <p:sldId id="3079" r:id="rId6"/>
    <p:sldId id="3093" r:id="rId7"/>
    <p:sldId id="3080" r:id="rId8"/>
    <p:sldId id="3094" r:id="rId9"/>
    <p:sldId id="3099" r:id="rId10"/>
    <p:sldId id="3081" r:id="rId11"/>
    <p:sldId id="3082" r:id="rId12"/>
    <p:sldId id="3095" r:id="rId13"/>
    <p:sldId id="3083" r:id="rId14"/>
    <p:sldId id="3084" r:id="rId15"/>
    <p:sldId id="3100" r:id="rId16"/>
    <p:sldId id="3096" r:id="rId17"/>
    <p:sldId id="3085" r:id="rId18"/>
    <p:sldId id="3086" r:id="rId19"/>
    <p:sldId id="3097" r:id="rId20"/>
    <p:sldId id="3087" r:id="rId21"/>
    <p:sldId id="3101" r:id="rId22"/>
    <p:sldId id="3088" r:id="rId23"/>
    <p:sldId id="3098" r:id="rId24"/>
    <p:sldId id="3089" r:id="rId25"/>
    <p:sldId id="3090" r:id="rId26"/>
    <p:sldId id="3102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2C0A"/>
    <a:srgbClr val="535353"/>
    <a:srgbClr val="30B9C3"/>
    <a:srgbClr val="157DA8"/>
    <a:srgbClr val="8EC436"/>
    <a:srgbClr val="865523"/>
    <a:srgbClr val="E89E00"/>
    <a:srgbClr val="3A4293"/>
    <a:srgbClr val="F8A71E"/>
    <a:srgbClr val="9CC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186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30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4238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44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32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595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694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60091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42064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5609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9579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503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455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064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05071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26670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54219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0523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6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1200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96405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0810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8921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7232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2747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54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750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5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176165"/>
            <a:ext cx="12858750" cy="2928663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3838678" y="4421519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2182418" y="2320181"/>
            <a:ext cx="8273740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初中生信息技术课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5" name="圆角矩形 104"/>
          <p:cNvSpPr/>
          <p:nvPr/>
        </p:nvSpPr>
        <p:spPr>
          <a:xfrm>
            <a:off x="4313582" y="3302887"/>
            <a:ext cx="4011410" cy="387946"/>
          </a:xfrm>
          <a:prstGeom prst="roundRect">
            <a:avLst>
              <a:gd name="adj" fmla="val 422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31"/>
          <p:cNvSpPr txBox="1"/>
          <p:nvPr/>
        </p:nvSpPr>
        <p:spPr>
          <a:xfrm>
            <a:off x="4603002" y="3319602"/>
            <a:ext cx="3432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7" name="组合 106"/>
          <p:cNvGrpSpPr/>
          <p:nvPr/>
        </p:nvGrpSpPr>
        <p:grpSpPr>
          <a:xfrm>
            <a:off x="4289752" y="3274378"/>
            <a:ext cx="559645" cy="416455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8" name="圆角矩形 107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109" name="圆角矩形 108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111" name="矩形 110"/>
          <p:cNvSpPr/>
          <p:nvPr/>
        </p:nvSpPr>
        <p:spPr>
          <a:xfrm>
            <a:off x="3549850" y="4175555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4631275" y="3760314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62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2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2" grpId="0" animBg="1"/>
          <p:bldP spid="104" grpId="0"/>
          <p:bldP spid="105" grpId="0" animBg="1"/>
          <p:bldP spid="106" grpId="0"/>
          <p:bldP spid="111" grpId="0"/>
          <p:bldP spid="1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76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260"/>
                                </p:stCondLst>
                                <p:childTnLst>
                                  <p:par>
                                    <p:cTn id="2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2" grpId="0" animBg="1"/>
          <p:bldP spid="104" grpId="0"/>
          <p:bldP spid="105" grpId="0" animBg="1"/>
          <p:bldP spid="106" grpId="0"/>
          <p:bldP spid="111" grpId="0"/>
          <p:bldP spid="11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130453"/>
            <a:ext cx="12858397" cy="3092292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196" y="694919"/>
            <a:ext cx="2516359" cy="64792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180" y="678061"/>
            <a:ext cx="3096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3" y="5139871"/>
            <a:ext cx="12858044" cy="165748"/>
          </a:xfrm>
          <a:prstGeom prst="rect">
            <a:avLst/>
          </a:prstGeom>
          <a:solidFill>
            <a:srgbClr val="D52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353" y="2047579"/>
            <a:ext cx="12858044" cy="165748"/>
          </a:xfrm>
          <a:prstGeom prst="rect">
            <a:avLst/>
          </a:prstGeom>
          <a:solidFill>
            <a:srgbClr val="D52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6847" y="4201889"/>
            <a:ext cx="1881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6445" y="2689644"/>
            <a:ext cx="1210236" cy="121023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8977" y="4201889"/>
            <a:ext cx="1881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8575" y="2689644"/>
            <a:ext cx="1210236" cy="121023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841" y="4201889"/>
            <a:ext cx="1881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439" y="2689644"/>
            <a:ext cx="1210236" cy="121023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971" y="4201889"/>
            <a:ext cx="1881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7569" y="2689644"/>
            <a:ext cx="1210236" cy="1210236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776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2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2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1" b="1" dirty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1" b="1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965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4003823" y="1889782"/>
            <a:ext cx="7173999" cy="1179757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137691" y="1660401"/>
            <a:ext cx="4942074" cy="4603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71933" y="3410986"/>
            <a:ext cx="1673675" cy="1442637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584949" y="2479660"/>
            <a:ext cx="1418875" cy="93132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945606" y="4129257"/>
            <a:ext cx="1058215" cy="3046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584949" y="4853624"/>
            <a:ext cx="1418875" cy="954675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19327" y="2271842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003823" y="3539381"/>
            <a:ext cx="7173999" cy="1179757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137691" y="3320800"/>
            <a:ext cx="4942074" cy="46039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419327" y="3946749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003823" y="5218420"/>
            <a:ext cx="7173999" cy="1179757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37691" y="4999842"/>
            <a:ext cx="4942074" cy="46039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23" tIns="48211" rIns="96423" bIns="482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19327" y="5625787"/>
            <a:ext cx="6378802" cy="540507"/>
          </a:xfrm>
          <a:prstGeom prst="rect">
            <a:avLst/>
          </a:prstGeom>
          <a:noFill/>
        </p:spPr>
        <p:txBody>
          <a:bodyPr wrap="square" lIns="96423" tIns="48211" rIns="96423" bIns="482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6" name="矩形 1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065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01" y="1795507"/>
            <a:ext cx="12855751" cy="5436499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70021" y="1795506"/>
            <a:ext cx="2581039" cy="35600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38857" y="1795506"/>
            <a:ext cx="2581039" cy="35600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807693" y="1795506"/>
            <a:ext cx="2581039" cy="356005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23"/>
          <p:cNvSpPr>
            <a:spLocks noChangeAspect="1"/>
          </p:cNvSpPr>
          <p:nvPr/>
        </p:nvSpPr>
        <p:spPr bwMode="auto">
          <a:xfrm>
            <a:off x="2414734" y="2273463"/>
            <a:ext cx="691609" cy="76096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53554" tIns="53554" rIns="53554" bIns="53554" anchor="ctr"/>
          <a:lstStyle/>
          <a:p>
            <a:pPr algn="just" defTabSz="481943">
              <a:lnSpc>
                <a:spcPct val="120000"/>
              </a:lnSpc>
              <a:defRPr/>
            </a:pPr>
            <a:endParaRPr lang="es-ES" sz="949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4681"/>
          <p:cNvGrpSpPr>
            <a:grpSpLocks noChangeAspect="1"/>
          </p:cNvGrpSpPr>
          <p:nvPr/>
        </p:nvGrpSpPr>
        <p:grpSpPr bwMode="auto">
          <a:xfrm>
            <a:off x="6107408" y="2273464"/>
            <a:ext cx="643936" cy="843999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5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4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26"/>
          <p:cNvSpPr>
            <a:spLocks noChangeAspect="1" noChangeArrowheads="1"/>
          </p:cNvSpPr>
          <p:nvPr/>
        </p:nvSpPr>
        <p:spPr bwMode="auto">
          <a:xfrm>
            <a:off x="9746668" y="2233201"/>
            <a:ext cx="703086" cy="841488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square" anchor="ctr">
            <a:noAutofit/>
          </a:bodyPr>
          <a:lstStyle/>
          <a:p>
            <a:pPr algn="just">
              <a:lnSpc>
                <a:spcPct val="120000"/>
              </a:lnSpc>
              <a:defRPr/>
            </a:pPr>
            <a:endParaRPr lang="en-US" sz="94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77115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39916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14788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377588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08754" y="3385360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345951" y="3634141"/>
            <a:ext cx="2166849" cy="978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470021" y="5648526"/>
            <a:ext cx="9918711" cy="129051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708755" y="5834866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850132" y="6156252"/>
            <a:ext cx="9158490" cy="535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36" name="矩形 3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矩形 39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073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21063" y="983678"/>
            <a:ext cx="7599014" cy="45825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235672" y="983678"/>
            <a:ext cx="2199405" cy="21930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235672" y="3359131"/>
            <a:ext cx="2199405" cy="21930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7609" y="1162957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767609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67609" y="3512559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767609" y="4192531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8816228" y="1162957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220077" y="1842929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15194" y="1241287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15194" y="3617553"/>
            <a:ext cx="15030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318951" y="1241287"/>
            <a:ext cx="1441420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1235671" y="5552198"/>
            <a:ext cx="9984405" cy="1097740"/>
            <a:chOff x="1160463" y="2796138"/>
            <a:chExt cx="9421420" cy="780527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443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8" name="矩形 17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416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1"/>
          <p:cNvGrpSpPr/>
          <p:nvPr/>
        </p:nvGrpSpPr>
        <p:grpSpPr>
          <a:xfrm>
            <a:off x="1162782" y="2076008"/>
            <a:ext cx="8032851" cy="3584344"/>
            <a:chOff x="179512" y="2060848"/>
            <a:chExt cx="7617691" cy="3399096"/>
          </a:xfrm>
        </p:grpSpPr>
        <p:sp>
          <p:nvSpPr>
            <p:cNvPr id="5" name="Oval 65"/>
            <p:cNvSpPr>
              <a:spLocks noChangeArrowheads="1"/>
            </p:cNvSpPr>
            <p:nvPr/>
          </p:nvSpPr>
          <p:spPr bwMode="auto">
            <a:xfrm>
              <a:off x="989905" y="4559851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组合 53"/>
            <p:cNvGrpSpPr/>
            <p:nvPr/>
          </p:nvGrpSpPr>
          <p:grpSpPr>
            <a:xfrm>
              <a:off x="179512" y="2060848"/>
              <a:ext cx="7617691" cy="3322593"/>
              <a:chOff x="683568" y="2266648"/>
              <a:chExt cx="7617691" cy="3322593"/>
            </a:xfrm>
          </p:grpSpPr>
          <p:sp>
            <p:nvSpPr>
              <p:cNvPr id="12" name="Freeform 6"/>
              <p:cNvSpPr>
                <a:spLocks/>
              </p:cNvSpPr>
              <p:nvPr/>
            </p:nvSpPr>
            <p:spPr bwMode="auto">
              <a:xfrm>
                <a:off x="2628510" y="2428726"/>
                <a:ext cx="5186513" cy="2674281"/>
              </a:xfrm>
              <a:custGeom>
                <a:avLst/>
                <a:gdLst>
                  <a:gd name="T0" fmla="*/ 0 w 4608"/>
                  <a:gd name="T1" fmla="*/ 72 h 2376"/>
                  <a:gd name="T2" fmla="*/ 4608 w 4608"/>
                  <a:gd name="T3" fmla="*/ 2376 h 2376"/>
                  <a:gd name="T4" fmla="*/ 4608 w 4608"/>
                  <a:gd name="T5" fmla="*/ 2304 h 2376"/>
                  <a:gd name="T6" fmla="*/ 0 w 4608"/>
                  <a:gd name="T7" fmla="*/ 0 h 2376"/>
                  <a:gd name="T8" fmla="*/ 0 w 4608"/>
                  <a:gd name="T9" fmla="*/ 72 h 23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08"/>
                  <a:gd name="T16" fmla="*/ 0 h 2376"/>
                  <a:gd name="T17" fmla="*/ 4608 w 4608"/>
                  <a:gd name="T18" fmla="*/ 2376 h 23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08" h="2376">
                    <a:moveTo>
                      <a:pt x="0" y="72"/>
                    </a:moveTo>
                    <a:lnTo>
                      <a:pt x="4608" y="2376"/>
                    </a:lnTo>
                    <a:lnTo>
                      <a:pt x="4608" y="2304"/>
                    </a:lnTo>
                    <a:lnTo>
                      <a:pt x="0" y="0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7652945" y="5103007"/>
                <a:ext cx="648314" cy="8103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8"/>
              <p:cNvSpPr>
                <a:spLocks/>
              </p:cNvSpPr>
              <p:nvPr/>
            </p:nvSpPr>
            <p:spPr bwMode="auto">
              <a:xfrm>
                <a:off x="2628510" y="2266648"/>
                <a:ext cx="5672749" cy="2836359"/>
              </a:xfrm>
              <a:custGeom>
                <a:avLst/>
                <a:gdLst>
                  <a:gd name="T0" fmla="*/ 288 w 5040"/>
                  <a:gd name="T1" fmla="*/ 0 h 2520"/>
                  <a:gd name="T2" fmla="*/ 4896 w 5040"/>
                  <a:gd name="T3" fmla="*/ 2304 h 2520"/>
                  <a:gd name="T4" fmla="*/ 5040 w 5040"/>
                  <a:gd name="T5" fmla="*/ 2232 h 2520"/>
                  <a:gd name="T6" fmla="*/ 5040 w 5040"/>
                  <a:gd name="T7" fmla="*/ 2520 h 2520"/>
                  <a:gd name="T8" fmla="*/ 4464 w 5040"/>
                  <a:gd name="T9" fmla="*/ 2520 h 2520"/>
                  <a:gd name="T10" fmla="*/ 4608 w 5040"/>
                  <a:gd name="T11" fmla="*/ 2448 h 2520"/>
                  <a:gd name="T12" fmla="*/ 0 w 5040"/>
                  <a:gd name="T13" fmla="*/ 144 h 2520"/>
                  <a:gd name="T14" fmla="*/ 288 w 5040"/>
                  <a:gd name="T15" fmla="*/ 0 h 25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040"/>
                  <a:gd name="T25" fmla="*/ 0 h 2520"/>
                  <a:gd name="T26" fmla="*/ 5040 w 5040"/>
                  <a:gd name="T27" fmla="*/ 2520 h 25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040" h="2520">
                    <a:moveTo>
                      <a:pt x="288" y="0"/>
                    </a:moveTo>
                    <a:lnTo>
                      <a:pt x="4896" y="2304"/>
                    </a:lnTo>
                    <a:lnTo>
                      <a:pt x="5040" y="2232"/>
                    </a:lnTo>
                    <a:lnTo>
                      <a:pt x="5040" y="2520"/>
                    </a:lnTo>
                    <a:lnTo>
                      <a:pt x="4464" y="2520"/>
                    </a:lnTo>
                    <a:lnTo>
                      <a:pt x="4608" y="2448"/>
                    </a:lnTo>
                    <a:lnTo>
                      <a:pt x="0" y="144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2304353" y="2428726"/>
                <a:ext cx="4538199" cy="2269087"/>
              </a:xfrm>
              <a:custGeom>
                <a:avLst/>
                <a:gdLst>
                  <a:gd name="T0" fmla="*/ 3744 w 4032"/>
                  <a:gd name="T1" fmla="*/ 2016 h 2016"/>
                  <a:gd name="T2" fmla="*/ 0 w 4032"/>
                  <a:gd name="T3" fmla="*/ 144 h 2016"/>
                  <a:gd name="T4" fmla="*/ 288 w 4032"/>
                  <a:gd name="T5" fmla="*/ 0 h 2016"/>
                  <a:gd name="T6" fmla="*/ 4032 w 4032"/>
                  <a:gd name="T7" fmla="*/ 1872 h 2016"/>
                  <a:gd name="T8" fmla="*/ 3744 w 4032"/>
                  <a:gd name="T9" fmla="*/ 2016 h 20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32"/>
                  <a:gd name="T16" fmla="*/ 0 h 2016"/>
                  <a:gd name="T17" fmla="*/ 4032 w 4032"/>
                  <a:gd name="T18" fmla="*/ 2016 h 20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32" h="2016">
                    <a:moveTo>
                      <a:pt x="3744" y="201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4032" y="1872"/>
                    </a:lnTo>
                    <a:lnTo>
                      <a:pt x="3744" y="201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0"/>
              <p:cNvSpPr>
                <a:spLocks/>
              </p:cNvSpPr>
              <p:nvPr/>
            </p:nvSpPr>
            <p:spPr bwMode="auto">
              <a:xfrm>
                <a:off x="2304353" y="2590803"/>
                <a:ext cx="4214042" cy="2755320"/>
              </a:xfrm>
              <a:custGeom>
                <a:avLst/>
                <a:gdLst>
                  <a:gd name="T0" fmla="*/ 0 w 3744"/>
                  <a:gd name="T1" fmla="*/ 0 h 2448"/>
                  <a:gd name="T2" fmla="*/ 0 w 3744"/>
                  <a:gd name="T3" fmla="*/ 72 h 2448"/>
                  <a:gd name="T4" fmla="*/ 3672 w 3744"/>
                  <a:gd name="T5" fmla="*/ 1908 h 2448"/>
                  <a:gd name="T6" fmla="*/ 3672 w 3744"/>
                  <a:gd name="T7" fmla="*/ 2412 h 2448"/>
                  <a:gd name="T8" fmla="*/ 3744 w 3744"/>
                  <a:gd name="T9" fmla="*/ 2448 h 2448"/>
                  <a:gd name="T10" fmla="*/ 3744 w 3744"/>
                  <a:gd name="T11" fmla="*/ 1872 h 2448"/>
                  <a:gd name="T12" fmla="*/ 0 w 3744"/>
                  <a:gd name="T13" fmla="*/ 0 h 24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744"/>
                  <a:gd name="T22" fmla="*/ 0 h 2448"/>
                  <a:gd name="T23" fmla="*/ 3744 w 3744"/>
                  <a:gd name="T24" fmla="*/ 2448 h 24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744" h="2448">
                    <a:moveTo>
                      <a:pt x="0" y="0"/>
                    </a:moveTo>
                    <a:lnTo>
                      <a:pt x="0" y="72"/>
                    </a:lnTo>
                    <a:lnTo>
                      <a:pt x="3672" y="1908"/>
                    </a:lnTo>
                    <a:lnTo>
                      <a:pt x="3672" y="2412"/>
                    </a:lnTo>
                    <a:lnTo>
                      <a:pt x="3744" y="2448"/>
                    </a:lnTo>
                    <a:lnTo>
                      <a:pt x="3744" y="187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11"/>
              <p:cNvSpPr>
                <a:spLocks/>
              </p:cNvSpPr>
              <p:nvPr/>
            </p:nvSpPr>
            <p:spPr bwMode="auto">
              <a:xfrm>
                <a:off x="6275277" y="5305604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12"/>
              <p:cNvSpPr>
                <a:spLocks/>
              </p:cNvSpPr>
              <p:nvPr/>
            </p:nvSpPr>
            <p:spPr bwMode="auto">
              <a:xfrm>
                <a:off x="6761513" y="5062488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3"/>
              <p:cNvSpPr>
                <a:spLocks/>
              </p:cNvSpPr>
              <p:nvPr/>
            </p:nvSpPr>
            <p:spPr bwMode="auto">
              <a:xfrm>
                <a:off x="6356317" y="4535735"/>
                <a:ext cx="648314" cy="1053506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4"/>
              <p:cNvSpPr>
                <a:spLocks/>
              </p:cNvSpPr>
              <p:nvPr/>
            </p:nvSpPr>
            <p:spPr bwMode="auto">
              <a:xfrm>
                <a:off x="1980196" y="2590803"/>
                <a:ext cx="3889885" cy="1944932"/>
              </a:xfrm>
              <a:custGeom>
                <a:avLst/>
                <a:gdLst>
                  <a:gd name="T0" fmla="*/ 3168 w 3456"/>
                  <a:gd name="T1" fmla="*/ 1728 h 1728"/>
                  <a:gd name="T2" fmla="*/ 0 w 3456"/>
                  <a:gd name="T3" fmla="*/ 144 h 1728"/>
                  <a:gd name="T4" fmla="*/ 288 w 3456"/>
                  <a:gd name="T5" fmla="*/ 0 h 1728"/>
                  <a:gd name="T6" fmla="*/ 3456 w 3456"/>
                  <a:gd name="T7" fmla="*/ 1584 h 1728"/>
                  <a:gd name="T8" fmla="*/ 3168 w 3456"/>
                  <a:gd name="T9" fmla="*/ 1728 h 17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56"/>
                  <a:gd name="T16" fmla="*/ 0 h 1728"/>
                  <a:gd name="T17" fmla="*/ 3456 w 3456"/>
                  <a:gd name="T18" fmla="*/ 1728 h 17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56" h="1728">
                    <a:moveTo>
                      <a:pt x="3168" y="1728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3456" y="1584"/>
                    </a:lnTo>
                    <a:lnTo>
                      <a:pt x="3168" y="172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5"/>
              <p:cNvSpPr>
                <a:spLocks/>
              </p:cNvSpPr>
              <p:nvPr/>
            </p:nvSpPr>
            <p:spPr bwMode="auto">
              <a:xfrm>
                <a:off x="1980196" y="2752881"/>
                <a:ext cx="3565728" cy="2431165"/>
              </a:xfrm>
              <a:custGeom>
                <a:avLst/>
                <a:gdLst>
                  <a:gd name="T0" fmla="*/ 0 w 3168"/>
                  <a:gd name="T1" fmla="*/ 0 h 2160"/>
                  <a:gd name="T2" fmla="*/ 0 w 3168"/>
                  <a:gd name="T3" fmla="*/ 72 h 2160"/>
                  <a:gd name="T4" fmla="*/ 3096 w 3168"/>
                  <a:gd name="T5" fmla="*/ 1620 h 2160"/>
                  <a:gd name="T6" fmla="*/ 3096 w 3168"/>
                  <a:gd name="T7" fmla="*/ 2124 h 2160"/>
                  <a:gd name="T8" fmla="*/ 3168 w 3168"/>
                  <a:gd name="T9" fmla="*/ 2160 h 2160"/>
                  <a:gd name="T10" fmla="*/ 3168 w 3168"/>
                  <a:gd name="T11" fmla="*/ 1584 h 2160"/>
                  <a:gd name="T12" fmla="*/ 0 w 3168"/>
                  <a:gd name="T13" fmla="*/ 0 h 21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168"/>
                  <a:gd name="T22" fmla="*/ 0 h 2160"/>
                  <a:gd name="T23" fmla="*/ 3168 w 3168"/>
                  <a:gd name="T24" fmla="*/ 2160 h 21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168" h="2160">
                    <a:moveTo>
                      <a:pt x="0" y="0"/>
                    </a:moveTo>
                    <a:lnTo>
                      <a:pt x="0" y="72"/>
                    </a:lnTo>
                    <a:lnTo>
                      <a:pt x="3096" y="1620"/>
                    </a:lnTo>
                    <a:lnTo>
                      <a:pt x="3096" y="2124"/>
                    </a:lnTo>
                    <a:lnTo>
                      <a:pt x="3168" y="2160"/>
                    </a:lnTo>
                    <a:lnTo>
                      <a:pt x="3168" y="1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6"/>
              <p:cNvSpPr>
                <a:spLocks/>
              </p:cNvSpPr>
              <p:nvPr/>
            </p:nvSpPr>
            <p:spPr bwMode="auto">
              <a:xfrm>
                <a:off x="5302806" y="514352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5789042" y="4900410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5383845" y="4373658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9"/>
              <p:cNvSpPr>
                <a:spLocks/>
              </p:cNvSpPr>
              <p:nvPr/>
            </p:nvSpPr>
            <p:spPr bwMode="auto">
              <a:xfrm>
                <a:off x="1656039" y="2752881"/>
                <a:ext cx="3241571" cy="1620777"/>
              </a:xfrm>
              <a:custGeom>
                <a:avLst/>
                <a:gdLst>
                  <a:gd name="T0" fmla="*/ 2592 w 2880"/>
                  <a:gd name="T1" fmla="*/ 1440 h 1440"/>
                  <a:gd name="T2" fmla="*/ 0 w 2880"/>
                  <a:gd name="T3" fmla="*/ 144 h 1440"/>
                  <a:gd name="T4" fmla="*/ 288 w 2880"/>
                  <a:gd name="T5" fmla="*/ 0 h 1440"/>
                  <a:gd name="T6" fmla="*/ 2880 w 2880"/>
                  <a:gd name="T7" fmla="*/ 1296 h 1440"/>
                  <a:gd name="T8" fmla="*/ 2592 w 2880"/>
                  <a:gd name="T9" fmla="*/ 1440 h 14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80"/>
                  <a:gd name="T16" fmla="*/ 0 h 1440"/>
                  <a:gd name="T17" fmla="*/ 2880 w 2880"/>
                  <a:gd name="T18" fmla="*/ 1440 h 14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80" h="1440">
                    <a:moveTo>
                      <a:pt x="2592" y="1440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880" y="1296"/>
                    </a:lnTo>
                    <a:lnTo>
                      <a:pt x="2592" y="14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0"/>
              <p:cNvSpPr>
                <a:spLocks/>
              </p:cNvSpPr>
              <p:nvPr/>
            </p:nvSpPr>
            <p:spPr bwMode="auto">
              <a:xfrm>
                <a:off x="1656039" y="2914959"/>
                <a:ext cx="2917414" cy="2107010"/>
              </a:xfrm>
              <a:custGeom>
                <a:avLst/>
                <a:gdLst>
                  <a:gd name="T0" fmla="*/ 0 w 2592"/>
                  <a:gd name="T1" fmla="*/ 0 h 1872"/>
                  <a:gd name="T2" fmla="*/ 0 w 2592"/>
                  <a:gd name="T3" fmla="*/ 72 h 1872"/>
                  <a:gd name="T4" fmla="*/ 2520 w 2592"/>
                  <a:gd name="T5" fmla="*/ 1332 h 1872"/>
                  <a:gd name="T6" fmla="*/ 2520 w 2592"/>
                  <a:gd name="T7" fmla="*/ 1836 h 1872"/>
                  <a:gd name="T8" fmla="*/ 2592 w 2592"/>
                  <a:gd name="T9" fmla="*/ 1872 h 1872"/>
                  <a:gd name="T10" fmla="*/ 2592 w 2592"/>
                  <a:gd name="T11" fmla="*/ 1296 h 1872"/>
                  <a:gd name="T12" fmla="*/ 0 w 2592"/>
                  <a:gd name="T13" fmla="*/ 0 h 18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92"/>
                  <a:gd name="T22" fmla="*/ 0 h 1872"/>
                  <a:gd name="T23" fmla="*/ 2592 w 2592"/>
                  <a:gd name="T24" fmla="*/ 1872 h 187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92" h="1872">
                    <a:moveTo>
                      <a:pt x="0" y="0"/>
                    </a:moveTo>
                    <a:lnTo>
                      <a:pt x="0" y="72"/>
                    </a:lnTo>
                    <a:lnTo>
                      <a:pt x="2520" y="1332"/>
                    </a:lnTo>
                    <a:lnTo>
                      <a:pt x="2520" y="1836"/>
                    </a:lnTo>
                    <a:lnTo>
                      <a:pt x="2592" y="1872"/>
                    </a:lnTo>
                    <a:lnTo>
                      <a:pt x="2592" y="12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1"/>
              <p:cNvSpPr>
                <a:spLocks/>
              </p:cNvSpPr>
              <p:nvPr/>
            </p:nvSpPr>
            <p:spPr bwMode="auto">
              <a:xfrm>
                <a:off x="4330335" y="498144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2"/>
              <p:cNvSpPr>
                <a:spLocks/>
              </p:cNvSpPr>
              <p:nvPr/>
            </p:nvSpPr>
            <p:spPr bwMode="auto">
              <a:xfrm>
                <a:off x="4816571" y="4738332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3"/>
              <p:cNvSpPr>
                <a:spLocks/>
              </p:cNvSpPr>
              <p:nvPr/>
            </p:nvSpPr>
            <p:spPr bwMode="auto">
              <a:xfrm>
                <a:off x="4411374" y="4211580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4"/>
              <p:cNvSpPr>
                <a:spLocks/>
              </p:cNvSpPr>
              <p:nvPr/>
            </p:nvSpPr>
            <p:spPr bwMode="auto">
              <a:xfrm>
                <a:off x="1331882" y="2914959"/>
                <a:ext cx="2593257" cy="1296621"/>
              </a:xfrm>
              <a:custGeom>
                <a:avLst/>
                <a:gdLst>
                  <a:gd name="T0" fmla="*/ 2016 w 2304"/>
                  <a:gd name="T1" fmla="*/ 1152 h 1152"/>
                  <a:gd name="T2" fmla="*/ 0 w 2304"/>
                  <a:gd name="T3" fmla="*/ 144 h 1152"/>
                  <a:gd name="T4" fmla="*/ 288 w 2304"/>
                  <a:gd name="T5" fmla="*/ 0 h 1152"/>
                  <a:gd name="T6" fmla="*/ 2304 w 2304"/>
                  <a:gd name="T7" fmla="*/ 1008 h 1152"/>
                  <a:gd name="T8" fmla="*/ 2016 w 2304"/>
                  <a:gd name="T9" fmla="*/ 1152 h 11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04"/>
                  <a:gd name="T16" fmla="*/ 0 h 1152"/>
                  <a:gd name="T17" fmla="*/ 2304 w 2304"/>
                  <a:gd name="T18" fmla="*/ 1152 h 11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04" h="1152">
                    <a:moveTo>
                      <a:pt x="2016" y="1152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304" y="1008"/>
                    </a:lnTo>
                    <a:lnTo>
                      <a:pt x="2016" y="1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64230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zh-CN" altLang="en-US" sz="9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1344408" y="3077036"/>
                <a:ext cx="2269099" cy="1782854"/>
              </a:xfrm>
              <a:custGeom>
                <a:avLst/>
                <a:gdLst>
                  <a:gd name="T0" fmla="*/ 0 w 2016"/>
                  <a:gd name="T1" fmla="*/ 0 h 1584"/>
                  <a:gd name="T2" fmla="*/ 0 w 2016"/>
                  <a:gd name="T3" fmla="*/ 72 h 1584"/>
                  <a:gd name="T4" fmla="*/ 1944 w 2016"/>
                  <a:gd name="T5" fmla="*/ 1044 h 1584"/>
                  <a:gd name="T6" fmla="*/ 1944 w 2016"/>
                  <a:gd name="T7" fmla="*/ 1548 h 1584"/>
                  <a:gd name="T8" fmla="*/ 2016 w 2016"/>
                  <a:gd name="T9" fmla="*/ 1584 h 1584"/>
                  <a:gd name="T10" fmla="*/ 2016 w 2016"/>
                  <a:gd name="T11" fmla="*/ 1008 h 1584"/>
                  <a:gd name="T12" fmla="*/ 0 w 2016"/>
                  <a:gd name="T13" fmla="*/ 0 h 158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16"/>
                  <a:gd name="T22" fmla="*/ 0 h 1584"/>
                  <a:gd name="T23" fmla="*/ 2016 w 2016"/>
                  <a:gd name="T24" fmla="*/ 1584 h 158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16" h="1584">
                    <a:moveTo>
                      <a:pt x="0" y="0"/>
                    </a:moveTo>
                    <a:lnTo>
                      <a:pt x="0" y="72"/>
                    </a:lnTo>
                    <a:lnTo>
                      <a:pt x="1944" y="1044"/>
                    </a:lnTo>
                    <a:lnTo>
                      <a:pt x="1944" y="1548"/>
                    </a:lnTo>
                    <a:lnTo>
                      <a:pt x="2016" y="1584"/>
                    </a:lnTo>
                    <a:lnTo>
                      <a:pt x="2016" y="10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3370390" y="4819371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3844099" y="4576255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28"/>
              <p:cNvSpPr>
                <a:spLocks/>
              </p:cNvSpPr>
              <p:nvPr/>
            </p:nvSpPr>
            <p:spPr bwMode="auto">
              <a:xfrm>
                <a:off x="3438903" y="4049502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64230" latinLnBrk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zh-CN" altLang="en-US" sz="900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9"/>
              <p:cNvSpPr>
                <a:spLocks/>
              </p:cNvSpPr>
              <p:nvPr/>
            </p:nvSpPr>
            <p:spPr bwMode="auto">
              <a:xfrm>
                <a:off x="1007725" y="3077036"/>
                <a:ext cx="1944942" cy="972466"/>
              </a:xfrm>
              <a:custGeom>
                <a:avLst/>
                <a:gdLst>
                  <a:gd name="T0" fmla="*/ 1440 w 1728"/>
                  <a:gd name="T1" fmla="*/ 864 h 864"/>
                  <a:gd name="T2" fmla="*/ 0 w 1728"/>
                  <a:gd name="T3" fmla="*/ 144 h 864"/>
                  <a:gd name="T4" fmla="*/ 288 w 1728"/>
                  <a:gd name="T5" fmla="*/ 0 h 864"/>
                  <a:gd name="T6" fmla="*/ 1728 w 1728"/>
                  <a:gd name="T7" fmla="*/ 720 h 864"/>
                  <a:gd name="T8" fmla="*/ 1440 w 1728"/>
                  <a:gd name="T9" fmla="*/ 864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28"/>
                  <a:gd name="T16" fmla="*/ 0 h 864"/>
                  <a:gd name="T17" fmla="*/ 1728 w 1728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28" h="864">
                    <a:moveTo>
                      <a:pt x="1440" y="864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728" y="720"/>
                    </a:lnTo>
                    <a:lnTo>
                      <a:pt x="1440" y="86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1007725" y="3239114"/>
                <a:ext cx="1620785" cy="1458699"/>
              </a:xfrm>
              <a:custGeom>
                <a:avLst/>
                <a:gdLst>
                  <a:gd name="T0" fmla="*/ 0 w 1440"/>
                  <a:gd name="T1" fmla="*/ 0 h 1296"/>
                  <a:gd name="T2" fmla="*/ 0 w 1440"/>
                  <a:gd name="T3" fmla="*/ 72 h 1296"/>
                  <a:gd name="T4" fmla="*/ 1368 w 1440"/>
                  <a:gd name="T5" fmla="*/ 756 h 1296"/>
                  <a:gd name="T6" fmla="*/ 1368 w 1440"/>
                  <a:gd name="T7" fmla="*/ 1260 h 1296"/>
                  <a:gd name="T8" fmla="*/ 1440 w 1440"/>
                  <a:gd name="T9" fmla="*/ 1296 h 1296"/>
                  <a:gd name="T10" fmla="*/ 1440 w 1440"/>
                  <a:gd name="T11" fmla="*/ 720 h 1296"/>
                  <a:gd name="T12" fmla="*/ 0 w 1440"/>
                  <a:gd name="T13" fmla="*/ 0 h 129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40"/>
                  <a:gd name="T22" fmla="*/ 0 h 1296"/>
                  <a:gd name="T23" fmla="*/ 1440 w 1440"/>
                  <a:gd name="T24" fmla="*/ 1296 h 129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40" h="1296">
                    <a:moveTo>
                      <a:pt x="0" y="0"/>
                    </a:moveTo>
                    <a:lnTo>
                      <a:pt x="0" y="72"/>
                    </a:lnTo>
                    <a:lnTo>
                      <a:pt x="1368" y="756"/>
                    </a:lnTo>
                    <a:lnTo>
                      <a:pt x="1368" y="1260"/>
                    </a:lnTo>
                    <a:lnTo>
                      <a:pt x="1440" y="1296"/>
                    </a:lnTo>
                    <a:lnTo>
                      <a:pt x="1440" y="7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1"/>
              <p:cNvSpPr>
                <a:spLocks/>
              </p:cNvSpPr>
              <p:nvPr/>
            </p:nvSpPr>
            <p:spPr bwMode="auto">
              <a:xfrm>
                <a:off x="2385393" y="4657293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32"/>
              <p:cNvSpPr>
                <a:spLocks/>
              </p:cNvSpPr>
              <p:nvPr/>
            </p:nvSpPr>
            <p:spPr bwMode="auto">
              <a:xfrm>
                <a:off x="2871628" y="4414177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33"/>
              <p:cNvSpPr>
                <a:spLocks/>
              </p:cNvSpPr>
              <p:nvPr/>
            </p:nvSpPr>
            <p:spPr bwMode="auto">
              <a:xfrm>
                <a:off x="2466432" y="3887425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683568" y="3239114"/>
                <a:ext cx="1296628" cy="648311"/>
              </a:xfrm>
              <a:custGeom>
                <a:avLst/>
                <a:gdLst>
                  <a:gd name="T0" fmla="*/ 864 w 1152"/>
                  <a:gd name="T1" fmla="*/ 576 h 576"/>
                  <a:gd name="T2" fmla="*/ 0 w 1152"/>
                  <a:gd name="T3" fmla="*/ 144 h 576"/>
                  <a:gd name="T4" fmla="*/ 288 w 1152"/>
                  <a:gd name="T5" fmla="*/ 0 h 576"/>
                  <a:gd name="T6" fmla="*/ 1152 w 1152"/>
                  <a:gd name="T7" fmla="*/ 432 h 576"/>
                  <a:gd name="T8" fmla="*/ 864 w 1152"/>
                  <a:gd name="T9" fmla="*/ 576 h 5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2"/>
                  <a:gd name="T16" fmla="*/ 0 h 576"/>
                  <a:gd name="T17" fmla="*/ 1152 w 1152"/>
                  <a:gd name="T18" fmla="*/ 576 h 5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2" h="576">
                    <a:moveTo>
                      <a:pt x="864" y="57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152" y="432"/>
                    </a:lnTo>
                    <a:lnTo>
                      <a:pt x="864" y="57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35"/>
              <p:cNvSpPr>
                <a:spLocks/>
              </p:cNvSpPr>
              <p:nvPr/>
            </p:nvSpPr>
            <p:spPr bwMode="auto">
              <a:xfrm>
                <a:off x="683568" y="3401192"/>
                <a:ext cx="972471" cy="1134544"/>
              </a:xfrm>
              <a:custGeom>
                <a:avLst/>
                <a:gdLst>
                  <a:gd name="T0" fmla="*/ 0 w 864"/>
                  <a:gd name="T1" fmla="*/ 0 h 1008"/>
                  <a:gd name="T2" fmla="*/ 0 w 864"/>
                  <a:gd name="T3" fmla="*/ 72 h 1008"/>
                  <a:gd name="T4" fmla="*/ 792 w 864"/>
                  <a:gd name="T5" fmla="*/ 468 h 1008"/>
                  <a:gd name="T6" fmla="*/ 792 w 864"/>
                  <a:gd name="T7" fmla="*/ 972 h 1008"/>
                  <a:gd name="T8" fmla="*/ 864 w 864"/>
                  <a:gd name="T9" fmla="*/ 1008 h 1008"/>
                  <a:gd name="T10" fmla="*/ 864 w 864"/>
                  <a:gd name="T11" fmla="*/ 432 h 1008"/>
                  <a:gd name="T12" fmla="*/ 0 w 864"/>
                  <a:gd name="T13" fmla="*/ 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64"/>
                  <a:gd name="T22" fmla="*/ 0 h 1008"/>
                  <a:gd name="T23" fmla="*/ 864 w 864"/>
                  <a:gd name="T24" fmla="*/ 1008 h 100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64" h="1008">
                    <a:moveTo>
                      <a:pt x="0" y="0"/>
                    </a:moveTo>
                    <a:lnTo>
                      <a:pt x="0" y="72"/>
                    </a:lnTo>
                    <a:lnTo>
                      <a:pt x="792" y="468"/>
                    </a:lnTo>
                    <a:lnTo>
                      <a:pt x="792" y="972"/>
                    </a:lnTo>
                    <a:lnTo>
                      <a:pt x="864" y="1008"/>
                    </a:lnTo>
                    <a:lnTo>
                      <a:pt x="864" y="4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6"/>
              <p:cNvSpPr>
                <a:spLocks/>
              </p:cNvSpPr>
              <p:nvPr/>
            </p:nvSpPr>
            <p:spPr bwMode="auto">
              <a:xfrm>
                <a:off x="1412921" y="449521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37"/>
              <p:cNvSpPr>
                <a:spLocks/>
              </p:cNvSpPr>
              <p:nvPr/>
            </p:nvSpPr>
            <p:spPr bwMode="auto">
              <a:xfrm>
                <a:off x="1899157" y="425209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8"/>
              <p:cNvSpPr>
                <a:spLocks/>
              </p:cNvSpPr>
              <p:nvPr/>
            </p:nvSpPr>
            <p:spPr bwMode="auto">
              <a:xfrm>
                <a:off x="1493961" y="3725347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64230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65"/>
            <p:cNvSpPr>
              <a:spLocks noChangeArrowheads="1"/>
            </p:cNvSpPr>
            <p:nvPr/>
          </p:nvSpPr>
          <p:spPr bwMode="auto">
            <a:xfrm>
              <a:off x="1970103" y="468851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65"/>
            <p:cNvSpPr>
              <a:spLocks noChangeArrowheads="1"/>
            </p:cNvSpPr>
            <p:nvPr/>
          </p:nvSpPr>
          <p:spPr bwMode="auto">
            <a:xfrm>
              <a:off x="2925489" y="486652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5"/>
            <p:cNvSpPr>
              <a:spLocks noChangeArrowheads="1"/>
            </p:cNvSpPr>
            <p:nvPr/>
          </p:nvSpPr>
          <p:spPr bwMode="auto">
            <a:xfrm>
              <a:off x="3905927" y="5046045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5"/>
            <p:cNvSpPr>
              <a:spLocks noChangeArrowheads="1"/>
            </p:cNvSpPr>
            <p:nvPr/>
          </p:nvSpPr>
          <p:spPr bwMode="auto">
            <a:xfrm>
              <a:off x="4886365" y="5221363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65"/>
            <p:cNvSpPr>
              <a:spLocks noChangeArrowheads="1"/>
            </p:cNvSpPr>
            <p:nvPr/>
          </p:nvSpPr>
          <p:spPr bwMode="auto">
            <a:xfrm>
              <a:off x="5871864" y="5383439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64230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077808" y="5788908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043715" y="559257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09456" y="5396237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971454" y="5199902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60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971911" y="5003566"/>
            <a:ext cx="624581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60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928662" y="4807230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60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88917" y="2327477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588919" y="2585447"/>
            <a:ext cx="4101881" cy="6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9"/>
          <p:cNvSpPr>
            <a:spLocks noEditPoints="1"/>
          </p:cNvSpPr>
          <p:nvPr/>
        </p:nvSpPr>
        <p:spPr bwMode="auto">
          <a:xfrm>
            <a:off x="9304101" y="5380144"/>
            <a:ext cx="821738" cy="840105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6423" tIns="48212" rIns="96423" bIns="482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994348" y="6255565"/>
            <a:ext cx="1441242" cy="3508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56" name="矩形 5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9" name="矩形 58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073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2" grpId="0"/>
      <p:bldP spid="53" grpId="0"/>
      <p:bldP spid="54" grpId="0"/>
      <p:bldP spid="57" grpId="0"/>
      <p:bldP spid="60" grpId="0" animBg="1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125119" y="1096045"/>
            <a:ext cx="8280920" cy="554446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93625" y="4050299"/>
            <a:ext cx="4191592" cy="1898571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89833" tIns="113900" rIns="189833" bIns="1139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6064" y="1312069"/>
            <a:ext cx="1858220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96064" y="1701613"/>
            <a:ext cx="3097008" cy="148266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0" name="矩形 9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矩形 11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03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2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2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1" b="1" dirty="0" smtClean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1" b="1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476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8165779" y="2072139"/>
            <a:ext cx="97574" cy="191928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8040440" y="4212666"/>
            <a:ext cx="339879" cy="356600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403563" y="4157349"/>
            <a:ext cx="189833" cy="806937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415645" y="1493698"/>
            <a:ext cx="128132" cy="190408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689910" y="2653888"/>
            <a:ext cx="3494611" cy="3239562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9266" y="3278560"/>
              <a:ext cx="1853468" cy="4511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88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5" tIns="17445" rIns="17445" bIns="17445" anchor="ctr"/>
              <a:lstStyle/>
              <a:p>
                <a:pPr algn="just" defTabSz="209348" hangingPunct="0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372805" y="2072139"/>
            <a:ext cx="2097240" cy="897466"/>
            <a:chOff x="773723" y="1924636"/>
            <a:chExt cx="2945744" cy="980021"/>
          </a:xfrm>
        </p:grpSpPr>
        <p:sp>
          <p:nvSpPr>
            <p:cNvPr id="96" name="TextBox 95"/>
            <p:cNvSpPr txBox="1"/>
            <p:nvPr/>
          </p:nvSpPr>
          <p:spPr>
            <a:xfrm>
              <a:off x="1954472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390197" y="5081253"/>
            <a:ext cx="2157996" cy="897467"/>
            <a:chOff x="773723" y="1924636"/>
            <a:chExt cx="3031080" cy="980022"/>
          </a:xfrm>
        </p:grpSpPr>
        <p:sp>
          <p:nvSpPr>
            <p:cNvPr id="100" name="TextBox 99"/>
            <p:cNvSpPr txBox="1"/>
            <p:nvPr/>
          </p:nvSpPr>
          <p:spPr>
            <a:xfrm>
              <a:off x="2039808" y="1924636"/>
              <a:ext cx="1764995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9" cy="6452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8305401" y="2043200"/>
            <a:ext cx="2271819" cy="897466"/>
            <a:chOff x="773723" y="1924636"/>
            <a:chExt cx="2945200" cy="980020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1" y="1924636"/>
              <a:ext cx="1629062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920074" y="5158916"/>
            <a:ext cx="2288820" cy="873036"/>
            <a:chOff x="751684" y="1951314"/>
            <a:chExt cx="2967239" cy="953342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9061" cy="28227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3" y="2259448"/>
              <a:ext cx="2945200" cy="6452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54" name="矩形 53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矩形 5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39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46" name="矩形 4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8" name="矩形 47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624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67397" y="1193881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3855864" y="1193881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645399" y="1193881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433866" y="1193881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1520047" y="3064009"/>
            <a:ext cx="1443182" cy="1540287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342830" y="3047088"/>
            <a:ext cx="1443182" cy="1540287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21901" y="2938264"/>
            <a:ext cx="1443182" cy="1540287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40077" y="2938264"/>
            <a:ext cx="1443182" cy="1540287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768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935016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35017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850232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850233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638699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38700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463380" y="5272509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63381" y="5534631"/>
            <a:ext cx="2547358" cy="890006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548494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356349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118021" y="3638089"/>
            <a:ext cx="1013072" cy="358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23" name="矩形 2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538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352" y="2793959"/>
            <a:ext cx="5644686" cy="2211976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5992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395" y="3217381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394" y="4311268"/>
            <a:ext cx="3269848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395" y="5405155"/>
            <a:ext cx="3217647" cy="4431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395" y="2939854"/>
            <a:ext cx="1916474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395" y="5157803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395" y="4048829"/>
            <a:ext cx="1256599" cy="258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539" y="3999289"/>
            <a:ext cx="3679629" cy="1884340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599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754" y="2975232"/>
            <a:ext cx="2488600" cy="1544044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599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681" y="1820768"/>
            <a:ext cx="1432734" cy="1469310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5992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296" y="3813695"/>
            <a:ext cx="459409" cy="443617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679" y="2554034"/>
            <a:ext cx="480357" cy="480867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726" y="5173945"/>
            <a:ext cx="452232" cy="443617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34" name="矩形 33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矩形 3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349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852" y="5609131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244" y="4491782"/>
            <a:ext cx="2163619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581" y="3394053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549" y="2196385"/>
            <a:ext cx="180301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623" y="5153041"/>
            <a:ext cx="1194667" cy="1124436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719" y="4028612"/>
            <a:ext cx="1194667" cy="1124437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7073" y="2904188"/>
            <a:ext cx="1194667" cy="1124434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746" y="1842413"/>
            <a:ext cx="1194667" cy="1124436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495" y="1802826"/>
            <a:ext cx="901509" cy="901509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312" y="5140073"/>
            <a:ext cx="901508" cy="901509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25" y="4039172"/>
            <a:ext cx="901509" cy="901509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91" y="2873726"/>
            <a:ext cx="901509" cy="901509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725" y="2000031"/>
            <a:ext cx="488319" cy="48831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44" y="5422632"/>
            <a:ext cx="433091" cy="331012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634" y="4293573"/>
            <a:ext cx="448155" cy="385938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595" tIns="45796" rIns="91595" bIns="4579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830" y="3099243"/>
            <a:ext cx="424090" cy="412991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595" tIns="45796" rIns="91595" bIns="4579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548" y="507017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792" y="4029287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5952" y="2816561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94" y="1699468"/>
            <a:ext cx="1768355" cy="2243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64" y="1937485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197" y="3035657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808" y="4254292"/>
            <a:ext cx="2643848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648" y="5304303"/>
            <a:ext cx="2707640" cy="38505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68" name="矩形 67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0" name="矩形 69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4136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2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2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1" b="1" dirty="0" smtClean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1" b="1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906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8615" y="3278180"/>
            <a:ext cx="12858044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75109" y="2162105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21" name="TextBox 15"/>
          <p:cNvSpPr txBox="1"/>
          <p:nvPr/>
        </p:nvSpPr>
        <p:spPr>
          <a:xfrm>
            <a:off x="5317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317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942159" y="2162105"/>
            <a:ext cx="2023227" cy="20232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2" name="TextBox 15"/>
          <p:cNvSpPr txBox="1"/>
          <p:nvPr/>
        </p:nvSpPr>
        <p:spPr>
          <a:xfrm>
            <a:off x="35988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5988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818709" y="2162105"/>
            <a:ext cx="2023227" cy="20232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5" name="TextBox 15"/>
          <p:cNvSpPr txBox="1"/>
          <p:nvPr/>
        </p:nvSpPr>
        <p:spPr>
          <a:xfrm>
            <a:off x="647535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47535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9885759" y="2162105"/>
            <a:ext cx="2023227" cy="202322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/>
          </a:p>
        </p:txBody>
      </p:sp>
      <p:sp>
        <p:nvSpPr>
          <p:cNvPr id="48" name="TextBox 15"/>
          <p:cNvSpPr txBox="1"/>
          <p:nvPr/>
        </p:nvSpPr>
        <p:spPr>
          <a:xfrm>
            <a:off x="9542406" y="5089184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542406" y="4768453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6" name="矩形 1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78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lbow Connector 6"/>
          <p:cNvCxnSpPr/>
          <p:nvPr/>
        </p:nvCxnSpPr>
        <p:spPr>
          <a:xfrm>
            <a:off x="6981620" y="3866433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6967664" y="313063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flipH="1">
            <a:off x="5029153" y="3884806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7892001" y="2782926"/>
            <a:ext cx="3006691" cy="700835"/>
            <a:chOff x="7699508" y="2223969"/>
            <a:chExt cx="3283266" cy="765303"/>
          </a:xfrm>
        </p:grpSpPr>
        <p:sp>
          <p:nvSpPr>
            <p:cNvPr id="11" name="Round Same Side Corner Rectangle 10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6200000">
              <a:off x="7730064" y="21934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892001" y="3761530"/>
            <a:ext cx="3006691" cy="700834"/>
            <a:chOff x="7699508" y="3292593"/>
            <a:chExt cx="3283266" cy="765302"/>
          </a:xfrm>
        </p:grpSpPr>
        <p:sp>
          <p:nvSpPr>
            <p:cNvPr id="17" name="Round Same Side Corner Rectangle 16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 Same Side Corner Rectangle 19"/>
            <p:cNvSpPr/>
            <p:nvPr/>
          </p:nvSpPr>
          <p:spPr>
            <a:xfrm rot="16200000">
              <a:off x="7730064" y="32620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982587" y="2794553"/>
            <a:ext cx="3006691" cy="700834"/>
            <a:chOff x="1246506" y="2236667"/>
            <a:chExt cx="3283266" cy="765302"/>
          </a:xfrm>
        </p:grpSpPr>
        <p:sp>
          <p:nvSpPr>
            <p:cNvPr id="23" name="Round Same Side Corner Rectangle 22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 Same Side Corner Rectangle 25"/>
            <p:cNvSpPr/>
            <p:nvPr/>
          </p:nvSpPr>
          <p:spPr>
            <a:xfrm rot="16200000" flipH="1" flipV="1">
              <a:off x="3733916" y="22061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982587" y="3773159"/>
            <a:ext cx="3006691" cy="700835"/>
            <a:chOff x="1246506" y="3305290"/>
            <a:chExt cx="3283266" cy="765303"/>
          </a:xfrm>
        </p:grpSpPr>
        <p:sp>
          <p:nvSpPr>
            <p:cNvPr id="29" name="Round Same Side Corner Rectangle 28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 Same Side Corner Rectangle 31"/>
            <p:cNvSpPr/>
            <p:nvPr/>
          </p:nvSpPr>
          <p:spPr>
            <a:xfrm rot="16200000" flipH="1" flipV="1">
              <a:off x="3733916" y="32747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Elbow Connector 33"/>
          <p:cNvCxnSpPr/>
          <p:nvPr/>
        </p:nvCxnSpPr>
        <p:spPr>
          <a:xfrm flipH="1" flipV="1">
            <a:off x="5029153" y="3149008"/>
            <a:ext cx="866516" cy="241477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12"/>
          <p:cNvSpPr>
            <a:spLocks/>
          </p:cNvSpPr>
          <p:nvPr/>
        </p:nvSpPr>
        <p:spPr bwMode="auto">
          <a:xfrm>
            <a:off x="5442044" y="2618210"/>
            <a:ext cx="987332" cy="985094"/>
          </a:xfrm>
          <a:custGeom>
            <a:avLst/>
            <a:gdLst>
              <a:gd name="T0" fmla="*/ 372 w 372"/>
              <a:gd name="T1" fmla="*/ 0 h 371"/>
              <a:gd name="T2" fmla="*/ 325 w 372"/>
              <a:gd name="T3" fmla="*/ 0 h 371"/>
              <a:gd name="T4" fmla="*/ 325 w 372"/>
              <a:gd name="T5" fmla="*/ 73 h 371"/>
              <a:gd name="T6" fmla="*/ 263 w 372"/>
              <a:gd name="T7" fmla="*/ 90 h 371"/>
              <a:gd name="T8" fmla="*/ 226 w 372"/>
              <a:gd name="T9" fmla="*/ 26 h 371"/>
              <a:gd name="T10" fmla="*/ 145 w 372"/>
              <a:gd name="T11" fmla="*/ 73 h 371"/>
              <a:gd name="T12" fmla="*/ 182 w 372"/>
              <a:gd name="T13" fmla="*/ 136 h 371"/>
              <a:gd name="T14" fmla="*/ 137 w 372"/>
              <a:gd name="T15" fmla="*/ 183 h 371"/>
              <a:gd name="T16" fmla="*/ 73 w 372"/>
              <a:gd name="T17" fmla="*/ 146 h 371"/>
              <a:gd name="T18" fmla="*/ 28 w 372"/>
              <a:gd name="T19" fmla="*/ 225 h 371"/>
              <a:gd name="T20" fmla="*/ 91 w 372"/>
              <a:gd name="T21" fmla="*/ 262 h 371"/>
              <a:gd name="T22" fmla="*/ 74 w 372"/>
              <a:gd name="T23" fmla="*/ 325 h 371"/>
              <a:gd name="T24" fmla="*/ 0 w 372"/>
              <a:gd name="T25" fmla="*/ 325 h 371"/>
              <a:gd name="T26" fmla="*/ 0 w 372"/>
              <a:gd name="T27" fmla="*/ 371 h 371"/>
              <a:gd name="T28" fmla="*/ 372 w 372"/>
              <a:gd name="T29" fmla="*/ 371 h 371"/>
              <a:gd name="T30" fmla="*/ 372 w 372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0"/>
                </a:moveTo>
                <a:cubicBezTo>
                  <a:pt x="325" y="0"/>
                  <a:pt x="325" y="0"/>
                  <a:pt x="325" y="0"/>
                </a:cubicBezTo>
                <a:cubicBezTo>
                  <a:pt x="325" y="73"/>
                  <a:pt x="325" y="73"/>
                  <a:pt x="325" y="73"/>
                </a:cubicBezTo>
                <a:cubicBezTo>
                  <a:pt x="304" y="77"/>
                  <a:pt x="282" y="83"/>
                  <a:pt x="263" y="90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145" y="73"/>
                  <a:pt x="145" y="73"/>
                  <a:pt x="145" y="73"/>
                </a:cubicBezTo>
                <a:cubicBezTo>
                  <a:pt x="182" y="136"/>
                  <a:pt x="182" y="136"/>
                  <a:pt x="182" y="136"/>
                </a:cubicBezTo>
                <a:cubicBezTo>
                  <a:pt x="166" y="150"/>
                  <a:pt x="150" y="166"/>
                  <a:pt x="137" y="183"/>
                </a:cubicBezTo>
                <a:cubicBezTo>
                  <a:pt x="73" y="146"/>
                  <a:pt x="73" y="146"/>
                  <a:pt x="73" y="14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91" y="262"/>
                  <a:pt x="91" y="262"/>
                  <a:pt x="91" y="262"/>
                </a:cubicBezTo>
                <a:cubicBezTo>
                  <a:pt x="82" y="283"/>
                  <a:pt x="78" y="303"/>
                  <a:pt x="74" y="325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71"/>
                  <a:pt x="0" y="371"/>
                  <a:pt x="0" y="371"/>
                </a:cubicBezTo>
                <a:cubicBezTo>
                  <a:pt x="372" y="371"/>
                  <a:pt x="372" y="371"/>
                  <a:pt x="372" y="371"/>
                </a:cubicBezTo>
                <a:lnTo>
                  <a:pt x="3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6429377" y="2618210"/>
            <a:ext cx="986213" cy="985094"/>
          </a:xfrm>
          <a:custGeom>
            <a:avLst/>
            <a:gdLst>
              <a:gd name="T0" fmla="*/ 0 w 371"/>
              <a:gd name="T1" fmla="*/ 0 h 371"/>
              <a:gd name="T2" fmla="*/ 46 w 371"/>
              <a:gd name="T3" fmla="*/ 0 h 371"/>
              <a:gd name="T4" fmla="*/ 46 w 371"/>
              <a:gd name="T5" fmla="*/ 73 h 371"/>
              <a:gd name="T6" fmla="*/ 108 w 371"/>
              <a:gd name="T7" fmla="*/ 90 h 371"/>
              <a:gd name="T8" fmla="*/ 145 w 371"/>
              <a:gd name="T9" fmla="*/ 26 h 371"/>
              <a:gd name="T10" fmla="*/ 226 w 371"/>
              <a:gd name="T11" fmla="*/ 73 h 371"/>
              <a:gd name="T12" fmla="*/ 189 w 371"/>
              <a:gd name="T13" fmla="*/ 136 h 371"/>
              <a:gd name="T14" fmla="*/ 234 w 371"/>
              <a:gd name="T15" fmla="*/ 183 h 371"/>
              <a:gd name="T16" fmla="*/ 298 w 371"/>
              <a:gd name="T17" fmla="*/ 146 h 371"/>
              <a:gd name="T18" fmla="*/ 344 w 371"/>
              <a:gd name="T19" fmla="*/ 225 h 371"/>
              <a:gd name="T20" fmla="*/ 281 w 371"/>
              <a:gd name="T21" fmla="*/ 262 h 371"/>
              <a:gd name="T22" fmla="*/ 297 w 371"/>
              <a:gd name="T23" fmla="*/ 325 h 371"/>
              <a:gd name="T24" fmla="*/ 371 w 371"/>
              <a:gd name="T25" fmla="*/ 325 h 371"/>
              <a:gd name="T26" fmla="*/ 371 w 371"/>
              <a:gd name="T27" fmla="*/ 371 h 371"/>
              <a:gd name="T28" fmla="*/ 0 w 371"/>
              <a:gd name="T29" fmla="*/ 371 h 371"/>
              <a:gd name="T30" fmla="*/ 0 w 371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73"/>
                  <a:pt x="46" y="73"/>
                  <a:pt x="46" y="73"/>
                </a:cubicBezTo>
                <a:cubicBezTo>
                  <a:pt x="67" y="77"/>
                  <a:pt x="89" y="83"/>
                  <a:pt x="108" y="90"/>
                </a:cubicBezTo>
                <a:cubicBezTo>
                  <a:pt x="145" y="26"/>
                  <a:pt x="145" y="26"/>
                  <a:pt x="145" y="26"/>
                </a:cubicBezTo>
                <a:cubicBezTo>
                  <a:pt x="226" y="73"/>
                  <a:pt x="226" y="73"/>
                  <a:pt x="226" y="73"/>
                </a:cubicBezTo>
                <a:cubicBezTo>
                  <a:pt x="189" y="136"/>
                  <a:pt x="189" y="136"/>
                  <a:pt x="189" y="136"/>
                </a:cubicBezTo>
                <a:cubicBezTo>
                  <a:pt x="206" y="150"/>
                  <a:pt x="221" y="166"/>
                  <a:pt x="234" y="183"/>
                </a:cubicBezTo>
                <a:cubicBezTo>
                  <a:pt x="298" y="146"/>
                  <a:pt x="298" y="146"/>
                  <a:pt x="298" y="146"/>
                </a:cubicBezTo>
                <a:cubicBezTo>
                  <a:pt x="344" y="225"/>
                  <a:pt x="344" y="225"/>
                  <a:pt x="344" y="225"/>
                </a:cubicBezTo>
                <a:cubicBezTo>
                  <a:pt x="281" y="262"/>
                  <a:pt x="281" y="262"/>
                  <a:pt x="281" y="262"/>
                </a:cubicBezTo>
                <a:cubicBezTo>
                  <a:pt x="289" y="283"/>
                  <a:pt x="294" y="303"/>
                  <a:pt x="297" y="325"/>
                </a:cubicBezTo>
                <a:cubicBezTo>
                  <a:pt x="371" y="325"/>
                  <a:pt x="371" y="325"/>
                  <a:pt x="371" y="325"/>
                </a:cubicBezTo>
                <a:cubicBezTo>
                  <a:pt x="371" y="371"/>
                  <a:pt x="371" y="371"/>
                  <a:pt x="371" y="371"/>
                </a:cubicBezTo>
                <a:cubicBezTo>
                  <a:pt x="0" y="371"/>
                  <a:pt x="0" y="371"/>
                  <a:pt x="0" y="37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15"/>
          <p:cNvSpPr>
            <a:spLocks/>
          </p:cNvSpPr>
          <p:nvPr/>
        </p:nvSpPr>
        <p:spPr bwMode="auto">
          <a:xfrm>
            <a:off x="6429377" y="3603306"/>
            <a:ext cx="986213" cy="983975"/>
          </a:xfrm>
          <a:custGeom>
            <a:avLst/>
            <a:gdLst>
              <a:gd name="T0" fmla="*/ 0 w 371"/>
              <a:gd name="T1" fmla="*/ 371 h 371"/>
              <a:gd name="T2" fmla="*/ 46 w 371"/>
              <a:gd name="T3" fmla="*/ 371 h 371"/>
              <a:gd name="T4" fmla="*/ 46 w 371"/>
              <a:gd name="T5" fmla="*/ 299 h 371"/>
              <a:gd name="T6" fmla="*/ 108 w 371"/>
              <a:gd name="T7" fmla="*/ 282 h 371"/>
              <a:gd name="T8" fmla="*/ 145 w 371"/>
              <a:gd name="T9" fmla="*/ 345 h 371"/>
              <a:gd name="T10" fmla="*/ 226 w 371"/>
              <a:gd name="T11" fmla="*/ 299 h 371"/>
              <a:gd name="T12" fmla="*/ 189 w 371"/>
              <a:gd name="T13" fmla="*/ 236 h 371"/>
              <a:gd name="T14" fmla="*/ 234 w 371"/>
              <a:gd name="T15" fmla="*/ 189 h 371"/>
              <a:gd name="T16" fmla="*/ 298 w 371"/>
              <a:gd name="T17" fmla="*/ 226 h 371"/>
              <a:gd name="T18" fmla="*/ 344 w 371"/>
              <a:gd name="T19" fmla="*/ 146 h 371"/>
              <a:gd name="T20" fmla="*/ 281 w 371"/>
              <a:gd name="T21" fmla="*/ 109 h 371"/>
              <a:gd name="T22" fmla="*/ 297 w 371"/>
              <a:gd name="T23" fmla="*/ 46 h 371"/>
              <a:gd name="T24" fmla="*/ 371 w 371"/>
              <a:gd name="T25" fmla="*/ 46 h 371"/>
              <a:gd name="T26" fmla="*/ 371 w 371"/>
              <a:gd name="T27" fmla="*/ 0 h 371"/>
              <a:gd name="T28" fmla="*/ 0 w 371"/>
              <a:gd name="T29" fmla="*/ 0 h 371"/>
              <a:gd name="T30" fmla="*/ 0 w 371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99"/>
                  <a:pt x="46" y="299"/>
                  <a:pt x="46" y="299"/>
                </a:cubicBezTo>
                <a:cubicBezTo>
                  <a:pt x="67" y="295"/>
                  <a:pt x="89" y="289"/>
                  <a:pt x="108" y="282"/>
                </a:cubicBezTo>
                <a:cubicBezTo>
                  <a:pt x="145" y="345"/>
                  <a:pt x="145" y="345"/>
                  <a:pt x="145" y="345"/>
                </a:cubicBezTo>
                <a:cubicBezTo>
                  <a:pt x="226" y="299"/>
                  <a:pt x="226" y="299"/>
                  <a:pt x="226" y="299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206" y="221"/>
                  <a:pt x="221" y="206"/>
                  <a:pt x="234" y="189"/>
                </a:cubicBezTo>
                <a:cubicBezTo>
                  <a:pt x="298" y="226"/>
                  <a:pt x="298" y="226"/>
                  <a:pt x="298" y="226"/>
                </a:cubicBezTo>
                <a:cubicBezTo>
                  <a:pt x="344" y="146"/>
                  <a:pt x="344" y="146"/>
                  <a:pt x="344" y="146"/>
                </a:cubicBezTo>
                <a:cubicBezTo>
                  <a:pt x="281" y="109"/>
                  <a:pt x="281" y="109"/>
                  <a:pt x="281" y="109"/>
                </a:cubicBezTo>
                <a:cubicBezTo>
                  <a:pt x="289" y="89"/>
                  <a:pt x="294" y="69"/>
                  <a:pt x="297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371" y="0"/>
                  <a:pt x="371" y="0"/>
                  <a:pt x="371" y="0"/>
                </a:cubicBezTo>
                <a:cubicBezTo>
                  <a:pt x="0" y="0"/>
                  <a:pt x="0" y="0"/>
                  <a:pt x="0" y="0"/>
                </a:cubicBezTo>
                <a:lnTo>
                  <a:pt x="0" y="3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14"/>
          <p:cNvSpPr>
            <a:spLocks/>
          </p:cNvSpPr>
          <p:nvPr/>
        </p:nvSpPr>
        <p:spPr bwMode="auto">
          <a:xfrm>
            <a:off x="5442044" y="3603306"/>
            <a:ext cx="987332" cy="983975"/>
          </a:xfrm>
          <a:custGeom>
            <a:avLst/>
            <a:gdLst>
              <a:gd name="T0" fmla="*/ 372 w 372"/>
              <a:gd name="T1" fmla="*/ 371 h 371"/>
              <a:gd name="T2" fmla="*/ 325 w 372"/>
              <a:gd name="T3" fmla="*/ 371 h 371"/>
              <a:gd name="T4" fmla="*/ 325 w 372"/>
              <a:gd name="T5" fmla="*/ 299 h 371"/>
              <a:gd name="T6" fmla="*/ 263 w 372"/>
              <a:gd name="T7" fmla="*/ 282 h 371"/>
              <a:gd name="T8" fmla="*/ 226 w 372"/>
              <a:gd name="T9" fmla="*/ 345 h 371"/>
              <a:gd name="T10" fmla="*/ 145 w 372"/>
              <a:gd name="T11" fmla="*/ 299 h 371"/>
              <a:gd name="T12" fmla="*/ 182 w 372"/>
              <a:gd name="T13" fmla="*/ 236 h 371"/>
              <a:gd name="T14" fmla="*/ 137 w 372"/>
              <a:gd name="T15" fmla="*/ 189 h 371"/>
              <a:gd name="T16" fmla="*/ 73 w 372"/>
              <a:gd name="T17" fmla="*/ 226 h 371"/>
              <a:gd name="T18" fmla="*/ 28 w 372"/>
              <a:gd name="T19" fmla="*/ 146 h 371"/>
              <a:gd name="T20" fmla="*/ 91 w 372"/>
              <a:gd name="T21" fmla="*/ 109 h 371"/>
              <a:gd name="T22" fmla="*/ 74 w 372"/>
              <a:gd name="T23" fmla="*/ 46 h 371"/>
              <a:gd name="T24" fmla="*/ 0 w 372"/>
              <a:gd name="T25" fmla="*/ 46 h 371"/>
              <a:gd name="T26" fmla="*/ 0 w 372"/>
              <a:gd name="T27" fmla="*/ 0 h 371"/>
              <a:gd name="T28" fmla="*/ 372 w 372"/>
              <a:gd name="T29" fmla="*/ 0 h 371"/>
              <a:gd name="T30" fmla="*/ 372 w 372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371"/>
                </a:moveTo>
                <a:cubicBezTo>
                  <a:pt x="325" y="371"/>
                  <a:pt x="325" y="371"/>
                  <a:pt x="325" y="371"/>
                </a:cubicBezTo>
                <a:cubicBezTo>
                  <a:pt x="325" y="299"/>
                  <a:pt x="325" y="299"/>
                  <a:pt x="325" y="299"/>
                </a:cubicBezTo>
                <a:cubicBezTo>
                  <a:pt x="304" y="295"/>
                  <a:pt x="282" y="289"/>
                  <a:pt x="263" y="282"/>
                </a:cubicBezTo>
                <a:cubicBezTo>
                  <a:pt x="226" y="345"/>
                  <a:pt x="226" y="345"/>
                  <a:pt x="226" y="345"/>
                </a:cubicBezTo>
                <a:cubicBezTo>
                  <a:pt x="145" y="299"/>
                  <a:pt x="145" y="299"/>
                  <a:pt x="145" y="299"/>
                </a:cubicBezTo>
                <a:cubicBezTo>
                  <a:pt x="182" y="236"/>
                  <a:pt x="182" y="236"/>
                  <a:pt x="182" y="236"/>
                </a:cubicBezTo>
                <a:cubicBezTo>
                  <a:pt x="166" y="221"/>
                  <a:pt x="150" y="206"/>
                  <a:pt x="137" y="189"/>
                </a:cubicBezTo>
                <a:cubicBezTo>
                  <a:pt x="73" y="226"/>
                  <a:pt x="73" y="226"/>
                  <a:pt x="73" y="226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2" y="89"/>
                  <a:pt x="78" y="69"/>
                  <a:pt x="7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372" y="0"/>
                  <a:pt x="372" y="0"/>
                  <a:pt x="372" y="0"/>
                </a:cubicBezTo>
                <a:lnTo>
                  <a:pt x="372" y="37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2446220" y="3040127"/>
            <a:ext cx="1479096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2446220" y="3988513"/>
            <a:ext cx="1479096" cy="2862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4330314" y="2937656"/>
            <a:ext cx="452602" cy="402133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343906" y="3896695"/>
            <a:ext cx="440054" cy="437252"/>
            <a:chOff x="7392564" y="5336936"/>
            <a:chExt cx="556472" cy="552928"/>
          </a:xfrm>
          <a:solidFill>
            <a:schemeClr val="bg1"/>
          </a:solidFill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7392564" y="5740999"/>
              <a:ext cx="148865" cy="14886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477630" y="5383014"/>
              <a:ext cx="368619" cy="375707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7527252" y="5439725"/>
              <a:ext cx="368619" cy="368619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7835615" y="5336936"/>
              <a:ext cx="113421" cy="10987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195924" y="2926885"/>
            <a:ext cx="282643" cy="378920"/>
            <a:chOff x="8025047" y="2676140"/>
            <a:chExt cx="308642" cy="413776"/>
          </a:xfrm>
        </p:grpSpPr>
        <p:sp>
          <p:nvSpPr>
            <p:cNvPr id="41" name="Freeform 62"/>
            <p:cNvSpPr>
              <a:spLocks noEditPoints="1"/>
            </p:cNvSpPr>
            <p:nvPr/>
          </p:nvSpPr>
          <p:spPr bwMode="auto">
            <a:xfrm>
              <a:off x="8025047" y="2676140"/>
              <a:ext cx="233759" cy="413776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8159041" y="2753123"/>
              <a:ext cx="174648" cy="16658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58"/>
          <p:cNvSpPr>
            <a:spLocks/>
          </p:cNvSpPr>
          <p:nvPr/>
        </p:nvSpPr>
        <p:spPr bwMode="auto">
          <a:xfrm>
            <a:off x="8089253" y="3890901"/>
            <a:ext cx="427409" cy="443045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6"/>
          <p:cNvSpPr txBox="1">
            <a:spLocks/>
          </p:cNvSpPr>
          <p:nvPr/>
        </p:nvSpPr>
        <p:spPr>
          <a:xfrm>
            <a:off x="8970700" y="3040603"/>
            <a:ext cx="1479003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8970742" y="3989053"/>
            <a:ext cx="1479427" cy="307739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7"/>
          <p:cNvSpPr txBox="1"/>
          <p:nvPr/>
        </p:nvSpPr>
        <p:spPr>
          <a:xfrm>
            <a:off x="244622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8"/>
          <p:cNvSpPr txBox="1"/>
          <p:nvPr/>
        </p:nvSpPr>
        <p:spPr>
          <a:xfrm>
            <a:off x="245199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7"/>
          <p:cNvSpPr txBox="1"/>
          <p:nvPr/>
        </p:nvSpPr>
        <p:spPr>
          <a:xfrm>
            <a:off x="8205851" y="4844306"/>
            <a:ext cx="1768355" cy="2585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8"/>
          <p:cNvSpPr txBox="1"/>
          <p:nvPr/>
        </p:nvSpPr>
        <p:spPr>
          <a:xfrm>
            <a:off x="8211621" y="5082323"/>
            <a:ext cx="2142474" cy="59085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49" name="矩形 48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7" name="矩形 56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797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2" grpId="0" animBg="1"/>
      <p:bldP spid="45" grpId="0" animBg="1"/>
      <p:bldP spid="46" grpId="0" build="p"/>
      <p:bldP spid="47" grpId="0" build="p"/>
      <p:bldP spid="33" grpId="0" animBg="1"/>
      <p:bldP spid="52" grpId="0" animBg="1"/>
      <p:bldP spid="43" grpId="0" build="p"/>
      <p:bldP spid="44" grpId="0" build="p"/>
      <p:bldP spid="53" grpId="0"/>
      <p:bldP spid="54" grpId="0"/>
      <p:bldP spid="55" grpId="0"/>
      <p:bldP spid="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747093" y="4249720"/>
            <a:ext cx="0" cy="157759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169813" y="3458297"/>
            <a:ext cx="0" cy="201901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7805732" y="2374202"/>
            <a:ext cx="1266812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554852" y="2688619"/>
            <a:ext cx="1517692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5293855" y="3219203"/>
            <a:ext cx="1266813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5293855" y="3533618"/>
            <a:ext cx="1517693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0188778" y="2699833"/>
            <a:ext cx="1265433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937897" y="3014248"/>
            <a:ext cx="1516315" cy="44314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2781557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3057878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3909144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4185463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449606" y="5053272"/>
            <a:ext cx="1536991" cy="25850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449603" y="5329591"/>
            <a:ext cx="2078344" cy="295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520769" y="4119971"/>
            <a:ext cx="5722047" cy="2372556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734969" y="397509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648727" y="3629211"/>
            <a:ext cx="4998972" cy="1948385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11650" tIns="55825" rIns="111650" bIns="5582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592532" y="3675673"/>
            <a:ext cx="0" cy="133520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568632" y="2752567"/>
            <a:ext cx="778959" cy="7789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1568632" y="3873034"/>
            <a:ext cx="778959" cy="7789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573538" y="5022784"/>
            <a:ext cx="778959" cy="7789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1811965" y="4131452"/>
            <a:ext cx="267759" cy="2380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1798585" y="3009596"/>
            <a:ext cx="294521" cy="235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1840278" y="5285855"/>
            <a:ext cx="252827" cy="252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9978" tIns="39978" rIns="39978" bIns="39978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80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36" name="矩形 35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738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6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1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6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29" grpId="0" build="p"/>
      <p:bldP spid="30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2" name="矩形 11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3533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945784" y="4880024"/>
            <a:ext cx="2969972" cy="763137"/>
            <a:chOff x="4475937" y="4698842"/>
            <a:chExt cx="3243170" cy="83333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475937" y="4698842"/>
              <a:ext cx="3243170" cy="833335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475937" y="5116237"/>
              <a:ext cx="3243170" cy="415940"/>
            </a:xfrm>
            <a:custGeom>
              <a:avLst/>
              <a:gdLst>
                <a:gd name="T0" fmla="*/ 726 w 1452"/>
                <a:gd name="T1" fmla="*/ 142 h 186"/>
                <a:gd name="T2" fmla="*/ 1452 w 1452"/>
                <a:gd name="T3" fmla="*/ 0 h 186"/>
                <a:gd name="T4" fmla="*/ 1452 w 1452"/>
                <a:gd name="T5" fmla="*/ 0 h 186"/>
                <a:gd name="T6" fmla="*/ 726 w 1452"/>
                <a:gd name="T7" fmla="*/ 186 h 186"/>
                <a:gd name="T8" fmla="*/ 0 w 1452"/>
                <a:gd name="T9" fmla="*/ 0 h 186"/>
                <a:gd name="T10" fmla="*/ 0 w 1452"/>
                <a:gd name="T11" fmla="*/ 0 h 186"/>
                <a:gd name="T12" fmla="*/ 726 w 1452"/>
                <a:gd name="T13" fmla="*/ 14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6">
                  <a:moveTo>
                    <a:pt x="726" y="142"/>
                  </a:moveTo>
                  <a:cubicBezTo>
                    <a:pt x="1078" y="142"/>
                    <a:pt x="1372" y="81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452" y="103"/>
                    <a:pt x="1127" y="186"/>
                    <a:pt x="726" y="186"/>
                  </a:cubicBezTo>
                  <a:cubicBezTo>
                    <a:pt x="325" y="186"/>
                    <a:pt x="0" y="10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81"/>
                    <a:pt x="374" y="142"/>
                    <a:pt x="726" y="142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67432" y="4283364"/>
            <a:ext cx="3526676" cy="893656"/>
            <a:chOff x="4171981" y="4047299"/>
            <a:chExt cx="3851083" cy="97586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171981" y="4047299"/>
              <a:ext cx="3851083" cy="975860"/>
            </a:xfrm>
            <a:prstGeom prst="ellipse">
              <a:avLst/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171981" y="4533047"/>
              <a:ext cx="3851083" cy="490112"/>
            </a:xfrm>
            <a:custGeom>
              <a:avLst/>
              <a:gdLst>
                <a:gd name="T0" fmla="*/ 862 w 1724"/>
                <a:gd name="T1" fmla="*/ 168 h 219"/>
                <a:gd name="T2" fmla="*/ 1724 w 1724"/>
                <a:gd name="T3" fmla="*/ 0 h 219"/>
                <a:gd name="T4" fmla="*/ 1724 w 1724"/>
                <a:gd name="T5" fmla="*/ 1 h 219"/>
                <a:gd name="T6" fmla="*/ 862 w 1724"/>
                <a:gd name="T7" fmla="*/ 219 h 219"/>
                <a:gd name="T8" fmla="*/ 0 w 1724"/>
                <a:gd name="T9" fmla="*/ 1 h 219"/>
                <a:gd name="T10" fmla="*/ 0 w 1724"/>
                <a:gd name="T11" fmla="*/ 0 h 219"/>
                <a:gd name="T12" fmla="*/ 862 w 1724"/>
                <a:gd name="T13" fmla="*/ 16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8"/>
                  </a:moveTo>
                  <a:cubicBezTo>
                    <a:pt x="1280" y="168"/>
                    <a:pt x="1630" y="96"/>
                    <a:pt x="1724" y="0"/>
                  </a:cubicBezTo>
                  <a:cubicBezTo>
                    <a:pt x="1724" y="1"/>
                    <a:pt x="1724" y="1"/>
                    <a:pt x="1724" y="1"/>
                  </a:cubicBezTo>
                  <a:cubicBezTo>
                    <a:pt x="1724" y="121"/>
                    <a:pt x="1338" y="219"/>
                    <a:pt x="862" y="219"/>
                  </a:cubicBezTo>
                  <a:cubicBezTo>
                    <a:pt x="386" y="219"/>
                    <a:pt x="0" y="12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94" y="96"/>
                    <a:pt x="444" y="168"/>
                    <a:pt x="862" y="168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562218" y="3626775"/>
            <a:ext cx="3735773" cy="1013521"/>
            <a:chOff x="4057088" y="3330311"/>
            <a:chExt cx="4079414" cy="1106751"/>
          </a:xfrm>
        </p:grpSpPr>
        <p:sp>
          <p:nvSpPr>
            <p:cNvPr id="14" name="Oval 11"/>
            <p:cNvSpPr>
              <a:spLocks noChangeArrowheads="1"/>
            </p:cNvSpPr>
            <p:nvPr/>
          </p:nvSpPr>
          <p:spPr bwMode="auto">
            <a:xfrm>
              <a:off x="4057088" y="3330311"/>
              <a:ext cx="4079414" cy="1106751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057088" y="3884413"/>
              <a:ext cx="4079414" cy="552648"/>
            </a:xfrm>
            <a:custGeom>
              <a:avLst/>
              <a:gdLst>
                <a:gd name="T0" fmla="*/ 913 w 1826"/>
                <a:gd name="T1" fmla="*/ 189 h 248"/>
                <a:gd name="T2" fmla="*/ 0 w 1826"/>
                <a:gd name="T3" fmla="*/ 0 h 248"/>
                <a:gd name="T4" fmla="*/ 0 w 1826"/>
                <a:gd name="T5" fmla="*/ 0 h 248"/>
                <a:gd name="T6" fmla="*/ 913 w 1826"/>
                <a:gd name="T7" fmla="*/ 248 h 248"/>
                <a:gd name="T8" fmla="*/ 1826 w 1826"/>
                <a:gd name="T9" fmla="*/ 0 h 248"/>
                <a:gd name="T10" fmla="*/ 1826 w 1826"/>
                <a:gd name="T11" fmla="*/ 0 h 248"/>
                <a:gd name="T12" fmla="*/ 913 w 1826"/>
                <a:gd name="T13" fmla="*/ 189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6" h="248">
                  <a:moveTo>
                    <a:pt x="913" y="189"/>
                  </a:moveTo>
                  <a:cubicBezTo>
                    <a:pt x="471" y="189"/>
                    <a:pt x="100" y="109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409" y="248"/>
                    <a:pt x="913" y="248"/>
                  </a:cubicBezTo>
                  <a:cubicBezTo>
                    <a:pt x="1417" y="248"/>
                    <a:pt x="1826" y="137"/>
                    <a:pt x="1826" y="0"/>
                  </a:cubicBezTo>
                  <a:cubicBezTo>
                    <a:pt x="1826" y="0"/>
                    <a:pt x="1826" y="0"/>
                    <a:pt x="1826" y="0"/>
                  </a:cubicBezTo>
                  <a:cubicBezTo>
                    <a:pt x="1726" y="109"/>
                    <a:pt x="1355" y="189"/>
                    <a:pt x="913" y="189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667432" y="3130005"/>
            <a:ext cx="3526676" cy="894988"/>
            <a:chOff x="4171981" y="2787843"/>
            <a:chExt cx="3851083" cy="977315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4171981" y="2787843"/>
              <a:ext cx="3851083" cy="977314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4171981" y="3276501"/>
              <a:ext cx="3851083" cy="488657"/>
            </a:xfrm>
            <a:custGeom>
              <a:avLst/>
              <a:gdLst>
                <a:gd name="T0" fmla="*/ 862 w 1724"/>
                <a:gd name="T1" fmla="*/ 167 h 219"/>
                <a:gd name="T2" fmla="*/ 0 w 1724"/>
                <a:gd name="T3" fmla="*/ 0 h 219"/>
                <a:gd name="T4" fmla="*/ 0 w 1724"/>
                <a:gd name="T5" fmla="*/ 0 h 219"/>
                <a:gd name="T6" fmla="*/ 862 w 1724"/>
                <a:gd name="T7" fmla="*/ 219 h 219"/>
                <a:gd name="T8" fmla="*/ 1724 w 1724"/>
                <a:gd name="T9" fmla="*/ 0 h 219"/>
                <a:gd name="T10" fmla="*/ 1724 w 1724"/>
                <a:gd name="T11" fmla="*/ 0 h 219"/>
                <a:gd name="T12" fmla="*/ 862 w 1724"/>
                <a:gd name="T13" fmla="*/ 16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7"/>
                  </a:moveTo>
                  <a:cubicBezTo>
                    <a:pt x="444" y="167"/>
                    <a:pt x="94" y="9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386" y="219"/>
                    <a:pt x="862" y="219"/>
                  </a:cubicBezTo>
                  <a:cubicBezTo>
                    <a:pt x="1338" y="219"/>
                    <a:pt x="1724" y="121"/>
                    <a:pt x="1724" y="0"/>
                  </a:cubicBezTo>
                  <a:cubicBezTo>
                    <a:pt x="1724" y="0"/>
                    <a:pt x="1724" y="0"/>
                    <a:pt x="1724" y="0"/>
                  </a:cubicBezTo>
                  <a:cubicBezTo>
                    <a:pt x="1630" y="96"/>
                    <a:pt x="1280" y="167"/>
                    <a:pt x="862" y="16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945784" y="2663866"/>
            <a:ext cx="2969972" cy="764469"/>
            <a:chOff x="4475937" y="2278826"/>
            <a:chExt cx="3243170" cy="834790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4475937" y="2278826"/>
              <a:ext cx="3243170" cy="83478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  <a:effectLst/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4475937" y="2696221"/>
              <a:ext cx="3243170" cy="417395"/>
            </a:xfrm>
            <a:custGeom>
              <a:avLst/>
              <a:gdLst>
                <a:gd name="T0" fmla="*/ 726 w 1452"/>
                <a:gd name="T1" fmla="*/ 143 h 187"/>
                <a:gd name="T2" fmla="*/ 0 w 1452"/>
                <a:gd name="T3" fmla="*/ 0 h 187"/>
                <a:gd name="T4" fmla="*/ 0 w 1452"/>
                <a:gd name="T5" fmla="*/ 0 h 187"/>
                <a:gd name="T6" fmla="*/ 726 w 1452"/>
                <a:gd name="T7" fmla="*/ 187 h 187"/>
                <a:gd name="T8" fmla="*/ 1452 w 1452"/>
                <a:gd name="T9" fmla="*/ 0 h 187"/>
                <a:gd name="T10" fmla="*/ 1452 w 1452"/>
                <a:gd name="T11" fmla="*/ 0 h 187"/>
                <a:gd name="T12" fmla="*/ 726 w 1452"/>
                <a:gd name="T13" fmla="*/ 1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7">
                  <a:moveTo>
                    <a:pt x="726" y="143"/>
                  </a:moveTo>
                  <a:cubicBezTo>
                    <a:pt x="374" y="143"/>
                    <a:pt x="79" y="8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3"/>
                    <a:pt x="325" y="187"/>
                    <a:pt x="726" y="187"/>
                  </a:cubicBezTo>
                  <a:cubicBezTo>
                    <a:pt x="1127" y="187"/>
                    <a:pt x="1452" y="103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372" y="82"/>
                    <a:pt x="1078" y="143"/>
                    <a:pt x="726" y="143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83738" tIns="41869" rIns="83738" bIns="41869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000819" y="3099401"/>
            <a:ext cx="2108498" cy="3289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2792003"/>
            <a:ext cx="1309543" cy="30739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3099401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3871344"/>
            <a:ext cx="1309543" cy="3073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4178742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731231" y="4996173"/>
            <a:ext cx="1309543" cy="30739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`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731229" y="5303570"/>
            <a:ext cx="1939504" cy="33910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40879" y="3871345"/>
            <a:ext cx="1368439" cy="29817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000819" y="4178741"/>
            <a:ext cx="2108498" cy="3289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740879" y="2792003"/>
            <a:ext cx="1368439" cy="29817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4020332" y="2809869"/>
            <a:ext cx="423890" cy="423890"/>
            <a:chOff x="2925343" y="2268550"/>
            <a:chExt cx="462882" cy="462882"/>
          </a:xfrm>
        </p:grpSpPr>
        <p:sp>
          <p:nvSpPr>
            <p:cNvPr id="45" name="Rounded Rectangle 44"/>
            <p:cNvSpPr/>
            <p:nvPr/>
          </p:nvSpPr>
          <p:spPr>
            <a:xfrm>
              <a:off x="2925343" y="2268550"/>
              <a:ext cx="462882" cy="46288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684"/>
            <p:cNvSpPr/>
            <p:nvPr/>
          </p:nvSpPr>
          <p:spPr>
            <a:xfrm>
              <a:off x="3028178" y="2377361"/>
              <a:ext cx="280172" cy="24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020332" y="5009119"/>
            <a:ext cx="423890" cy="423890"/>
            <a:chOff x="2855493" y="3429000"/>
            <a:chExt cx="462882" cy="462882"/>
          </a:xfrm>
        </p:grpSpPr>
        <p:sp>
          <p:nvSpPr>
            <p:cNvPr id="56" name="Rounded Rectangle 55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35"/>
            <p:cNvSpPr>
              <a:spLocks/>
            </p:cNvSpPr>
            <p:nvPr/>
          </p:nvSpPr>
          <p:spPr bwMode="auto">
            <a:xfrm>
              <a:off x="2978718" y="3520829"/>
              <a:ext cx="216432" cy="290727"/>
            </a:xfrm>
            <a:custGeom>
              <a:avLst/>
              <a:gdLst>
                <a:gd name="T0" fmla="*/ 733 w 19946"/>
                <a:gd name="T1" fmla="*/ 1038 h 21355"/>
                <a:gd name="T2" fmla="*/ 550 w 19946"/>
                <a:gd name="T3" fmla="*/ 889 h 21355"/>
                <a:gd name="T4" fmla="*/ 6041 w 19946"/>
                <a:gd name="T5" fmla="*/ 11465 h 21355"/>
                <a:gd name="T6" fmla="*/ 5858 w 19946"/>
                <a:gd name="T7" fmla="*/ 16679 h 21355"/>
                <a:gd name="T8" fmla="*/ 0 w 19946"/>
                <a:gd name="T9" fmla="*/ 18765 h 21355"/>
                <a:gd name="T10" fmla="*/ 6590 w 19946"/>
                <a:gd name="T11" fmla="*/ 17722 h 21355"/>
                <a:gd name="T12" fmla="*/ 8970 w 19946"/>
                <a:gd name="T13" fmla="*/ 20999 h 21355"/>
                <a:gd name="T14" fmla="*/ 10251 w 19946"/>
                <a:gd name="T15" fmla="*/ 20403 h 21355"/>
                <a:gd name="T16" fmla="*/ 12265 w 19946"/>
                <a:gd name="T17" fmla="*/ 18467 h 21355"/>
                <a:gd name="T18" fmla="*/ 12631 w 19946"/>
                <a:gd name="T19" fmla="*/ 17275 h 21355"/>
                <a:gd name="T20" fmla="*/ 8055 w 19946"/>
                <a:gd name="T21" fmla="*/ 16381 h 21355"/>
                <a:gd name="T22" fmla="*/ 18855 w 19946"/>
                <a:gd name="T23" fmla="*/ 15785 h 21355"/>
                <a:gd name="T24" fmla="*/ 18672 w 19946"/>
                <a:gd name="T25" fmla="*/ 15636 h 21355"/>
                <a:gd name="T26" fmla="*/ 17024 w 19946"/>
                <a:gd name="T27" fmla="*/ 12806 h 21355"/>
                <a:gd name="T28" fmla="*/ 16475 w 19946"/>
                <a:gd name="T29" fmla="*/ 12806 h 21355"/>
                <a:gd name="T30" fmla="*/ 13180 w 19946"/>
                <a:gd name="T31" fmla="*/ 5805 h 21355"/>
                <a:gd name="T32" fmla="*/ 8421 w 19946"/>
                <a:gd name="T33" fmla="*/ 9380 h 21355"/>
                <a:gd name="T34" fmla="*/ 12814 w 19946"/>
                <a:gd name="T35" fmla="*/ 5507 h 21355"/>
                <a:gd name="T36" fmla="*/ 4211 w 19946"/>
                <a:gd name="T37" fmla="*/ 2825 h 21355"/>
                <a:gd name="T38" fmla="*/ 4211 w 19946"/>
                <a:gd name="T39" fmla="*/ 2378 h 21355"/>
                <a:gd name="T40" fmla="*/ 1831 w 19946"/>
                <a:gd name="T41" fmla="*/ 591 h 21355"/>
                <a:gd name="T42" fmla="*/ 1648 w 19946"/>
                <a:gd name="T43" fmla="*/ 1038 h 21355"/>
                <a:gd name="T44" fmla="*/ 18672 w 19946"/>
                <a:gd name="T45" fmla="*/ 14891 h 21355"/>
                <a:gd name="T46" fmla="*/ 17024 w 19946"/>
                <a:gd name="T47" fmla="*/ 9678 h 21355"/>
                <a:gd name="T48" fmla="*/ 15560 w 19946"/>
                <a:gd name="T49" fmla="*/ 2825 h 21355"/>
                <a:gd name="T50" fmla="*/ 12814 w 19946"/>
                <a:gd name="T51" fmla="*/ 5507 h 21355"/>
                <a:gd name="T52" fmla="*/ 13180 w 19946"/>
                <a:gd name="T53" fmla="*/ 5805 h 21355"/>
                <a:gd name="T54" fmla="*/ 16475 w 19946"/>
                <a:gd name="T55" fmla="*/ 3570 h 21355"/>
                <a:gd name="T56" fmla="*/ 16475 w 19946"/>
                <a:gd name="T57" fmla="*/ 8933 h 21355"/>
                <a:gd name="T58" fmla="*/ 17024 w 19946"/>
                <a:gd name="T59" fmla="*/ 2676 h 21355"/>
                <a:gd name="T60" fmla="*/ 19038 w 19946"/>
                <a:gd name="T61" fmla="*/ 1932 h 21355"/>
                <a:gd name="T62" fmla="*/ 17573 w 19946"/>
                <a:gd name="T63" fmla="*/ 740 h 21355"/>
                <a:gd name="T64" fmla="*/ 16658 w 19946"/>
                <a:gd name="T65" fmla="*/ 2378 h 21355"/>
                <a:gd name="T66" fmla="*/ 8970 w 19946"/>
                <a:gd name="T67" fmla="*/ 2825 h 21355"/>
                <a:gd name="T68" fmla="*/ 15560 w 19946"/>
                <a:gd name="T69" fmla="*/ 2825 h 2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946" h="21355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1"/>
                    <a:pt x="18672" y="14891"/>
                  </a:cubicBezTo>
                  <a:cubicBezTo>
                    <a:pt x="18855" y="14891"/>
                    <a:pt x="19221" y="14891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  <a:moveTo>
                    <a:pt x="15560" y="282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439415" y="3909495"/>
            <a:ext cx="423890" cy="423890"/>
            <a:chOff x="2095350" y="2324961"/>
            <a:chExt cx="462882" cy="462882"/>
          </a:xfrm>
        </p:grpSpPr>
        <p:sp>
          <p:nvSpPr>
            <p:cNvPr id="60" name="Rounded Rectangle 59"/>
            <p:cNvSpPr/>
            <p:nvPr/>
          </p:nvSpPr>
          <p:spPr>
            <a:xfrm>
              <a:off x="2095350" y="2324961"/>
              <a:ext cx="462882" cy="4628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Shape 579"/>
            <p:cNvSpPr/>
            <p:nvPr/>
          </p:nvSpPr>
          <p:spPr>
            <a:xfrm flipV="1">
              <a:off x="2204123" y="2428623"/>
              <a:ext cx="245336" cy="255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439415" y="2788543"/>
            <a:ext cx="423890" cy="423890"/>
            <a:chOff x="2018242" y="3429000"/>
            <a:chExt cx="462882" cy="462882"/>
          </a:xfrm>
        </p:grpSpPr>
        <p:sp>
          <p:nvSpPr>
            <p:cNvPr id="64" name="Rounded Rectangle 63"/>
            <p:cNvSpPr/>
            <p:nvPr/>
          </p:nvSpPr>
          <p:spPr>
            <a:xfrm>
              <a:off x="2018242" y="3429000"/>
              <a:ext cx="462882" cy="46288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Shape 546"/>
            <p:cNvSpPr/>
            <p:nvPr/>
          </p:nvSpPr>
          <p:spPr>
            <a:xfrm>
              <a:off x="2102354" y="3560952"/>
              <a:ext cx="299452" cy="198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4020332" y="3909495"/>
            <a:ext cx="423890" cy="423890"/>
            <a:chOff x="2855493" y="3429000"/>
            <a:chExt cx="462882" cy="462882"/>
          </a:xfrm>
        </p:grpSpPr>
        <p:sp>
          <p:nvSpPr>
            <p:cNvPr id="51" name="Rounded Rectangle 50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Shape 1849"/>
            <p:cNvSpPr/>
            <p:nvPr/>
          </p:nvSpPr>
          <p:spPr>
            <a:xfrm flipH="1">
              <a:off x="2967936" y="3562457"/>
              <a:ext cx="256862" cy="20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4891" tIns="34891" rIns="34891" bIns="34891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43" name="矩形 4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矩形 4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08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7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51" y="2680221"/>
            <a:ext cx="3294492" cy="1302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2" dirty="0" smtClean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 smtClean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2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47" y="2542222"/>
            <a:ext cx="0" cy="1997848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277" y="4193821"/>
            <a:ext cx="1269558" cy="3462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2827" y="2505429"/>
            <a:ext cx="1477008" cy="147700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51" y="4065810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789" y="4065810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631" y="2737376"/>
            <a:ext cx="1269558" cy="10819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1" b="1" dirty="0" smtClean="0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1" b="1" dirty="0">
              <a:solidFill>
                <a:srgbClr val="C0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51" y="4355521"/>
            <a:ext cx="1497198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789" y="4355521"/>
            <a:ext cx="1564054" cy="224362"/>
          </a:xfrm>
          <a:prstGeom prst="rect">
            <a:avLst/>
          </a:prstGeom>
          <a:noFill/>
        </p:spPr>
        <p:txBody>
          <a:bodyPr wrap="square" lIns="85030" tIns="42516" rIns="85030" bIns="42516" rtlCol="0">
            <a:spAutoFit/>
          </a:bodyPr>
          <a:lstStyle/>
          <a:p>
            <a:r>
              <a:rPr lang="en-US" altLang="zh-CN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5332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13201" y="1799222"/>
            <a:ext cx="3841675" cy="3799715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332072" y="3563142"/>
            <a:ext cx="2128308" cy="35086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644457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532831" y="2390296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644457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532831" y="4086361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644457" y="539087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532831" y="5679187"/>
            <a:ext cx="2541853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489872" y="537701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489872" y="5665322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40595" y="37980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740595" y="4086361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548866" y="210198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548866" y="2390296"/>
            <a:ext cx="2585325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24" name="矩形 23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7756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21" name="矩形 20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314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15" name="矩形 14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02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41666" y="1205443"/>
            <a:ext cx="8907663" cy="3957867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3024002" y="5514897"/>
            <a:ext cx="2310430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5007541" y="5343288"/>
            <a:ext cx="2812697" cy="1675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175273" y="3544317"/>
            <a:ext cx="539560" cy="539560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558507" y="2827288"/>
            <a:ext cx="802042" cy="802042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72101" y="2284058"/>
            <a:ext cx="1141668" cy="1141668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4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200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677339" y="56144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677338" y="53157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4191939" y="5384854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4191938" y="508610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506514" y="5042997"/>
            <a:ext cx="23037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506513" y="474424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0" y="0"/>
            <a:ext cx="12858751" cy="87933"/>
            <a:chOff x="0" y="0"/>
            <a:chExt cx="12858751" cy="87933"/>
          </a:xfrm>
        </p:grpSpPr>
        <p:sp>
          <p:nvSpPr>
            <p:cNvPr id="23" name="矩形 2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矩形 41"/>
          <p:cNvSpPr/>
          <p:nvPr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rgbClr val="C00000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rgbClr val="C00000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3437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2176165"/>
            <a:ext cx="12858750" cy="2928663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3" name="直接连接符 102"/>
          <p:cNvCxnSpPr/>
          <p:nvPr/>
        </p:nvCxnSpPr>
        <p:spPr>
          <a:xfrm flipV="1">
            <a:off x="3838678" y="4421519"/>
            <a:ext cx="4961218" cy="879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"/>
          <p:cNvSpPr txBox="1"/>
          <p:nvPr/>
        </p:nvSpPr>
        <p:spPr>
          <a:xfrm>
            <a:off x="3376656" y="2320181"/>
            <a:ext cx="5885265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>
              <a:buNone/>
            </a:pPr>
            <a:r>
              <a:rPr lang="zh-CN" altLang="en-US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5" name="圆角矩形 104"/>
          <p:cNvSpPr/>
          <p:nvPr/>
        </p:nvSpPr>
        <p:spPr>
          <a:xfrm>
            <a:off x="4313582" y="3302887"/>
            <a:ext cx="4011410" cy="387946"/>
          </a:xfrm>
          <a:prstGeom prst="roundRect">
            <a:avLst>
              <a:gd name="adj" fmla="val 422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31"/>
          <p:cNvSpPr txBox="1"/>
          <p:nvPr/>
        </p:nvSpPr>
        <p:spPr>
          <a:xfrm>
            <a:off x="4603002" y="3319602"/>
            <a:ext cx="3432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名称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7" name="组合 106"/>
          <p:cNvGrpSpPr/>
          <p:nvPr/>
        </p:nvGrpSpPr>
        <p:grpSpPr>
          <a:xfrm>
            <a:off x="4289752" y="3274378"/>
            <a:ext cx="559645" cy="416455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8" name="圆角矩形 107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109" name="圆角矩形 108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111" name="矩形 110"/>
          <p:cNvSpPr/>
          <p:nvPr/>
        </p:nvSpPr>
        <p:spPr>
          <a:xfrm>
            <a:off x="3549850" y="4175555"/>
            <a:ext cx="5538873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900" dirty="0" smtClean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  <a:endParaRPr lang="en-US" altLang="zh-CN" sz="900" dirty="0">
              <a:solidFill>
                <a:schemeClr val="bg1"/>
              </a:solidFill>
              <a:latin typeface="+mj-lt"/>
              <a:ea typeface="Source Han Sans ExtraLight" panose="020B0200000000000000" pitchFamily="34" charset="-122"/>
              <a:cs typeface="Arial" panose="020B0604020202020204" pitchFamily="34" charset="0"/>
            </a:endParaRPr>
          </a:p>
        </p:txBody>
      </p:sp>
      <p:sp>
        <p:nvSpPr>
          <p:cNvPr id="112" name="矩形 111"/>
          <p:cNvSpPr/>
          <p:nvPr/>
        </p:nvSpPr>
        <p:spPr>
          <a:xfrm>
            <a:off x="4631275" y="3760314"/>
            <a:ext cx="3376025" cy="37702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just"/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31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7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8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2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2" grpId="0" animBg="1"/>
          <p:bldP spid="104" grpId="0"/>
          <p:bldP spid="105" grpId="0" animBg="1"/>
          <p:bldP spid="106" grpId="0"/>
          <p:bldP spid="111" grpId="0"/>
          <p:bldP spid="1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2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30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0" fill="hold">
                          <p:stCondLst>
                            <p:cond delay="indefinite"/>
                          </p:stCondLst>
                          <p:childTnLst>
                            <p:par>
                              <p:cTn id="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2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 tmFilter="0,0; .5, 1; 1, 1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2" grpId="0" animBg="1"/>
          <p:bldP spid="104" grpId="0"/>
          <p:bldP spid="105" grpId="0" animBg="1"/>
          <p:bldP spid="106" grpId="0"/>
          <p:bldP spid="111" grpId="0"/>
          <p:bldP spid="1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科技工作汇报"/>
</p:tagLst>
</file>

<file path=ppt/theme/theme1.xml><?xml version="1.0" encoding="utf-8"?>
<a:theme xmlns:a="http://schemas.openxmlformats.org/drawingml/2006/main" name="1_自定义设计方案">
  <a:themeElements>
    <a:clrScheme name="自定义 3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E0000"/>
      </a:accent1>
      <a:accent2>
        <a:srgbClr val="535353"/>
      </a:accent2>
      <a:accent3>
        <a:srgbClr val="BE0000"/>
      </a:accent3>
      <a:accent4>
        <a:srgbClr val="535353"/>
      </a:accent4>
      <a:accent5>
        <a:srgbClr val="BE0000"/>
      </a:accent5>
      <a:accent6>
        <a:srgbClr val="535353"/>
      </a:accent6>
      <a:hlink>
        <a:srgbClr val="BE0000"/>
      </a:hlink>
      <a:folHlink>
        <a:srgbClr val="53535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3900</Words>
  <Application>Microsoft Office PowerPoint</Application>
  <PresentationFormat>自定义</PresentationFormat>
  <Paragraphs>270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HelveticaNeueLT Pro 35 Th</vt:lpstr>
      <vt:lpstr>맑은 고딕</vt:lpstr>
      <vt:lpstr>新細明體</vt:lpstr>
      <vt:lpstr>Source Han Sans ExtraLight</vt:lpstr>
      <vt:lpstr>冬青黑体简体中文 W3</vt:lpstr>
      <vt:lpstr>宋体</vt:lpstr>
      <vt:lpstr>微软雅黑</vt:lpstr>
      <vt:lpstr>Arial</vt:lpstr>
      <vt:lpstr>Calibri</vt:lpstr>
      <vt:lpstr>Calibri Light</vt:lpstr>
      <vt:lpstr>Impact</vt:lpstr>
      <vt:lpstr>Wingdings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科技工作汇报</dc:title>
  <dc:creator/>
  <cp:keywords>第一PPT模板网：www.1ppt.com</cp:keywords>
  <cp:lastModifiedBy/>
  <cp:revision>1</cp:revision>
  <dcterms:created xsi:type="dcterms:W3CDTF">2016-10-17T11:15:57Z</dcterms:created>
  <dcterms:modified xsi:type="dcterms:W3CDTF">2019-06-12T05:51:38Z</dcterms:modified>
</cp:coreProperties>
</file>