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195707488"/>
        <c:axId val="-195717824"/>
      </c:barChart>
      <c:catAx>
        <c:axId val="-195707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5717824"/>
        <c:crosses val="autoZero"/>
        <c:auto val="1"/>
        <c:lblAlgn val="ctr"/>
        <c:lblOffset val="100"/>
        <c:noMultiLvlLbl val="0"/>
      </c:catAx>
      <c:valAx>
        <c:axId val="-1957178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570748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2019/9/5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3556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65606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xmlns="" id="{76D62477-6D2F-444E-BF81-EEC85ADD64E3}"/>
              </a:ext>
            </a:extLst>
          </p:cNvPr>
          <p:cNvGrpSpPr/>
          <p:nvPr userDrawn="1"/>
        </p:nvGrpSpPr>
        <p:grpSpPr>
          <a:xfrm>
            <a:off x="0" y="0"/>
            <a:ext cx="12192000" cy="6856551"/>
            <a:chOff x="0" y="0"/>
            <a:chExt cx="12192000" cy="6856551"/>
          </a:xfrm>
        </p:grpSpPr>
        <p:pic>
          <p:nvPicPr>
            <p:cNvPr id="5" name="图片 4">
              <a:extLst>
                <a:ext uri="{FF2B5EF4-FFF2-40B4-BE49-F238E27FC236}">
                  <a16:creationId xmlns:a16="http://schemas.microsoft.com/office/drawing/2014/main" xmlns="" id="{42F89945-2ED6-489A-BCDD-A4CB0A422A2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1"/>
            <a:stretch/>
          </p:blipFill>
          <p:spPr>
            <a:xfrm flipH="1">
              <a:off x="1724400" y="0"/>
              <a:ext cx="10467600" cy="6855102"/>
            </a:xfrm>
            <a:prstGeom prst="rect">
              <a:avLst/>
            </a:prstGeom>
          </p:spPr>
        </p:pic>
        <p:pic>
          <p:nvPicPr>
            <p:cNvPr id="6" name="图片 5">
              <a:extLst>
                <a:ext uri="{FF2B5EF4-FFF2-40B4-BE49-F238E27FC236}">
                  <a16:creationId xmlns:a16="http://schemas.microsoft.com/office/drawing/2014/main" xmlns="" id="{C599BBF8-E4F4-47BF-B48A-EB5718D2543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35"/>
            <a:stretch/>
          </p:blipFill>
          <p:spPr>
            <a:xfrm flipH="1">
              <a:off x="0" y="1449"/>
              <a:ext cx="2095500" cy="6855102"/>
            </a:xfrm>
            <a:prstGeom prst="rect">
              <a:avLst/>
            </a:prstGeom>
          </p:spPr>
        </p:pic>
      </p:grpSp>
    </p:spTree>
    <p:extLst>
      <p:ext uri="{BB962C8B-B14F-4D97-AF65-F5344CB8AC3E}">
        <p14:creationId xmlns:p14="http://schemas.microsoft.com/office/powerpoint/2010/main" val="3938340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792253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斜纹 3">
            <a:extLst>
              <a:ext uri="{FF2B5EF4-FFF2-40B4-BE49-F238E27FC236}">
                <a16:creationId xmlns:a16="http://schemas.microsoft.com/office/drawing/2014/main" xmlns="" id="{8111BC32-E1FA-4628-98EE-068BC2616D24}"/>
              </a:ext>
            </a:extLst>
          </p:cNvPr>
          <p:cNvSpPr/>
          <p:nvPr userDrawn="1"/>
        </p:nvSpPr>
        <p:spPr>
          <a:xfrm>
            <a:off x="0" y="0"/>
            <a:ext cx="2068025" cy="1688841"/>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83" r:id="rId5"/>
    <p:sldLayoutId id="2147483665" r:id="rId6"/>
    <p:sldLayoutId id="2147483666" r:id="rId7"/>
    <p:sldLayoutId id="2147483667" r:id="rId8"/>
    <p:sldLayoutId id="2147483668" r:id="rId9"/>
    <p:sldLayoutId id="2147483669" r:id="rId10"/>
    <p:sldLayoutId id="214748367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6.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5.jpg"/><Relationship Id="rId5" Type="http://schemas.openxmlformats.org/officeDocument/2006/relationships/notesSlide" Target="../notesSlides/notesSlide4.xml"/><Relationship Id="rId4"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tags" Target="../tags/tag14.xml"/><Relationship Id="rId7" Type="http://schemas.openxmlformats.org/officeDocument/2006/relationships/image" Target="../media/image16.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8.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a16="http://schemas.microsoft.com/office/drawing/2014/main" xmlns="" id="{459E7E7F-E22F-4716-AC1A-0C1BEA02AD3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15484" y="0"/>
            <a:ext cx="12207484" cy="6855102"/>
          </a:xfrm>
          <a:prstGeom prst="rect">
            <a:avLst/>
          </a:prstGeom>
        </p:spPr>
      </p:pic>
      <p:sp>
        <p:nvSpPr>
          <p:cNvPr id="28" name="TextBox 28">
            <a:extLst>
              <a:ext uri="{FF2B5EF4-FFF2-40B4-BE49-F238E27FC236}">
                <a16:creationId xmlns:a16="http://schemas.microsoft.com/office/drawing/2014/main" xmlns="" id="{B8DC4F59-8B5D-409F-96EE-165085880D79}"/>
              </a:ext>
            </a:extLst>
          </p:cNvPr>
          <p:cNvSpPr txBox="1"/>
          <p:nvPr/>
        </p:nvSpPr>
        <p:spPr>
          <a:xfrm>
            <a:off x="1148743" y="2689275"/>
            <a:ext cx="1407758" cy="1015663"/>
          </a:xfrm>
          <a:prstGeom prst="rect">
            <a:avLst/>
          </a:prstGeom>
          <a:noFill/>
        </p:spPr>
        <p:txBody>
          <a:bodyPr wrap="none" rtlCol="0">
            <a:spAutoFit/>
          </a:bodyPr>
          <a:lstStyle/>
          <a:p>
            <a:r>
              <a:rPr lang="en-US" altLang="zh-CN" sz="6000" dirty="0" smtClean="0">
                <a:solidFill>
                  <a:srgbClr val="3C767A"/>
                </a:solidFill>
                <a:latin typeface="Agency FB" panose="020B0503020202020204" pitchFamily="34" charset="0"/>
                <a:ea typeface="微软雅黑" panose="020B0503020204020204" pitchFamily="34" charset="-122"/>
              </a:rPr>
              <a:t>20XX</a:t>
            </a:r>
            <a:endParaRPr lang="zh-CN" altLang="en-US" sz="6000" dirty="0">
              <a:solidFill>
                <a:srgbClr val="3C767A"/>
              </a:solidFill>
              <a:latin typeface="Agency FB" panose="020B0503020202020204" pitchFamily="34" charset="0"/>
              <a:ea typeface="微软雅黑" panose="020B0503020204020204" pitchFamily="34" charset="-122"/>
            </a:endParaRPr>
          </a:p>
        </p:txBody>
      </p:sp>
      <p:sp>
        <p:nvSpPr>
          <p:cNvPr id="29" name="_3">
            <a:extLst>
              <a:ext uri="{FF2B5EF4-FFF2-40B4-BE49-F238E27FC236}">
                <a16:creationId xmlns:a16="http://schemas.microsoft.com/office/drawing/2014/main" xmlns="" id="{E91F6F87-B4EF-4E6F-8649-9C6EDD967B72}"/>
              </a:ext>
            </a:extLst>
          </p:cNvPr>
          <p:cNvSpPr/>
          <p:nvPr/>
        </p:nvSpPr>
        <p:spPr>
          <a:xfrm>
            <a:off x="1148743" y="3613858"/>
            <a:ext cx="5646097"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班级竞选班干部</a:t>
            </a:r>
            <a:r>
              <a:rPr lang="en-US" altLang="zh-CN" sz="4000" dirty="0" err="1">
                <a:solidFill>
                  <a:srgbClr val="3C767A"/>
                </a:solidFill>
                <a:latin typeface="微软雅黑" panose="020B0503020204020204" pitchFamily="34" charset="-122"/>
                <a:ea typeface="微软雅黑" panose="020B0503020204020204" pitchFamily="34" charset="-122"/>
              </a:rPr>
              <a:t>ppt</a:t>
            </a:r>
            <a:r>
              <a:rPr lang="zh-CN" altLang="en-US" sz="4000" dirty="0">
                <a:solidFill>
                  <a:srgbClr val="3C767A"/>
                </a:solidFill>
                <a:latin typeface="微软雅黑" panose="020B0503020204020204" pitchFamily="34" charset="-122"/>
                <a:ea typeface="微软雅黑" panose="020B0503020204020204" pitchFamily="34" charset="-122"/>
              </a:rPr>
              <a:t>模板</a:t>
            </a:r>
            <a:endParaRPr lang="zh-CN" altLang="en-US" sz="4000" dirty="0">
              <a:solidFill>
                <a:srgbClr val="3C767A"/>
              </a:solidFill>
              <a:latin typeface="微软雅黑" panose="020B0503020204020204" pitchFamily="34" charset="-122"/>
              <a:ea typeface="微软雅黑" panose="020B0503020204020204" pitchFamily="34" charset="-122"/>
            </a:endParaRPr>
          </a:p>
        </p:txBody>
      </p:sp>
      <p:sp>
        <p:nvSpPr>
          <p:cNvPr id="30" name="_3">
            <a:extLst>
              <a:ext uri="{FF2B5EF4-FFF2-40B4-BE49-F238E27FC236}">
                <a16:creationId xmlns:a16="http://schemas.microsoft.com/office/drawing/2014/main" xmlns="" id="{D1E15301-B310-4391-B904-3A6DF0EA8266}"/>
              </a:ext>
            </a:extLst>
          </p:cNvPr>
          <p:cNvSpPr/>
          <p:nvPr/>
        </p:nvSpPr>
        <p:spPr>
          <a:xfrm>
            <a:off x="1148743" y="4225139"/>
            <a:ext cx="1641796" cy="461665"/>
          </a:xfrm>
          <a:prstGeom prst="rect">
            <a:avLst/>
          </a:prstGeom>
          <a:effectLst/>
        </p:spPr>
        <p:txBody>
          <a:bodyPr wrap="none">
            <a:spAutoFit/>
          </a:bodyPr>
          <a:lstStyle/>
          <a:p>
            <a:r>
              <a:rPr lang="en-US" altLang="zh-CN" sz="2400" dirty="0" err="1">
                <a:solidFill>
                  <a:schemeClr val="tx2"/>
                </a:solidFill>
                <a:latin typeface="Agency FB" panose="020B0503020202020204" pitchFamily="34" charset="0"/>
                <a:ea typeface="造字工房力黑（非商用）常规体" pitchFamily="50" charset="-122"/>
              </a:rPr>
              <a:t>Lobal</a:t>
            </a:r>
            <a:r>
              <a:rPr lang="en-US" altLang="zh-CN" sz="2400" dirty="0">
                <a:solidFill>
                  <a:schemeClr val="tx2"/>
                </a:solidFill>
                <a:latin typeface="Agency FB" panose="020B0503020202020204" pitchFamily="34" charset="0"/>
                <a:ea typeface="造字工房力黑（非商用）常规体" pitchFamily="50" charset="-122"/>
              </a:rPr>
              <a:t> Standard</a:t>
            </a:r>
          </a:p>
        </p:txBody>
      </p:sp>
      <p:sp>
        <p:nvSpPr>
          <p:cNvPr id="31" name="TextBox 36">
            <a:extLst>
              <a:ext uri="{FF2B5EF4-FFF2-40B4-BE49-F238E27FC236}">
                <a16:creationId xmlns:a16="http://schemas.microsoft.com/office/drawing/2014/main" xmlns="" id="{883EE8F4-E350-41FF-876D-09D156046858}"/>
              </a:ext>
            </a:extLst>
          </p:cNvPr>
          <p:cNvSpPr txBox="1"/>
          <p:nvPr/>
        </p:nvSpPr>
        <p:spPr>
          <a:xfrm>
            <a:off x="1148743" y="4602071"/>
            <a:ext cx="4720212" cy="900246"/>
          </a:xfrm>
          <a:prstGeom prst="rect">
            <a:avLst/>
          </a:prstGeom>
          <a:noFill/>
        </p:spPr>
        <p:txBody>
          <a:bodyPr wrap="square" rtlCol="0">
            <a:spAutoFit/>
          </a:bodyPr>
          <a:lstStyle/>
          <a:p>
            <a:pPr>
              <a:lnSpc>
                <a:spcPct val="125000"/>
              </a:lnSpc>
              <a:spcAft>
                <a:spcPts val="600"/>
              </a:spcAft>
            </a:pPr>
            <a:r>
              <a:rPr lang="en-US" altLang="zh-CN" sz="1400" dirty="0">
                <a:solidFill>
                  <a:schemeClr val="bg1">
                    <a:lumMod val="50000"/>
                  </a:schemeClr>
                </a:solidFill>
                <a:latin typeface="Agency FB" panose="020B0503020202020204" pitchFamily="34" charset="0"/>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1400" dirty="0">
              <a:solidFill>
                <a:schemeClr val="bg1">
                  <a:lumMod val="50000"/>
                </a:schemeClr>
              </a:solidFill>
              <a:latin typeface="Agency FB" panose="020B0503020202020204" pitchFamily="34" charset="0"/>
              <a:ea typeface="微软雅黑" panose="020B0503020204020204" pitchFamily="34" charset="-122"/>
            </a:endParaRPr>
          </a:p>
        </p:txBody>
      </p:sp>
    </p:spTree>
    <p:extLst>
      <p:ext uri="{BB962C8B-B14F-4D97-AF65-F5344CB8AC3E}">
        <p14:creationId xmlns:p14="http://schemas.microsoft.com/office/powerpoint/2010/main" val="3671363652"/>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a16="http://schemas.microsoft.com/office/drawing/2014/main" xmlns="" id="{B7AFB3EF-A7B4-4BDA-91C6-016718A2228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flipV="1">
            <a:off x="0" y="0"/>
            <a:ext cx="9896670" cy="6855102"/>
          </a:xfrm>
          <a:prstGeom prst="rect">
            <a:avLst/>
          </a:prstGeom>
        </p:spPr>
      </p:pic>
      <p:sp>
        <p:nvSpPr>
          <p:cNvPr id="2" name="文本框 1"/>
          <p:cNvSpPr txBox="1"/>
          <p:nvPr/>
        </p:nvSpPr>
        <p:spPr>
          <a:xfrm>
            <a:off x="2448467" y="1330564"/>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a:solidFill>
                  <a:schemeClr val="accent1"/>
                </a:solidFill>
                <a:latin typeface="+mj-ea"/>
                <a:ea typeface="+mj-ea"/>
                <a:cs typeface="经典综艺体简" panose="02010609000101010101" pitchFamily="49" charset="-122"/>
              </a:rPr>
              <a:t>目 录</a:t>
            </a:r>
          </a:p>
        </p:txBody>
      </p:sp>
      <p:sp>
        <p:nvSpPr>
          <p:cNvPr id="3" name="文本框 2"/>
          <p:cNvSpPr txBox="1"/>
          <p:nvPr/>
        </p:nvSpPr>
        <p:spPr>
          <a:xfrm>
            <a:off x="2448468" y="2163338"/>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年度工作概述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年度工作概述</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tx1">
                      <a:lumMod val="65000"/>
                      <a:lumOff val="35000"/>
                    </a:schemeClr>
                  </a:solidFill>
                  <a:latin typeface="+mn-ea"/>
                </a:rPr>
                <a:t>总体目标顺利完成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tx1">
                      <a:lumMod val="65000"/>
                      <a:lumOff val="35000"/>
                    </a:schemeClr>
                  </a:solidFill>
                  <a:latin typeface="+mn-ea"/>
                </a:rPr>
                <a:t>思想认识不断提高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a16="http://schemas.microsoft.com/office/drawing/2014/main" xmlns=""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a16="http://schemas.microsoft.com/office/drawing/2014/main" xmlns=""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a16="http://schemas.microsoft.com/office/drawing/2014/main" xmlns=""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a16="http://schemas.microsoft.com/office/drawing/2014/main" xmlns=""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a16="http://schemas.microsoft.com/office/drawing/2014/main" xmlns=""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a16="http://schemas.microsoft.com/office/drawing/2014/main" xmlns=""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a16="http://schemas.microsoft.com/office/drawing/2014/main" xmlns=""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a16="http://schemas.microsoft.com/office/drawing/2014/main" xmlns=""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a16="http://schemas.microsoft.com/office/drawing/2014/main" xmlns=""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a16="http://schemas.microsoft.com/office/drawing/2014/main" xmlns=""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a16="http://schemas.microsoft.com/office/drawing/2014/main" xmlns=""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a16="http://schemas.microsoft.com/office/drawing/2014/main" xmlns=""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a16="http://schemas.microsoft.com/office/drawing/2014/main" xmlns=""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a16="http://schemas.microsoft.com/office/drawing/2014/main" xmlns=""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a16="http://schemas.microsoft.com/office/drawing/2014/main" xmlns=""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a16="http://schemas.microsoft.com/office/drawing/2014/main" xmlns=""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a16="http://schemas.microsoft.com/office/drawing/2014/main" xmlns=""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a16="http://schemas.microsoft.com/office/drawing/2014/main" xmlns=""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xmlns=""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a16="http://schemas.microsoft.com/office/drawing/2014/main" xmlns=""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a16="http://schemas.microsoft.com/office/drawing/2014/main" xmlns=""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a16="http://schemas.microsoft.com/office/drawing/2014/main" xmlns=""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xmlns=""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a16="http://schemas.microsoft.com/office/drawing/2014/main" xmlns=""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a16="http://schemas.microsoft.com/office/drawing/2014/main" xmlns=""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a16="http://schemas.microsoft.com/office/drawing/2014/main" xmlns=""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a16="http://schemas.microsoft.com/office/drawing/2014/main" xmlns=""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a16="http://schemas.microsoft.com/office/drawing/2014/main" xmlns=""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a16="http://schemas.microsoft.com/office/drawing/2014/main" xmlns=""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a16="http://schemas.microsoft.com/office/drawing/2014/main" xmlns=""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a16="http://schemas.microsoft.com/office/drawing/2014/main" xmlns=""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a16="http://schemas.microsoft.com/office/drawing/2014/main" xmlns=""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a16="http://schemas.microsoft.com/office/drawing/2014/main" xmlns=""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a16="http://schemas.microsoft.com/office/drawing/2014/main" xmlns=""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a16="http://schemas.microsoft.com/office/drawing/2014/main" xmlns=""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a16="http://schemas.microsoft.com/office/drawing/2014/main" xmlns=""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a16="http://schemas.microsoft.com/office/drawing/2014/main" xmlns=""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a16="http://schemas.microsoft.com/office/drawing/2014/main" xmlns=""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a16="http://schemas.microsoft.com/office/drawing/2014/main" xmlns=""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a16="http://schemas.microsoft.com/office/drawing/2014/main" xmlns=""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工作完成情况二</a:t>
                </a: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工作完成情况三</a:t>
                </a: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a16="http://schemas.microsoft.com/office/drawing/2014/main" xmlns=""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a16="http://schemas.microsoft.com/office/drawing/2014/main" xmlns=""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a16="http://schemas.microsoft.com/office/drawing/2014/main" xmlns=""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a16="http://schemas.microsoft.com/office/drawing/2014/main" xmlns=""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a16="http://schemas.microsoft.com/office/drawing/2014/main" xmlns=""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a16="http://schemas.microsoft.com/office/drawing/2014/main" xmlns=""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a16="http://schemas.microsoft.com/office/drawing/2014/main" xmlns=""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a16="http://schemas.microsoft.com/office/drawing/2014/main" xmlns=""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a16="http://schemas.microsoft.com/office/drawing/2014/main" xmlns=""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a16="http://schemas.microsoft.com/office/drawing/2014/main" xmlns=""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a16="http://schemas.microsoft.com/office/drawing/2014/main" xmlns=""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a16="http://schemas.microsoft.com/office/drawing/2014/main" xmlns=""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a16="http://schemas.microsoft.com/office/drawing/2014/main" xmlns=""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a16="http://schemas.microsoft.com/office/drawing/2014/main" xmlns=""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a16="http://schemas.microsoft.com/office/drawing/2014/main" xmlns=""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a16="http://schemas.microsoft.com/office/drawing/2014/main" xmlns=""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a16="http://schemas.microsoft.com/office/drawing/2014/main" xmlns=""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a16="http://schemas.microsoft.com/office/drawing/2014/main" xmlns=""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a16="http://schemas.microsoft.com/office/drawing/2014/main" xmlns=""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a16="http://schemas.microsoft.com/office/drawing/2014/main" xmlns=""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a16="http://schemas.microsoft.com/office/drawing/2014/main" xmlns=""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a16="http://schemas.microsoft.com/office/drawing/2014/main" xmlns=""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a16="http://schemas.microsoft.com/office/drawing/2014/main" xmlns=""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a16="http://schemas.microsoft.com/office/drawing/2014/main" xmlns=""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a16="http://schemas.microsoft.com/office/drawing/2014/main" xmlns=""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a16="http://schemas.microsoft.com/office/drawing/2014/main" xmlns=""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a16="http://schemas.microsoft.com/office/drawing/2014/main" xmlns=""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a16="http://schemas.microsoft.com/office/drawing/2014/main" xmlns=""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a16="http://schemas.microsoft.com/office/drawing/2014/main" xmlns=""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a16="http://schemas.microsoft.com/office/drawing/2014/main" xmlns=""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a16="http://schemas.microsoft.com/office/drawing/2014/main" xmlns=""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a16="http://schemas.microsoft.com/office/drawing/2014/main" xmlns=""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a16="http://schemas.microsoft.com/office/drawing/2014/main" xmlns=""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a16="http://schemas.microsoft.com/office/drawing/2014/main" xmlns=""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a16="http://schemas.microsoft.com/office/drawing/2014/main" xmlns=""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a16="http://schemas.microsoft.com/office/drawing/2014/main" xmlns=""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a16="http://schemas.microsoft.com/office/drawing/2014/main" xmlns=""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a16="http://schemas.microsoft.com/office/drawing/2014/main" xmlns=""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a16="http://schemas.microsoft.com/office/drawing/2014/main" xmlns=""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a16="http://schemas.microsoft.com/office/drawing/2014/main" xmlns=""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a16="http://schemas.microsoft.com/office/drawing/2014/main" xmlns=""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a16="http://schemas.microsoft.com/office/drawing/2014/main" xmlns=""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a16="http://schemas.microsoft.com/office/drawing/2014/main" xmlns=""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a16="http://schemas.microsoft.com/office/drawing/2014/main" xmlns=""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a16="http://schemas.microsoft.com/office/drawing/2014/main" xmlns=""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a16="http://schemas.microsoft.com/office/drawing/2014/main" xmlns=""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a16="http://schemas.microsoft.com/office/drawing/2014/main" xmlns=""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a16="http://schemas.microsoft.com/office/drawing/2014/main" xmlns=""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a16="http://schemas.microsoft.com/office/drawing/2014/main" xmlns=""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a16="http://schemas.microsoft.com/office/drawing/2014/main" xmlns=""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工作存在不足</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2</a:t>
                </a: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3</a:t>
                </a: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明年工作计划</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pic>
        <p:nvPicPr>
          <p:cNvPr id="20" name="图片占位符 19"/>
          <p:cNvPicPr>
            <a:picLocks noGrp="1" noChangeAspect="1"/>
          </p:cNvPicPr>
          <p:nvPr>
            <p:ph type="pic" sz="quarter" idx="10"/>
          </p:nvPr>
        </p:nvPicPr>
        <p:blipFill>
          <a:blip r:embed="rId7" cstate="screen">
            <a:extLst>
              <a:ext uri="{BEBA8EAE-BF5A-486C-A8C5-ECC9F3942E4B}">
                <a14:imgProps xmlns:a14="http://schemas.microsoft.com/office/drawing/2010/main">
                  <a14:imgLayer r:embed="rId8">
                    <a14:imgEffect>
                      <a14:colorTemperature colorTemp="5900"/>
                    </a14:imgEffect>
                  </a14:imgLayer>
                </a14:imgProps>
              </a:ext>
              <a:ext uri="{28A0092B-C50C-407E-A947-70E740481C1C}">
                <a14:useLocalDpi xmlns:a14="http://schemas.microsoft.com/office/drawing/2010/main"/>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a16="http://schemas.microsoft.com/office/drawing/2014/main" xmlns="" id="{0197694E-C0DC-49D2-A82C-603703D69A7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15484" y="0"/>
            <a:ext cx="12207484" cy="6855102"/>
          </a:xfrm>
          <a:prstGeom prst="rect">
            <a:avLst/>
          </a:prstGeom>
        </p:spPr>
      </p:pic>
      <p:sp>
        <p:nvSpPr>
          <p:cNvPr id="28" name="TextBox 28">
            <a:extLst>
              <a:ext uri="{FF2B5EF4-FFF2-40B4-BE49-F238E27FC236}">
                <a16:creationId xmlns:a16="http://schemas.microsoft.com/office/drawing/2014/main" xmlns="" id="{0708144D-CBB9-4366-8250-4C53463E38E4}"/>
              </a:ext>
            </a:extLst>
          </p:cNvPr>
          <p:cNvSpPr txBox="1"/>
          <p:nvPr/>
        </p:nvSpPr>
        <p:spPr>
          <a:xfrm>
            <a:off x="1148743" y="2705604"/>
            <a:ext cx="1922321" cy="938719"/>
          </a:xfrm>
          <a:prstGeom prst="rect">
            <a:avLst/>
          </a:prstGeom>
          <a:noFill/>
        </p:spPr>
        <p:txBody>
          <a:bodyPr wrap="none" rtlCol="0">
            <a:spAutoFit/>
          </a:bodyPr>
          <a:lstStyle/>
          <a:p>
            <a:r>
              <a:rPr lang="en-US" altLang="zh-CN" sz="5500" dirty="0" smtClean="0">
                <a:solidFill>
                  <a:srgbClr val="3C767A"/>
                </a:solidFill>
                <a:latin typeface="微软雅黑" panose="020B0503020204020204" pitchFamily="34" charset="-122"/>
                <a:ea typeface="微软雅黑" panose="020B0503020204020204" pitchFamily="34" charset="-122"/>
              </a:rPr>
              <a:t>20XX</a:t>
            </a:r>
            <a:endParaRPr lang="zh-CN" altLang="en-US" sz="5500" dirty="0">
              <a:solidFill>
                <a:srgbClr val="3C767A"/>
              </a:solidFill>
              <a:latin typeface="微软雅黑" panose="020B0503020204020204" pitchFamily="34" charset="-122"/>
              <a:ea typeface="微软雅黑" panose="020B0503020204020204" pitchFamily="34" charset="-122"/>
            </a:endParaRPr>
          </a:p>
        </p:txBody>
      </p:sp>
      <p:sp>
        <p:nvSpPr>
          <p:cNvPr id="29" name="_3">
            <a:extLst>
              <a:ext uri="{FF2B5EF4-FFF2-40B4-BE49-F238E27FC236}">
                <a16:creationId xmlns:a16="http://schemas.microsoft.com/office/drawing/2014/main" xmlns="" id="{3772CA6B-8D3B-46B5-866D-230159C2CEC0}"/>
              </a:ext>
            </a:extLst>
          </p:cNvPr>
          <p:cNvSpPr/>
          <p:nvPr/>
        </p:nvSpPr>
        <p:spPr>
          <a:xfrm>
            <a:off x="1148743" y="3613858"/>
            <a:ext cx="3775393"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感谢大家的支持</a:t>
            </a:r>
          </a:p>
        </p:txBody>
      </p:sp>
      <p:sp>
        <p:nvSpPr>
          <p:cNvPr id="30" name="_3">
            <a:extLst>
              <a:ext uri="{FF2B5EF4-FFF2-40B4-BE49-F238E27FC236}">
                <a16:creationId xmlns:a16="http://schemas.microsoft.com/office/drawing/2014/main" xmlns="" id="{ECA4306A-946A-4A9A-8327-0C95C00411B4}"/>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a16="http://schemas.microsoft.com/office/drawing/2014/main" xmlns="" id="{75549971-6B19-4C24-BA4C-FC7BD4070065}"/>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51595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简洁"/>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第一PPT，www.1ppt.com">
  <a:themeElements>
    <a:clrScheme name="自定义 630">
      <a:dk1>
        <a:srgbClr val="000000"/>
      </a:dk1>
      <a:lt1>
        <a:srgbClr val="FFFFFF"/>
      </a:lt1>
      <a:dk2>
        <a:srgbClr val="000000"/>
      </a:dk2>
      <a:lt2>
        <a:srgbClr val="FFFFFF"/>
      </a:lt2>
      <a:accent1>
        <a:srgbClr val="4B8E95"/>
      </a:accent1>
      <a:accent2>
        <a:srgbClr val="000000"/>
      </a:accent2>
      <a:accent3>
        <a:srgbClr val="4B5050"/>
      </a:accent3>
      <a:accent4>
        <a:srgbClr val="91969B"/>
      </a:accent4>
      <a:accent5>
        <a:srgbClr val="4B5050"/>
      </a:accent5>
      <a:accent6>
        <a:srgbClr val="91969B"/>
      </a:accent6>
      <a:hlink>
        <a:srgbClr val="F33B48"/>
      </a:hlink>
      <a:folHlink>
        <a:srgbClr val="FFC000"/>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483</TotalTime>
  <Words>2000</Words>
  <Application>Microsoft Office PowerPoint</Application>
  <PresentationFormat>宽屏</PresentationFormat>
  <Paragraphs>224</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微軟正黑體</vt:lpstr>
      <vt:lpstr>等线</vt:lpstr>
      <vt:lpstr>经典综艺体简</vt:lpstr>
      <vt:lpstr>时尚中黑简体</vt:lpstr>
      <vt:lpstr>宋体</vt:lpstr>
      <vt:lpstr>微软雅黑</vt:lpstr>
      <vt:lpstr>造字工房力黑（非商用）常规体</vt:lpstr>
      <vt:lpstr>Agency FB</vt:lpstr>
      <vt:lpstr>Arial</vt:lpstr>
      <vt:lpstr>Calibri</vt:lpstr>
      <vt:lpstr>Century Gothic</vt:lpstr>
      <vt:lpstr>Times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清新简洁</dc:title>
  <dc:creator>第一PPT</dc:creator>
  <cp:keywords>www.1ppt.com</cp:keywords>
  <dc:description>www.1ppt.com</dc:description>
  <cp:lastModifiedBy>faith123</cp:lastModifiedBy>
  <cp:revision>44</cp:revision>
  <dcterms:created xsi:type="dcterms:W3CDTF">2017-09-22T08:16:39Z</dcterms:created>
  <dcterms:modified xsi:type="dcterms:W3CDTF">2019-09-05T02:44:49Z</dcterms:modified>
</cp:coreProperties>
</file>