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0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8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5"/>
  </p:notesMasterIdLst>
  <p:handoutMasterIdLst>
    <p:handoutMasterId r:id="rId26"/>
  </p:handoutMasterIdLst>
  <p:sldIdLst>
    <p:sldId id="3138" r:id="rId2"/>
    <p:sldId id="3139" r:id="rId3"/>
    <p:sldId id="3140" r:id="rId4"/>
    <p:sldId id="3087" r:id="rId5"/>
    <p:sldId id="3126" r:id="rId6"/>
    <p:sldId id="3093" r:id="rId7"/>
    <p:sldId id="3133" r:id="rId8"/>
    <p:sldId id="3141" r:id="rId9"/>
    <p:sldId id="3127" r:id="rId10"/>
    <p:sldId id="3097" r:id="rId11"/>
    <p:sldId id="3091" r:id="rId12"/>
    <p:sldId id="3088" r:id="rId13"/>
    <p:sldId id="3142" r:id="rId14"/>
    <p:sldId id="3096" r:id="rId15"/>
    <p:sldId id="3124" r:id="rId16"/>
    <p:sldId id="3089" r:id="rId17"/>
    <p:sldId id="3095" r:id="rId18"/>
    <p:sldId id="3143" r:id="rId19"/>
    <p:sldId id="3090" r:id="rId20"/>
    <p:sldId id="3094" r:id="rId21"/>
    <p:sldId id="3125" r:id="rId22"/>
    <p:sldId id="3092" r:id="rId23"/>
    <p:sldId id="3145" r:id="rId24"/>
  </p:sldIdLst>
  <p:sldSz cx="12858750" cy="7232650"/>
  <p:notesSz cx="6858000" cy="9144000"/>
  <p:custDataLst>
    <p:tags r:id="rId2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44" autoAdjust="0"/>
    <p:restoredTop sz="92986" autoAdjust="0"/>
  </p:normalViewPr>
  <p:slideViewPr>
    <p:cSldViewPr>
      <p:cViewPr varScale="1">
        <p:scale>
          <a:sx n="87" d="100"/>
          <a:sy n="87" d="100"/>
        </p:scale>
        <p:origin x="708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7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val>
            <c:numRef>
              <c:f>Sheet1!$E$2:$E$5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376626112"/>
        <c:axId val="-376641344"/>
      </c:barChart>
      <c:catAx>
        <c:axId val="-37662611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376641344"/>
        <c:crosses val="autoZero"/>
        <c:auto val="1"/>
        <c:lblAlgn val="ctr"/>
        <c:lblOffset val="100"/>
        <c:noMultiLvlLbl val="0"/>
      </c:catAx>
      <c:valAx>
        <c:axId val="-376641344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3766261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54183070866142"/>
          <c:y val="9.9076995718676647E-2"/>
          <c:w val="0.73412627378412232"/>
          <c:h val="0.78217310832550169"/>
        </c:manualLayout>
      </c:layout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1"/>
                </a:solidFill>
              </a:ln>
              <a:effectLst/>
            </c:spPr>
          </c:marker>
          <c:val>
            <c:numRef>
              <c:f>Sheet1!$B$2:$B$8</c:f>
              <c:numCache>
                <c:formatCode>0%</c:formatCode>
                <c:ptCount val="7"/>
                <c:pt idx="0">
                  <c:v>0.7</c:v>
                </c:pt>
                <c:pt idx="1">
                  <c:v>0.61</c:v>
                </c:pt>
                <c:pt idx="2">
                  <c:v>0.34</c:v>
                </c:pt>
                <c:pt idx="3">
                  <c:v>0.34</c:v>
                </c:pt>
                <c:pt idx="4">
                  <c:v>0.23</c:v>
                </c:pt>
                <c:pt idx="5">
                  <c:v>0.27</c:v>
                </c:pt>
                <c:pt idx="6">
                  <c:v>0.3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Column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4"/>
                </a:solidFill>
              </a:ln>
              <a:effectLst/>
            </c:spPr>
          </c:marker>
          <c:val>
            <c:numRef>
              <c:f>Sheet1!$C$2:$C$8</c:f>
              <c:numCache>
                <c:formatCode>0%</c:formatCode>
                <c:ptCount val="7"/>
                <c:pt idx="0">
                  <c:v>0.37</c:v>
                </c:pt>
                <c:pt idx="1">
                  <c:v>0.19</c:v>
                </c:pt>
                <c:pt idx="2">
                  <c:v>0.14000000000000001</c:v>
                </c:pt>
                <c:pt idx="3">
                  <c:v>0.14000000000000001</c:v>
                </c:pt>
                <c:pt idx="4">
                  <c:v>0.18</c:v>
                </c:pt>
                <c:pt idx="5">
                  <c:v>0.6</c:v>
                </c:pt>
                <c:pt idx="6">
                  <c:v>0.45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Column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3"/>
                </a:solidFill>
              </a:ln>
              <a:effectLst/>
            </c:spPr>
          </c:marker>
          <c:val>
            <c:numRef>
              <c:f>Sheet1!$D$2:$D$8</c:f>
              <c:numCache>
                <c:formatCode>0%</c:formatCode>
                <c:ptCount val="7"/>
                <c:pt idx="0">
                  <c:v>0.3</c:v>
                </c:pt>
                <c:pt idx="1">
                  <c:v>0.39</c:v>
                </c:pt>
                <c:pt idx="2">
                  <c:v>0.47</c:v>
                </c:pt>
                <c:pt idx="3">
                  <c:v>0.49</c:v>
                </c:pt>
                <c:pt idx="4">
                  <c:v>0.48</c:v>
                </c:pt>
                <c:pt idx="5">
                  <c:v>0.45</c:v>
                </c:pt>
                <c:pt idx="6">
                  <c:v>0.6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376646240"/>
        <c:axId val="-376637536"/>
      </c:lineChart>
      <c:catAx>
        <c:axId val="-376646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376637536"/>
        <c:crosses val="autoZero"/>
        <c:auto val="1"/>
        <c:lblAlgn val="ctr"/>
        <c:lblOffset val="100"/>
        <c:noMultiLvlLbl val="0"/>
      </c:catAx>
      <c:valAx>
        <c:axId val="-3766375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3766462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686400339422633"/>
          <c:y val="0.39004689080472732"/>
          <c:w val="0.13135996605773673"/>
          <c:h val="0.2199060076169366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C62-451F-95FD-C70BE29D9337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C62-451F-95FD-C70BE29D9337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C62-451F-95FD-C70BE29D9337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C62-451F-95FD-C70BE29D9337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1C62-451F-95FD-C70BE29D9337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1C62-451F-95FD-C70BE29D933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B03-4522-AEE4-A42E57052D4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B03-4522-AEE4-A42E57052D4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1B03-4522-AEE4-A42E57052D4F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1B03-4522-AEE4-A42E57052D4F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</c:v>
                </c:pt>
                <c:pt idx="2">
                  <c:v>6</c:v>
                </c:pt>
                <c:pt idx="3">
                  <c:v>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B03-4522-AEE4-A42E57052D4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376651680"/>
        <c:axId val="-376632640"/>
      </c:barChart>
      <c:catAx>
        <c:axId val="-37665168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376632640"/>
        <c:crosses val="autoZero"/>
        <c:auto val="1"/>
        <c:lblAlgn val="ctr"/>
        <c:lblOffset val="100"/>
        <c:noMultiLvlLbl val="0"/>
      </c:catAx>
      <c:valAx>
        <c:axId val="-37663264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37665168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64A1-4C1F-8457-E20734488AE7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4A1-4C1F-8457-E20734488AE7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4A1-4C1F-8457-E20734488AE7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4A1-4C1F-8457-E20734488AE7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1.4</c:v>
                </c:pt>
                <c:pt idx="2">
                  <c:v>2</c:v>
                </c:pt>
                <c:pt idx="3">
                  <c:v>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4A1-4C1F-8457-E20734488AE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6"/>
        <c:overlap val="-20"/>
        <c:axId val="-376653856"/>
        <c:axId val="-376658752"/>
      </c:barChart>
      <c:catAx>
        <c:axId val="-37665385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376658752"/>
        <c:crosses val="autoZero"/>
        <c:auto val="1"/>
        <c:lblAlgn val="ctr"/>
        <c:lblOffset val="100"/>
        <c:noMultiLvlLbl val="0"/>
      </c:catAx>
      <c:valAx>
        <c:axId val="-37665875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37665385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3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8B4-4691-862F-F8C64AD3CF8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8B4-4691-862F-F8C64AD3CF8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8B4-4691-862F-F8C64AD3CF8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8B4-4691-862F-F8C64AD3CF88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1.3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8B4-4691-862F-F8C64AD3CF8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376656032"/>
        <c:axId val="-376641888"/>
      </c:barChart>
      <c:catAx>
        <c:axId val="-37665603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376641888"/>
        <c:crosses val="autoZero"/>
        <c:auto val="1"/>
        <c:lblAlgn val="ctr"/>
        <c:lblOffset val="100"/>
        <c:noMultiLvlLbl val="0"/>
      </c:catAx>
      <c:valAx>
        <c:axId val="-37664188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37665603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4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67CC-4599-8A3E-DCFACD5AE35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7CC-4599-8A3E-DCFACD5AE35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7CC-4599-8A3E-DCFACD5AE35F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7CC-4599-8A3E-DCFACD5AE35F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6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7CC-4599-8A3E-DCFACD5AE35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376640256"/>
        <c:axId val="-376648416"/>
      </c:barChart>
      <c:catAx>
        <c:axId val="-37664025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376648416"/>
        <c:crosses val="autoZero"/>
        <c:auto val="1"/>
        <c:lblAlgn val="ctr"/>
        <c:lblOffset val="100"/>
        <c:noMultiLvlLbl val="0"/>
      </c:catAx>
      <c:valAx>
        <c:axId val="-37664841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37664025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0"/>
      <c:rotY val="0"/>
      <c:depthPercent val="60"/>
      <c:rAngAx val="0"/>
      <c:perspective val="10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54989518628232E-2"/>
          <c:y val="5.1251556153279899E-2"/>
          <c:w val="0.77951244066535597"/>
          <c:h val="0.83310476432796898"/>
        </c:manualLayout>
      </c:layout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/>
              </a:solidFill>
              <a:round/>
            </a:ln>
            <a:effectLst/>
            <a:sp3d contourW="9525">
              <a:contourClr>
                <a:schemeClr val="accent1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4.5</c:v>
                </c:pt>
                <c:pt idx="1">
                  <c:v>2.5</c:v>
                </c:pt>
                <c:pt idx="2">
                  <c:v>3.2</c:v>
                </c:pt>
                <c:pt idx="3">
                  <c:v>3.7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accent2"/>
              </a:solidFill>
              <a:round/>
            </a:ln>
            <a:effectLst/>
            <a:sp3d contourW="9525">
              <a:contourClr>
                <a:schemeClr val="accent2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Sheet1!$C$2:$C$5</c:f>
              <c:numCache>
                <c:formatCode>General</c:formatCode>
                <c:ptCount val="4"/>
                <c:pt idx="0">
                  <c:v>2.5</c:v>
                </c:pt>
                <c:pt idx="1">
                  <c:v>4.2</c:v>
                </c:pt>
                <c:pt idx="2">
                  <c:v>1.6</c:v>
                </c:pt>
                <c:pt idx="3">
                  <c:v>2.4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accent4"/>
              </a:solidFill>
              <a:round/>
            </a:ln>
            <a:effectLst/>
            <a:sp3d contourW="9525">
              <a:contourClr>
                <a:schemeClr val="accent4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Sheet1!$D$2:$D$5</c:f>
              <c:numCache>
                <c:formatCode>General</c:formatCode>
                <c:ptCount val="4"/>
                <c:pt idx="0">
                  <c:v>3</c:v>
                </c:pt>
                <c:pt idx="1">
                  <c:v>1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shape val="box"/>
        <c:axId val="-376658208"/>
        <c:axId val="-376638080"/>
        <c:axId val="0"/>
      </c:bar3DChart>
      <c:catAx>
        <c:axId val="-37665820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all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376638080"/>
        <c:crosses val="autoZero"/>
        <c:auto val="1"/>
        <c:lblAlgn val="ctr"/>
        <c:lblOffset val="100"/>
        <c:noMultiLvlLbl val="0"/>
      </c:catAx>
      <c:valAx>
        <c:axId val="-376638080"/>
        <c:scaling>
          <c:orientation val="minMax"/>
          <c:max val="5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3766582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6089290732402279"/>
          <c:y val="0.1275110824532199"/>
          <c:w val="0.12354509056968201"/>
          <c:h val="0.3845096998705019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2019/9/5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2019/9/5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66840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0752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852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2262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41054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23327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EFFEE-2121-4C4A-AA6A-67396F874B3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3323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64873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04493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94522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43153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0710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33452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31783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59849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74606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60292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7265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43680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89883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0838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70814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3858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0" y="643766"/>
            <a:ext cx="12858750" cy="1"/>
          </a:xfrm>
          <a:prstGeom prst="line">
            <a:avLst/>
          </a:prstGeom>
          <a:ln w="5715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 userDrawn="1"/>
        </p:nvGrpSpPr>
        <p:grpSpPr>
          <a:xfrm>
            <a:off x="516714" y="187358"/>
            <a:ext cx="303705" cy="303705"/>
            <a:chOff x="624979" y="908720"/>
            <a:chExt cx="288032" cy="288032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624979" y="1196752"/>
              <a:ext cx="288032" cy="0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911622" y="908720"/>
              <a:ext cx="0" cy="288032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 flipV="1">
              <a:off x="696987" y="980728"/>
              <a:ext cx="216024" cy="216024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860592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8C92ADDF-ABC6-4EEC-846D-A1AE2D4106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327543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2019/9/5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10317807" y="678244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87987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2019/9/5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8" r:id="rId1"/>
    <p:sldLayoutId id="2147483969" r:id="rId2"/>
    <p:sldLayoutId id="2147483970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7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47" y="448"/>
            <a:ext cx="12875857" cy="7231757"/>
          </a:xfrm>
          <a:prstGeom prst="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983636" y="448"/>
            <a:ext cx="4891480" cy="7231757"/>
          </a:xfrm>
          <a:prstGeom prst="rect">
            <a:avLst/>
          </a:prstGeom>
          <a:solidFill>
            <a:srgbClr val="0E22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2140542" y="1210764"/>
            <a:ext cx="8577668" cy="4811127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  <a:effectLst>
            <a:outerShdw blurRad="279400" sx="103000" sy="103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TextBox 10"/>
          <p:cNvSpPr txBox="1"/>
          <p:nvPr/>
        </p:nvSpPr>
        <p:spPr>
          <a:xfrm>
            <a:off x="4226769" y="4040545"/>
            <a:ext cx="4405213" cy="346232"/>
          </a:xfrm>
          <a:prstGeom prst="rect">
            <a:avLst/>
          </a:prstGeom>
          <a:noFill/>
        </p:spPr>
        <p:txBody>
          <a:bodyPr wrap="none" lIns="68564" tIns="34282" rIns="68564" bIns="34282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MARKETING IMPLEMENTATION STAGE</a:t>
            </a:r>
            <a:endParaRPr lang="en-US" altLang="zh-CN" dirty="0">
              <a:solidFill>
                <a:srgbClr val="0E22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85665" y="2092636"/>
            <a:ext cx="3887423" cy="1300187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pPr algn="ctr"/>
            <a:r>
              <a:rPr lang="en-US" altLang="zh-CN" sz="7999" b="1" dirty="0" smtClean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endParaRPr lang="zh-CN" altLang="en-US" sz="7999" b="1" dirty="0">
              <a:solidFill>
                <a:srgbClr val="0E22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016829" y="3090590"/>
            <a:ext cx="6825094" cy="684787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pPr algn="ctr"/>
            <a:r>
              <a:rPr lang="zh-CN" altLang="en-US" sz="4000" b="1" spc="316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竞选班干部发言稿</a:t>
            </a:r>
            <a:r>
              <a:rPr lang="en-US" altLang="zh-CN" sz="4000" b="1" spc="316" dirty="0" err="1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b="1" spc="316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000" b="1" spc="316" dirty="0">
              <a:solidFill>
                <a:srgbClr val="0E22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5009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2" presetClass="entr" presetSubtype="2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36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37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21" grpId="0" animBg="1"/>
          <p:bldP spid="22" grpId="0" animBg="1"/>
          <p:bldP spid="9" grpId="0"/>
          <p:bldP spid="10" grpId="0"/>
          <p:bldP spid="11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21" grpId="0" animBg="1"/>
          <p:bldP spid="22" grpId="0" animBg="1"/>
          <p:bldP spid="9" grpId="0"/>
          <p:bldP spid="10" grpId="0"/>
          <p:bldP spid="11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147" y="448"/>
            <a:ext cx="12863159" cy="7231757"/>
          </a:xfrm>
          <a:prstGeom prst="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804066" y="1027458"/>
            <a:ext cx="9250623" cy="5499148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  <a:effectLst>
            <a:outerShdw blurRad="279400" sx="103000" sy="103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任意多边形: 形状 7"/>
          <p:cNvSpPr/>
          <p:nvPr/>
        </p:nvSpPr>
        <p:spPr>
          <a:xfrm>
            <a:off x="2347450" y="448"/>
            <a:ext cx="1627145" cy="3836577"/>
          </a:xfrm>
          <a:custGeom>
            <a:avLst/>
            <a:gdLst>
              <a:gd name="connsiteX0" fmla="*/ 0 w 1543050"/>
              <a:gd name="connsiteY0" fmla="*/ 0 h 2781300"/>
              <a:gd name="connsiteX1" fmla="*/ 1543050 w 1543050"/>
              <a:gd name="connsiteY1" fmla="*/ 0 h 2781300"/>
              <a:gd name="connsiteX2" fmla="*/ 1543050 w 1543050"/>
              <a:gd name="connsiteY2" fmla="*/ 2781300 h 2781300"/>
              <a:gd name="connsiteX3" fmla="*/ 771525 w 1543050"/>
              <a:gd name="connsiteY3" fmla="*/ 1981368 h 2781300"/>
              <a:gd name="connsiteX4" fmla="*/ 0 w 1543050"/>
              <a:gd name="connsiteY4" fmla="*/ 2781300 h 2781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3050" h="2781300">
                <a:moveTo>
                  <a:pt x="0" y="0"/>
                </a:moveTo>
                <a:lnTo>
                  <a:pt x="1543050" y="0"/>
                </a:lnTo>
                <a:lnTo>
                  <a:pt x="1543050" y="2781300"/>
                </a:lnTo>
                <a:lnTo>
                  <a:pt x="771525" y="1981368"/>
                </a:lnTo>
                <a:lnTo>
                  <a:pt x="0" y="2781300"/>
                </a:lnTo>
                <a:close/>
              </a:path>
            </a:pathLst>
          </a:custGeom>
          <a:solidFill>
            <a:srgbClr val="0E22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5735717" y="1575572"/>
            <a:ext cx="4250447" cy="481741"/>
            <a:chOff x="5735630" y="1575319"/>
            <a:chExt cx="4250972" cy="481800"/>
          </a:xfrm>
        </p:grpSpPr>
        <p:sp>
          <p:nvSpPr>
            <p:cNvPr id="9" name="文本框 8"/>
            <p:cNvSpPr txBox="1"/>
            <p:nvPr/>
          </p:nvSpPr>
          <p:spPr>
            <a:xfrm>
              <a:off x="7098730" y="1575319"/>
              <a:ext cx="2887872" cy="481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531" dirty="0">
                  <a:solidFill>
                    <a:srgbClr val="0E22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5735630" y="1575320"/>
              <a:ext cx="1145170" cy="481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531" dirty="0">
                  <a:solidFill>
                    <a:srgbClr val="0E22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1</a:t>
              </a:r>
              <a:endParaRPr lang="zh-CN" altLang="en-US" sz="2531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6843687" y="1655943"/>
              <a:ext cx="174681" cy="325638"/>
            </a:xfrm>
            <a:prstGeom prst="line">
              <a:avLst/>
            </a:prstGeom>
            <a:ln w="25400">
              <a:solidFill>
                <a:srgbClr val="0E22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/>
        </p:nvGrpSpPr>
        <p:grpSpPr>
          <a:xfrm>
            <a:off x="5735717" y="2690332"/>
            <a:ext cx="4250447" cy="481740"/>
            <a:chOff x="5735630" y="2690217"/>
            <a:chExt cx="4250972" cy="481799"/>
          </a:xfrm>
        </p:grpSpPr>
        <p:sp>
          <p:nvSpPr>
            <p:cNvPr id="12" name="文本框 11"/>
            <p:cNvSpPr txBox="1"/>
            <p:nvPr/>
          </p:nvSpPr>
          <p:spPr>
            <a:xfrm>
              <a:off x="7098730" y="2690217"/>
              <a:ext cx="2887872" cy="481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531" dirty="0">
                  <a:solidFill>
                    <a:srgbClr val="0E22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735630" y="2690217"/>
              <a:ext cx="1145170" cy="481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531" dirty="0">
                  <a:solidFill>
                    <a:srgbClr val="0E22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2</a:t>
              </a:r>
              <a:endParaRPr lang="zh-CN" altLang="en-US" sz="2531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4" name="直接连接符 13"/>
            <p:cNvCxnSpPr/>
            <p:nvPr/>
          </p:nvCxnSpPr>
          <p:spPr>
            <a:xfrm flipH="1">
              <a:off x="6843687" y="2770840"/>
              <a:ext cx="174681" cy="325638"/>
            </a:xfrm>
            <a:prstGeom prst="line">
              <a:avLst/>
            </a:prstGeom>
            <a:ln w="25400">
              <a:solidFill>
                <a:srgbClr val="0E22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组合 5"/>
          <p:cNvGrpSpPr/>
          <p:nvPr/>
        </p:nvGrpSpPr>
        <p:grpSpPr>
          <a:xfrm>
            <a:off x="5735717" y="3805091"/>
            <a:ext cx="4250447" cy="481741"/>
            <a:chOff x="5735630" y="3805114"/>
            <a:chExt cx="4250972" cy="481800"/>
          </a:xfrm>
        </p:grpSpPr>
        <p:sp>
          <p:nvSpPr>
            <p:cNvPr id="15" name="文本框 14"/>
            <p:cNvSpPr txBox="1"/>
            <p:nvPr/>
          </p:nvSpPr>
          <p:spPr>
            <a:xfrm>
              <a:off x="7098730" y="3805114"/>
              <a:ext cx="2887872" cy="481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531" dirty="0">
                  <a:solidFill>
                    <a:srgbClr val="0E22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735630" y="3805115"/>
              <a:ext cx="1145170" cy="481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531" dirty="0">
                  <a:solidFill>
                    <a:srgbClr val="0E22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3</a:t>
              </a:r>
              <a:endParaRPr lang="zh-CN" altLang="en-US" sz="2531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 flipH="1">
              <a:off x="6843687" y="3885738"/>
              <a:ext cx="174681" cy="325638"/>
            </a:xfrm>
            <a:prstGeom prst="line">
              <a:avLst/>
            </a:prstGeom>
            <a:ln w="25400">
              <a:solidFill>
                <a:srgbClr val="0E22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组合 6"/>
          <p:cNvGrpSpPr/>
          <p:nvPr/>
        </p:nvGrpSpPr>
        <p:grpSpPr>
          <a:xfrm>
            <a:off x="5735717" y="4919852"/>
            <a:ext cx="4250447" cy="481740"/>
            <a:chOff x="5735630" y="4920013"/>
            <a:chExt cx="4250972" cy="481799"/>
          </a:xfrm>
        </p:grpSpPr>
        <p:sp>
          <p:nvSpPr>
            <p:cNvPr id="19" name="文本框 18"/>
            <p:cNvSpPr txBox="1"/>
            <p:nvPr/>
          </p:nvSpPr>
          <p:spPr>
            <a:xfrm>
              <a:off x="7098730" y="4920013"/>
              <a:ext cx="2887872" cy="481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531" dirty="0">
                  <a:solidFill>
                    <a:srgbClr val="0E22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5735630" y="4920013"/>
              <a:ext cx="1145170" cy="481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531" dirty="0">
                  <a:solidFill>
                    <a:srgbClr val="0E22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4</a:t>
              </a:r>
              <a:endParaRPr lang="zh-CN" altLang="en-US" sz="2531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2" name="直接连接符 21"/>
            <p:cNvCxnSpPr/>
            <p:nvPr/>
          </p:nvCxnSpPr>
          <p:spPr>
            <a:xfrm flipH="1">
              <a:off x="6843687" y="5000636"/>
              <a:ext cx="174681" cy="325638"/>
            </a:xfrm>
            <a:prstGeom prst="line">
              <a:avLst/>
            </a:prstGeom>
            <a:ln w="25400">
              <a:solidFill>
                <a:srgbClr val="0E22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文本框 22"/>
          <p:cNvSpPr txBox="1"/>
          <p:nvPr/>
        </p:nvSpPr>
        <p:spPr>
          <a:xfrm>
            <a:off x="2338354" y="1495221"/>
            <a:ext cx="1645336" cy="871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61" spc="31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25" name="矩形 24"/>
          <p:cNvSpPr/>
          <p:nvPr/>
        </p:nvSpPr>
        <p:spPr>
          <a:xfrm>
            <a:off x="1148" y="5903151"/>
            <a:ext cx="4439495" cy="206624"/>
          </a:xfrm>
          <a:prstGeom prst="rect">
            <a:avLst/>
          </a:prstGeom>
          <a:solidFill>
            <a:srgbClr val="0E2234"/>
          </a:solidFill>
          <a:ln>
            <a:noFill/>
          </a:ln>
          <a:effectLst>
            <a:outerShdw blurRad="190500" sx="101000" sy="101000" algn="c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8427266" y="5905563"/>
            <a:ext cx="4439495" cy="206624"/>
          </a:xfrm>
          <a:prstGeom prst="rect">
            <a:avLst/>
          </a:prstGeom>
          <a:solidFill>
            <a:srgbClr val="0E2234"/>
          </a:solidFill>
          <a:ln>
            <a:noFill/>
          </a:ln>
          <a:effectLst>
            <a:outerShdw blurRad="190500" sx="101000" sy="101000" algn="c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9863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23" grpId="0"/>
      <p:bldP spid="25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47" y="448"/>
            <a:ext cx="12875857" cy="7231757"/>
          </a:xfrm>
          <a:prstGeom prst="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983636" y="448"/>
            <a:ext cx="4891480" cy="7231757"/>
          </a:xfrm>
          <a:prstGeom prst="rect">
            <a:avLst/>
          </a:prstGeom>
          <a:solidFill>
            <a:srgbClr val="0E22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772098" y="1165565"/>
            <a:ext cx="3314556" cy="2428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592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</a:t>
            </a:r>
            <a:r>
              <a:rPr lang="en-US" altLang="zh-CN" sz="7592" dirty="0">
                <a:solidFill>
                  <a:schemeClr val="bg1"/>
                </a:solidFill>
                <a:latin typeface="Arabic Typesetting" panose="03020402040406030203" pitchFamily="66" charset="-78"/>
                <a:ea typeface="+mj-ea"/>
                <a:cs typeface="Arabic Typesetting" panose="03020402040406030203" pitchFamily="66" charset="-78"/>
              </a:rPr>
              <a:t> </a:t>
            </a:r>
            <a:r>
              <a:rPr lang="en-US" altLang="zh-CN" sz="7592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</a:p>
          <a:p>
            <a:r>
              <a:rPr lang="en-US" altLang="zh-CN" sz="7592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1</a:t>
            </a:r>
            <a:endParaRPr lang="zh-CN" altLang="en-US" sz="7592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918818" y="3516025"/>
            <a:ext cx="9021114" cy="2165899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  <a:effectLst>
            <a:outerShdw blurRad="279400" sx="103000" sy="103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2883807" y="4063466"/>
            <a:ext cx="7091139" cy="1065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327" spc="316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87445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 animBg="1"/>
      <p:bldP spid="13" grpId="0"/>
      <p:bldP spid="14" grpId="0" animBg="1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5686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279115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779578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371117" y="5742568"/>
            <a:ext cx="1215821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5528" y="5804796"/>
            <a:ext cx="12429523" cy="62016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934" y="3948961"/>
            <a:ext cx="3744791" cy="1220333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279115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779578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9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279115"/>
            <a:ext cx="4011895" cy="245025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779578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53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3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6079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055889" y="2103673"/>
          <a:ext cx="8746974" cy="2740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2333781" y="5240863"/>
            <a:ext cx="2495555" cy="757130"/>
            <a:chOff x="1150665" y="1672015"/>
            <a:chExt cx="2724775" cy="826673"/>
          </a:xfrm>
        </p:grpSpPr>
        <p:sp>
          <p:nvSpPr>
            <p:cNvPr id="7" name="TextBox 6"/>
            <p:cNvSpPr txBox="1"/>
            <p:nvPr/>
          </p:nvSpPr>
          <p:spPr>
            <a:xfrm>
              <a:off x="1150665" y="1672015"/>
              <a:ext cx="761706" cy="8266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Text Placeholder 32"/>
            <p:cNvSpPr txBox="1">
              <a:spLocks/>
            </p:cNvSpPr>
            <p:nvPr/>
          </p:nvSpPr>
          <p:spPr>
            <a:xfrm>
              <a:off x="1898843" y="1991320"/>
              <a:ext cx="1976597" cy="4690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Text Placeholder 33"/>
            <p:cNvSpPr txBox="1">
              <a:spLocks/>
            </p:cNvSpPr>
            <p:nvPr/>
          </p:nvSpPr>
          <p:spPr>
            <a:xfrm>
              <a:off x="1898845" y="1750689"/>
              <a:ext cx="1846848" cy="282278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154403" y="5240860"/>
            <a:ext cx="2525653" cy="757130"/>
            <a:chOff x="1150666" y="1672015"/>
            <a:chExt cx="2757638" cy="826674"/>
          </a:xfrm>
        </p:grpSpPr>
        <p:sp>
          <p:nvSpPr>
            <p:cNvPr id="11" name="TextBox 10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Text Placeholder 32"/>
            <p:cNvSpPr txBox="1">
              <a:spLocks/>
            </p:cNvSpPr>
            <p:nvPr/>
          </p:nvSpPr>
          <p:spPr>
            <a:xfrm>
              <a:off x="1898842" y="1991322"/>
              <a:ext cx="2009462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005123" y="5240860"/>
            <a:ext cx="2488971" cy="757130"/>
            <a:chOff x="1150666" y="1672015"/>
            <a:chExt cx="2717585" cy="826674"/>
          </a:xfrm>
        </p:grpSpPr>
        <p:sp>
          <p:nvSpPr>
            <p:cNvPr id="15" name="TextBox 14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16" name="Text Placeholder 32"/>
            <p:cNvSpPr txBox="1">
              <a:spLocks/>
            </p:cNvSpPr>
            <p:nvPr/>
          </p:nvSpPr>
          <p:spPr>
            <a:xfrm>
              <a:off x="1898843" y="1991322"/>
              <a:ext cx="1969408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299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0"/>
          <p:cNvSpPr txBox="1">
            <a:spLocks/>
          </p:cNvSpPr>
          <p:nvPr/>
        </p:nvSpPr>
        <p:spPr>
          <a:xfrm>
            <a:off x="872555" y="4715494"/>
            <a:ext cx="2483214" cy="49724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US" altLang="zh-CN" dirty="0">
                <a:solidFill>
                  <a:schemeClr val="accent2"/>
                </a:solidFill>
                <a:latin typeface="Agency FB" panose="020B0503020202020204" pitchFamily="34" charset="0"/>
              </a:rPr>
              <a:t>PART 01</a:t>
            </a:r>
            <a:endParaRPr lang="zh-CN" altLang="en-US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5" name="Text Placeholder 11"/>
          <p:cNvSpPr txBox="1">
            <a:spLocks/>
          </p:cNvSpPr>
          <p:nvPr/>
        </p:nvSpPr>
        <p:spPr>
          <a:xfrm>
            <a:off x="872556" y="5228803"/>
            <a:ext cx="2483213" cy="3312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677126" y="525716"/>
            <a:ext cx="1437036" cy="73541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  <a:endParaRPr lang="en-AU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Subtitle 10"/>
          <p:cNvSpPr txBox="1">
            <a:spLocks/>
          </p:cNvSpPr>
          <p:nvPr/>
        </p:nvSpPr>
        <p:spPr>
          <a:xfrm>
            <a:off x="690986" y="1129526"/>
            <a:ext cx="1409319" cy="3945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dirty="0">
                <a:solidFill>
                  <a:schemeClr val="accent2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750069" y="4715494"/>
            <a:ext cx="2483214" cy="497241"/>
          </a:xfrm>
          <a:prstGeom prst="rect">
            <a:avLst/>
          </a:prstGeom>
        </p:spPr>
        <p:txBody>
          <a:bodyPr vert="horz" lIns="96411" tIns="48206" rIns="96411" bIns="48206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dirty="0">
                <a:solidFill>
                  <a:schemeClr val="accent2"/>
                </a:solidFill>
                <a:latin typeface="Agency FB" panose="020B0503020202020204" pitchFamily="34" charset="0"/>
              </a:rPr>
              <a:t>PART 02</a:t>
            </a:r>
            <a:endParaRPr lang="zh-CN" altLang="en-US" sz="2800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9" name="Text Placeholder 11"/>
          <p:cNvSpPr txBox="1">
            <a:spLocks/>
          </p:cNvSpPr>
          <p:nvPr/>
        </p:nvSpPr>
        <p:spPr>
          <a:xfrm>
            <a:off x="3750069" y="5228803"/>
            <a:ext cx="2483213" cy="331259"/>
          </a:xfrm>
          <a:prstGeom prst="rect">
            <a:avLst/>
          </a:prstGeom>
        </p:spPr>
        <p:txBody>
          <a:bodyPr vert="horz" lIns="96411" tIns="48206" rIns="96411" bIns="48206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0" name="Text Placeholder 10"/>
          <p:cNvSpPr txBox="1">
            <a:spLocks/>
          </p:cNvSpPr>
          <p:nvPr/>
        </p:nvSpPr>
        <p:spPr>
          <a:xfrm>
            <a:off x="6627581" y="4715494"/>
            <a:ext cx="2483214" cy="497241"/>
          </a:xfrm>
          <a:prstGeom prst="rect">
            <a:avLst/>
          </a:prstGeom>
        </p:spPr>
        <p:txBody>
          <a:bodyPr vert="horz" lIns="96411" tIns="48206" rIns="96411" bIns="48206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dirty="0">
                <a:solidFill>
                  <a:schemeClr val="accent2"/>
                </a:solidFill>
                <a:latin typeface="Agency FB" panose="020B0503020202020204" pitchFamily="34" charset="0"/>
              </a:rPr>
              <a:t>PART 03</a:t>
            </a:r>
            <a:endParaRPr lang="zh-CN" altLang="en-US" sz="2800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Text Placeholder 11"/>
          <p:cNvSpPr txBox="1">
            <a:spLocks/>
          </p:cNvSpPr>
          <p:nvPr/>
        </p:nvSpPr>
        <p:spPr>
          <a:xfrm>
            <a:off x="6627582" y="5228803"/>
            <a:ext cx="2483213" cy="331259"/>
          </a:xfrm>
          <a:prstGeom prst="rect">
            <a:avLst/>
          </a:prstGeom>
        </p:spPr>
        <p:txBody>
          <a:bodyPr vert="horz" lIns="96411" tIns="48206" rIns="96411" bIns="48206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2" name="Text Placeholder 10"/>
          <p:cNvSpPr txBox="1">
            <a:spLocks/>
          </p:cNvSpPr>
          <p:nvPr/>
        </p:nvSpPr>
        <p:spPr>
          <a:xfrm>
            <a:off x="9505094" y="4715494"/>
            <a:ext cx="2483214" cy="497241"/>
          </a:xfrm>
          <a:prstGeom prst="rect">
            <a:avLst/>
          </a:prstGeom>
        </p:spPr>
        <p:txBody>
          <a:bodyPr vert="horz" lIns="96411" tIns="48206" rIns="96411" bIns="48206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dirty="0">
                <a:solidFill>
                  <a:schemeClr val="accent2"/>
                </a:solidFill>
                <a:latin typeface="Agency FB" panose="020B0503020202020204" pitchFamily="34" charset="0"/>
              </a:rPr>
              <a:t>PART 04</a:t>
            </a:r>
            <a:endParaRPr lang="zh-CN" altLang="en-US" sz="2800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13" name="Text Placeholder 11"/>
          <p:cNvSpPr txBox="1">
            <a:spLocks/>
          </p:cNvSpPr>
          <p:nvPr/>
        </p:nvSpPr>
        <p:spPr>
          <a:xfrm>
            <a:off x="9505094" y="5228803"/>
            <a:ext cx="2483213" cy="331259"/>
          </a:xfrm>
          <a:prstGeom prst="rect">
            <a:avLst/>
          </a:prstGeom>
        </p:spPr>
        <p:txBody>
          <a:bodyPr vert="horz" lIns="96411" tIns="48206" rIns="96411" bIns="48206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" name="Oval 25"/>
          <p:cNvSpPr/>
          <p:nvPr/>
        </p:nvSpPr>
        <p:spPr>
          <a:xfrm>
            <a:off x="1295825" y="2784321"/>
            <a:ext cx="1636670" cy="163667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01</a:t>
            </a:r>
          </a:p>
        </p:txBody>
      </p:sp>
      <p:grpSp>
        <p:nvGrpSpPr>
          <p:cNvPr id="17" name="Group 42"/>
          <p:cNvGrpSpPr/>
          <p:nvPr/>
        </p:nvGrpSpPr>
        <p:grpSpPr>
          <a:xfrm>
            <a:off x="4173339" y="2784321"/>
            <a:ext cx="1636670" cy="1636670"/>
            <a:chOff x="3956297" y="2639898"/>
            <a:chExt cx="1552274" cy="1552274"/>
          </a:xfrm>
          <a:solidFill>
            <a:schemeClr val="accent1"/>
          </a:solidFill>
        </p:grpSpPr>
        <p:sp>
          <p:nvSpPr>
            <p:cNvPr id="18" name="Oval 26"/>
            <p:cNvSpPr/>
            <p:nvPr/>
          </p:nvSpPr>
          <p:spPr>
            <a:xfrm>
              <a:off x="3956297" y="2639898"/>
              <a:ext cx="1552274" cy="15522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AU" sz="4400" dirty="0">
                  <a:latin typeface="Arial" panose="020B0604020202020204" pitchFamily="34" charset="0"/>
                  <a:cs typeface="Arial" panose="020B0604020202020204" pitchFamily="34" charset="0"/>
                  <a:sym typeface="+mn-lt"/>
                </a:rPr>
                <a:t>02</a:t>
              </a:r>
            </a:p>
          </p:txBody>
        </p:sp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4874627" y="3277303"/>
              <a:ext cx="48760" cy="100230"/>
            </a:xfrm>
            <a:custGeom>
              <a:avLst/>
              <a:gdLst>
                <a:gd name="T0" fmla="*/ 18 w 18"/>
                <a:gd name="T1" fmla="*/ 37 h 37"/>
                <a:gd name="T2" fmla="*/ 18 w 18"/>
                <a:gd name="T3" fmla="*/ 0 h 37"/>
                <a:gd name="T4" fmla="*/ 0 w 18"/>
                <a:gd name="T5" fmla="*/ 0 h 37"/>
                <a:gd name="T6" fmla="*/ 0 w 18"/>
                <a:gd name="T7" fmla="*/ 21 h 37"/>
                <a:gd name="T8" fmla="*/ 18 w 18"/>
                <a:gd name="T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7">
                  <a:moveTo>
                    <a:pt x="18" y="37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18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48" tIns="64274" rIns="128548" bIns="64274" numCol="1" anchor="t" anchorCtr="0" compatLnSpc="1">
              <a:prstTxWarp prst="textNoShape">
                <a:avLst/>
              </a:prstTxWarp>
            </a:bodyPr>
            <a:lstStyle/>
            <a:p>
              <a:endParaRPr lang="en-US" sz="4400">
                <a:latin typeface="Arial" panose="020B0604020202020204" pitchFamily="34" charset="0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24" name="Oval 27"/>
          <p:cNvSpPr/>
          <p:nvPr/>
        </p:nvSpPr>
        <p:spPr>
          <a:xfrm>
            <a:off x="7050850" y="2797990"/>
            <a:ext cx="1636670" cy="163667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03</a:t>
            </a:r>
          </a:p>
        </p:txBody>
      </p:sp>
      <p:sp>
        <p:nvSpPr>
          <p:cNvPr id="27" name="Oval 28"/>
          <p:cNvSpPr/>
          <p:nvPr/>
        </p:nvSpPr>
        <p:spPr>
          <a:xfrm>
            <a:off x="9928364" y="2797990"/>
            <a:ext cx="1636670" cy="163667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20762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/>
      <p:bldP spid="7" grpId="0" build="p"/>
      <p:bldP spid="8" grpId="0"/>
      <p:bldP spid="9" grpId="0"/>
      <p:bldP spid="11" grpId="0"/>
      <p:bldP spid="12" grpId="0"/>
      <p:bldP spid="13" grpId="0"/>
      <p:bldP spid="15" grpId="0" animBg="1"/>
      <p:bldP spid="24" grpId="0" animBg="1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47" y="448"/>
            <a:ext cx="12875857" cy="7231757"/>
          </a:xfrm>
          <a:prstGeom prst="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983636" y="448"/>
            <a:ext cx="4891480" cy="7231757"/>
          </a:xfrm>
          <a:prstGeom prst="rect">
            <a:avLst/>
          </a:prstGeom>
          <a:solidFill>
            <a:srgbClr val="0E22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772098" y="1165565"/>
            <a:ext cx="3314556" cy="2428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592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</a:t>
            </a:r>
            <a:r>
              <a:rPr lang="en-US" altLang="zh-CN" sz="7592" dirty="0">
                <a:solidFill>
                  <a:schemeClr val="bg1"/>
                </a:solidFill>
                <a:latin typeface="Arabic Typesetting" panose="03020402040406030203" pitchFamily="66" charset="-78"/>
                <a:ea typeface="+mj-ea"/>
                <a:cs typeface="Arabic Typesetting" panose="03020402040406030203" pitchFamily="66" charset="-78"/>
              </a:rPr>
              <a:t> </a:t>
            </a:r>
            <a:r>
              <a:rPr lang="en-US" altLang="zh-CN" sz="7592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</a:p>
          <a:p>
            <a:r>
              <a:rPr lang="en-US" altLang="zh-CN" sz="7592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2</a:t>
            </a:r>
            <a:endParaRPr lang="zh-CN" altLang="en-US" sz="7592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918818" y="3516025"/>
            <a:ext cx="9021114" cy="2165899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  <a:effectLst>
            <a:outerShdw blurRad="279400" sx="103000" sy="103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2883807" y="4063466"/>
            <a:ext cx="7091139" cy="1065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327" spc="316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02817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 animBg="1"/>
      <p:bldP spid="13" grpId="0"/>
      <p:bldP spid="14" grpId="0" animBg="1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31158" y="3007329"/>
            <a:ext cx="2113215" cy="28792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375800" y="3007329"/>
            <a:ext cx="2135823" cy="287924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509878" y="3013605"/>
            <a:ext cx="2553750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>
            <a:spLocks/>
          </p:cNvSpPr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7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464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1869"/>
          <p:cNvSpPr/>
          <p:nvPr/>
        </p:nvSpPr>
        <p:spPr>
          <a:xfrm rot="10800000">
            <a:off x="4127124" y="1803500"/>
            <a:ext cx="4604502" cy="2296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8036" y="0"/>
                  <a:pt x="5272" y="2114"/>
                  <a:pt x="3163" y="6342"/>
                </a:cubicBezTo>
                <a:cubicBezTo>
                  <a:pt x="1060" y="10557"/>
                  <a:pt x="7" y="16076"/>
                  <a:pt x="0" y="21600"/>
                </a:cubicBezTo>
                <a:lnTo>
                  <a:pt x="21600" y="21600"/>
                </a:lnTo>
                <a:cubicBezTo>
                  <a:pt x="21593" y="16076"/>
                  <a:pt x="20540" y="10557"/>
                  <a:pt x="18437" y="6342"/>
                </a:cubicBezTo>
                <a:cubicBezTo>
                  <a:pt x="16328" y="2114"/>
                  <a:pt x="13564" y="0"/>
                  <a:pt x="10800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20091" tIns="20091" rIns="20091" bIns="20091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10885488" y="2257425"/>
            <a:ext cx="1973262" cy="11811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spcBef>
                <a:spcPts val="633"/>
              </a:spcBef>
              <a:buNone/>
            </a:pPr>
            <a:r>
              <a:rPr lang="zh-CN" altLang="en-US" sz="320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3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3386138"/>
            <a:ext cx="1809750" cy="5778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 fontAlgn="base">
              <a:lnSpc>
                <a:spcPct val="120000"/>
              </a:lnSpc>
              <a:spcBef>
                <a:spcPts val="4500"/>
              </a:spcBef>
              <a:spcAft>
                <a:spcPct val="0"/>
              </a:spcAft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51"/>
          <p:cNvSpPr/>
          <p:nvPr/>
        </p:nvSpPr>
        <p:spPr>
          <a:xfrm>
            <a:off x="1991975" y="3076776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Shape 1852"/>
          <p:cNvSpPr/>
          <p:nvPr/>
        </p:nvSpPr>
        <p:spPr>
          <a:xfrm>
            <a:off x="2293401" y="1792953"/>
            <a:ext cx="947691" cy="947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53"/>
          <p:cNvSpPr/>
          <p:nvPr/>
        </p:nvSpPr>
        <p:spPr>
          <a:xfrm>
            <a:off x="2571012" y="2107073"/>
            <a:ext cx="392466" cy="319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855"/>
          <p:cNvSpPr/>
          <p:nvPr/>
        </p:nvSpPr>
        <p:spPr>
          <a:xfrm>
            <a:off x="3530706" y="5507022"/>
            <a:ext cx="1773664" cy="5784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Shape 1856"/>
          <p:cNvSpPr/>
          <p:nvPr/>
        </p:nvSpPr>
        <p:spPr>
          <a:xfrm>
            <a:off x="3642266" y="5204014"/>
            <a:ext cx="1550543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Shape 1857"/>
          <p:cNvSpPr/>
          <p:nvPr/>
        </p:nvSpPr>
        <p:spPr>
          <a:xfrm>
            <a:off x="3940501" y="3916999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59"/>
          <p:cNvSpPr/>
          <p:nvPr/>
        </p:nvSpPr>
        <p:spPr>
          <a:xfrm>
            <a:off x="7491341" y="5532716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Shape 1860"/>
          <p:cNvSpPr/>
          <p:nvPr/>
        </p:nvSpPr>
        <p:spPr>
          <a:xfrm>
            <a:off x="7602902" y="522970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Shape 1861"/>
          <p:cNvSpPr/>
          <p:nvPr/>
        </p:nvSpPr>
        <p:spPr>
          <a:xfrm>
            <a:off x="7903328" y="3944883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Shape 1862"/>
          <p:cNvSpPr/>
          <p:nvPr/>
        </p:nvSpPr>
        <p:spPr>
          <a:xfrm>
            <a:off x="8196543" y="4222218"/>
            <a:ext cx="363260" cy="3249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864"/>
          <p:cNvSpPr/>
          <p:nvPr/>
        </p:nvSpPr>
        <p:spPr>
          <a:xfrm>
            <a:off x="9199136" y="3379785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Shape 1865"/>
          <p:cNvSpPr/>
          <p:nvPr/>
        </p:nvSpPr>
        <p:spPr>
          <a:xfrm>
            <a:off x="9310696" y="307677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66"/>
          <p:cNvSpPr/>
          <p:nvPr/>
        </p:nvSpPr>
        <p:spPr>
          <a:xfrm>
            <a:off x="9611121" y="1791952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Shape 1857"/>
          <p:cNvSpPr/>
          <p:nvPr/>
        </p:nvSpPr>
        <p:spPr>
          <a:xfrm>
            <a:off x="3940501" y="3917655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Shape 1858"/>
          <p:cNvSpPr/>
          <p:nvPr/>
        </p:nvSpPr>
        <p:spPr>
          <a:xfrm>
            <a:off x="4301622" y="4182942"/>
            <a:ext cx="231830" cy="4221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867"/>
          <p:cNvSpPr/>
          <p:nvPr/>
        </p:nvSpPr>
        <p:spPr>
          <a:xfrm>
            <a:off x="9918245" y="2091274"/>
            <a:ext cx="335443" cy="351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792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" grpId="0" build="p"/>
      <p:bldP spid="5" grpId="0" build="p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3" grpId="0"/>
      <p:bldP spid="24" grpId="0"/>
      <p:bldP spid="25" grpId="0" animBg="1"/>
      <p:bldP spid="28" grpId="0" animBg="1"/>
      <p:bldP spid="28" grpId="1" animBg="1"/>
      <p:bldP spid="16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图表 6"/>
          <p:cNvGraphicFramePr/>
          <p:nvPr>
            <p:extLst/>
          </p:nvPr>
        </p:nvGraphicFramePr>
        <p:xfrm>
          <a:off x="1230863" y="1865370"/>
          <a:ext cx="10019653" cy="34828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ctangle 7"/>
          <p:cNvSpPr/>
          <p:nvPr/>
        </p:nvSpPr>
        <p:spPr>
          <a:xfrm>
            <a:off x="1632177" y="5488533"/>
            <a:ext cx="9624962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04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736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47" y="448"/>
            <a:ext cx="12875857" cy="7231757"/>
          </a:xfrm>
          <a:prstGeom prst="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983636" y="448"/>
            <a:ext cx="4891480" cy="7231757"/>
          </a:xfrm>
          <a:prstGeom prst="rect">
            <a:avLst/>
          </a:prstGeom>
          <a:solidFill>
            <a:srgbClr val="0E22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772098" y="1165565"/>
            <a:ext cx="3314556" cy="2428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592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</a:t>
            </a:r>
            <a:r>
              <a:rPr lang="en-US" altLang="zh-CN" sz="7592" dirty="0">
                <a:solidFill>
                  <a:schemeClr val="bg1"/>
                </a:solidFill>
                <a:latin typeface="Arabic Typesetting" panose="03020402040406030203" pitchFamily="66" charset="-78"/>
                <a:ea typeface="+mj-ea"/>
                <a:cs typeface="Arabic Typesetting" panose="03020402040406030203" pitchFamily="66" charset="-78"/>
              </a:rPr>
              <a:t> </a:t>
            </a:r>
            <a:r>
              <a:rPr lang="en-US" altLang="zh-CN" sz="7592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</a:p>
          <a:p>
            <a:r>
              <a:rPr lang="en-US" altLang="zh-CN" sz="7592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3</a:t>
            </a:r>
            <a:endParaRPr lang="zh-CN" altLang="en-US" sz="7592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918818" y="3516025"/>
            <a:ext cx="9021114" cy="2165899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  <a:effectLst>
            <a:outerShdw blurRad="279400" sx="103000" sy="103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2883807" y="4063466"/>
            <a:ext cx="7091139" cy="1065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327" spc="316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7486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 animBg="1"/>
      <p:bldP spid="13" grpId="0"/>
      <p:bldP spid="14" grpId="0" animBg="1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1724"/>
          <p:cNvSpPr/>
          <p:nvPr/>
        </p:nvSpPr>
        <p:spPr>
          <a:xfrm>
            <a:off x="7806210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5"/>
          <p:cNvSpPr/>
          <p:nvPr/>
        </p:nvSpPr>
        <p:spPr>
          <a:xfrm>
            <a:off x="5000961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6"/>
          <p:cNvSpPr/>
          <p:nvPr/>
        </p:nvSpPr>
        <p:spPr>
          <a:xfrm>
            <a:off x="2258592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33"/>
          <p:cNvSpPr/>
          <p:nvPr/>
        </p:nvSpPr>
        <p:spPr>
          <a:xfrm>
            <a:off x="5847739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Shape 1735"/>
          <p:cNvSpPr/>
          <p:nvPr/>
        </p:nvSpPr>
        <p:spPr>
          <a:xfrm>
            <a:off x="8560977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Shape 1739"/>
          <p:cNvSpPr/>
          <p:nvPr/>
        </p:nvSpPr>
        <p:spPr>
          <a:xfrm>
            <a:off x="3089552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730"/>
          <p:cNvSpPr/>
          <p:nvPr/>
        </p:nvSpPr>
        <p:spPr>
          <a:xfrm>
            <a:off x="7313328" y="3137487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41"/>
          <p:cNvSpPr/>
          <p:nvPr/>
        </p:nvSpPr>
        <p:spPr>
          <a:xfrm>
            <a:off x="4531643" y="4348831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Shape 1748"/>
          <p:cNvSpPr/>
          <p:nvPr/>
        </p:nvSpPr>
        <p:spPr>
          <a:xfrm rot="2348650">
            <a:off x="9907825" y="3612464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Shape 1749"/>
          <p:cNvSpPr/>
          <p:nvPr/>
        </p:nvSpPr>
        <p:spPr>
          <a:xfrm rot="12794463">
            <a:off x="1829845" y="4468967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790439" y="3137487"/>
            <a:ext cx="972348" cy="972347"/>
            <a:chOff x="1072256" y="2492673"/>
            <a:chExt cx="1061660" cy="1061659"/>
          </a:xfrm>
        </p:grpSpPr>
        <p:sp>
          <p:nvSpPr>
            <p:cNvPr id="13" name="Shape 1729"/>
            <p:cNvSpPr/>
            <p:nvPr/>
          </p:nvSpPr>
          <p:spPr>
            <a:xfrm>
              <a:off x="1072256" y="2492673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750"/>
            <p:cNvSpPr/>
            <p:nvPr/>
          </p:nvSpPr>
          <p:spPr>
            <a:xfrm>
              <a:off x="1390151" y="2822318"/>
              <a:ext cx="415919" cy="398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447" y="3137487"/>
            <a:ext cx="972347" cy="972347"/>
            <a:chOff x="4061755" y="2492673"/>
            <a:chExt cx="1061659" cy="1061659"/>
          </a:xfrm>
        </p:grpSpPr>
        <p:sp>
          <p:nvSpPr>
            <p:cNvPr id="11" name="Shape 1727"/>
            <p:cNvSpPr/>
            <p:nvPr/>
          </p:nvSpPr>
          <p:spPr>
            <a:xfrm>
              <a:off x="4061755" y="2492673"/>
              <a:ext cx="1061659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Shape 1751"/>
            <p:cNvSpPr/>
            <p:nvPr/>
          </p:nvSpPr>
          <p:spPr>
            <a:xfrm>
              <a:off x="4396967" y="2817846"/>
              <a:ext cx="398216" cy="398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0020336" y="4348831"/>
            <a:ext cx="972348" cy="972347"/>
            <a:chOff x="10058085" y="3811668"/>
            <a:chExt cx="1061660" cy="1061659"/>
          </a:xfrm>
        </p:grpSpPr>
        <p:sp>
          <p:nvSpPr>
            <p:cNvPr id="21" name="Shape 1737"/>
            <p:cNvSpPr/>
            <p:nvPr/>
          </p:nvSpPr>
          <p:spPr>
            <a:xfrm>
              <a:off x="10058085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753"/>
            <p:cNvSpPr/>
            <p:nvPr/>
          </p:nvSpPr>
          <p:spPr>
            <a:xfrm>
              <a:off x="10363316" y="4111638"/>
              <a:ext cx="451197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305207" y="4348831"/>
            <a:ext cx="972348" cy="972347"/>
            <a:chOff x="7093566" y="3811668"/>
            <a:chExt cx="1061660" cy="1061659"/>
          </a:xfrm>
        </p:grpSpPr>
        <p:sp>
          <p:nvSpPr>
            <p:cNvPr id="22" name="Shape 1738"/>
            <p:cNvSpPr/>
            <p:nvPr/>
          </p:nvSpPr>
          <p:spPr>
            <a:xfrm>
              <a:off x="7093566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Shape 1754"/>
            <p:cNvSpPr/>
            <p:nvPr/>
          </p:nvSpPr>
          <p:spPr>
            <a:xfrm>
              <a:off x="7386751" y="4108303"/>
              <a:ext cx="492480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494088"/>
            <a:ext cx="1211263" cy="25876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+mn-ea"/>
              <a:ea typeface="+mn-ea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503488"/>
            <a:ext cx="1663700" cy="57785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5603864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8398237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881518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6104342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334254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4"/>
          <p:cNvSpPr txBox="1">
            <a:spLocks/>
          </p:cNvSpPr>
          <p:nvPr/>
        </p:nvSpPr>
        <p:spPr>
          <a:xfrm>
            <a:off x="4489438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7305207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03838" y="5429539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858787" y="5427698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4"/>
          <p:cNvSpPr txBox="1">
            <a:spLocks/>
          </p:cNvSpPr>
          <p:nvPr/>
        </p:nvSpPr>
        <p:spPr>
          <a:xfrm>
            <a:off x="9574768" y="5435165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Shape 1752"/>
          <p:cNvSpPr/>
          <p:nvPr/>
        </p:nvSpPr>
        <p:spPr>
          <a:xfrm>
            <a:off x="7587816" y="3412222"/>
            <a:ext cx="422877" cy="422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Shape 1755"/>
          <p:cNvSpPr/>
          <p:nvPr/>
        </p:nvSpPr>
        <p:spPr>
          <a:xfrm>
            <a:off x="4835459" y="4670819"/>
            <a:ext cx="364716" cy="328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2" y="0"/>
                </a:moveTo>
                <a:cubicBezTo>
                  <a:pt x="9030" y="0"/>
                  <a:pt x="7856" y="707"/>
                  <a:pt x="7120" y="1087"/>
                </a:cubicBezTo>
                <a:lnTo>
                  <a:pt x="7120" y="3594"/>
                </a:lnTo>
                <a:lnTo>
                  <a:pt x="4741" y="3594"/>
                </a:lnTo>
                <a:lnTo>
                  <a:pt x="4741" y="21600"/>
                </a:lnTo>
                <a:lnTo>
                  <a:pt x="16843" y="21600"/>
                </a:lnTo>
                <a:lnTo>
                  <a:pt x="16843" y="3594"/>
                </a:lnTo>
                <a:lnTo>
                  <a:pt x="14465" y="3594"/>
                </a:lnTo>
                <a:cubicBezTo>
                  <a:pt x="14465" y="3594"/>
                  <a:pt x="14465" y="1087"/>
                  <a:pt x="14465" y="1087"/>
                </a:cubicBezTo>
                <a:cubicBezTo>
                  <a:pt x="13730" y="707"/>
                  <a:pt x="12555" y="0"/>
                  <a:pt x="10792" y="0"/>
                </a:cubicBezTo>
                <a:close/>
                <a:moveTo>
                  <a:pt x="2152" y="3611"/>
                </a:moveTo>
                <a:cubicBezTo>
                  <a:pt x="965" y="3611"/>
                  <a:pt x="0" y="4682"/>
                  <a:pt x="0" y="6002"/>
                </a:cubicBezTo>
                <a:lnTo>
                  <a:pt x="0" y="19209"/>
                </a:lnTo>
                <a:cubicBezTo>
                  <a:pt x="0" y="20528"/>
                  <a:pt x="965" y="21600"/>
                  <a:pt x="2152" y="21600"/>
                </a:cubicBezTo>
                <a:lnTo>
                  <a:pt x="3236" y="21600"/>
                </a:lnTo>
                <a:lnTo>
                  <a:pt x="3236" y="3611"/>
                </a:lnTo>
                <a:lnTo>
                  <a:pt x="2152" y="3611"/>
                </a:lnTo>
                <a:close/>
                <a:moveTo>
                  <a:pt x="18364" y="3611"/>
                </a:moveTo>
                <a:lnTo>
                  <a:pt x="18364" y="21600"/>
                </a:lnTo>
                <a:lnTo>
                  <a:pt x="19448" y="21600"/>
                </a:lnTo>
                <a:cubicBezTo>
                  <a:pt x="20635" y="21600"/>
                  <a:pt x="21600" y="20528"/>
                  <a:pt x="21600" y="19209"/>
                </a:cubicBezTo>
                <a:lnTo>
                  <a:pt x="21600" y="6002"/>
                </a:lnTo>
                <a:cubicBezTo>
                  <a:pt x="21600" y="4682"/>
                  <a:pt x="20635" y="3611"/>
                  <a:pt x="19448" y="3611"/>
                </a:cubicBezTo>
                <a:lnTo>
                  <a:pt x="18364" y="361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7397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14" grpId="0" animBg="1"/>
      <p:bldP spid="25" grpId="0" animBg="1"/>
      <p:bldP spid="32" grpId="0" animBg="1"/>
      <p:bldP spid="33" grpId="0" animBg="1"/>
      <p:bldP spid="4" grpId="0" build="p"/>
      <p:bldP spid="5" grpId="0" build="p"/>
      <p:bldP spid="40" grpId="0"/>
      <p:bldP spid="41" grpId="0"/>
      <p:bldP spid="42" grpId="0"/>
      <p:bldP spid="43" grpId="0"/>
      <p:bldP spid="44" grpId="0"/>
      <p:bldP spid="47" grpId="0"/>
      <p:bldP spid="48" grpId="0"/>
      <p:bldP spid="49" grpId="0"/>
      <p:bldP spid="50" grpId="0"/>
      <p:bldP spid="51" grpId="0"/>
      <p:bldP spid="36" grpId="0" animBg="1"/>
      <p:bldP spid="3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69546" y="1039636"/>
            <a:ext cx="2906170" cy="589592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693071" y="1600101"/>
            <a:ext cx="2448272" cy="460851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3" name="TextBox 39"/>
          <p:cNvSpPr txBox="1"/>
          <p:nvPr/>
        </p:nvSpPr>
        <p:spPr>
          <a:xfrm>
            <a:off x="793083" y="1636734"/>
            <a:ext cx="24420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CN" sz="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1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6823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9" grpId="0"/>
      <p:bldP spid="30" grpId="0"/>
      <p:bldP spid="31" grpId="0"/>
      <p:bldP spid="32" grpId="0"/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3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7685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760788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23361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5718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47" y="448"/>
            <a:ext cx="12875857" cy="7231757"/>
          </a:xfrm>
          <a:prstGeom prst="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983636" y="448"/>
            <a:ext cx="4891480" cy="7231757"/>
          </a:xfrm>
          <a:prstGeom prst="rect">
            <a:avLst/>
          </a:prstGeom>
          <a:solidFill>
            <a:srgbClr val="0E22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772098" y="1165565"/>
            <a:ext cx="3314556" cy="2428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592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</a:t>
            </a:r>
            <a:r>
              <a:rPr lang="en-US" altLang="zh-CN" sz="7592" dirty="0">
                <a:solidFill>
                  <a:schemeClr val="bg1"/>
                </a:solidFill>
                <a:latin typeface="Arabic Typesetting" panose="03020402040406030203" pitchFamily="66" charset="-78"/>
                <a:ea typeface="+mj-ea"/>
                <a:cs typeface="Arabic Typesetting" panose="03020402040406030203" pitchFamily="66" charset="-78"/>
              </a:rPr>
              <a:t> </a:t>
            </a:r>
            <a:r>
              <a:rPr lang="en-US" altLang="zh-CN" sz="7592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</a:p>
          <a:p>
            <a:r>
              <a:rPr lang="en-US" altLang="zh-CN" sz="7592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4</a:t>
            </a:r>
            <a:endParaRPr lang="zh-CN" altLang="en-US" sz="7592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918818" y="3516025"/>
            <a:ext cx="9021114" cy="2165899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  <a:effectLst>
            <a:outerShdw blurRad="279400" sx="103000" sy="103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2883807" y="4063466"/>
            <a:ext cx="7091139" cy="1065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327" spc="316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14704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 animBg="1"/>
      <p:bldP spid="13" grpId="0"/>
      <p:bldP spid="14" grpId="0" animBg="1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256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4831267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50577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01</a:t>
            </a:r>
          </a:p>
        </p:txBody>
      </p:sp>
      <p:graphicFrame>
        <p:nvGraphicFramePr>
          <p:cNvPr id="7" name="Chart 6"/>
          <p:cNvGraphicFramePr/>
          <p:nvPr>
            <p:extLst/>
          </p:nvPr>
        </p:nvGraphicFramePr>
        <p:xfrm>
          <a:off x="6507814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627125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02</a:t>
            </a:r>
          </a:p>
        </p:txBody>
      </p:sp>
      <p:graphicFrame>
        <p:nvGraphicFramePr>
          <p:cNvPr id="9" name="Chart 8"/>
          <p:cNvGraphicFramePr/>
          <p:nvPr>
            <p:extLst/>
          </p:nvPr>
        </p:nvGraphicFramePr>
        <p:xfrm>
          <a:off x="8173768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293079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03</a:t>
            </a:r>
          </a:p>
        </p:txBody>
      </p:sp>
      <p:graphicFrame>
        <p:nvGraphicFramePr>
          <p:cNvPr id="11" name="Chart 10"/>
          <p:cNvGraphicFramePr/>
          <p:nvPr>
            <p:extLst/>
          </p:nvPr>
        </p:nvGraphicFramePr>
        <p:xfrm>
          <a:off x="9844981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9964293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04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677212" y="2704858"/>
            <a:ext cx="2938673" cy="2425145"/>
            <a:chOff x="1023776" y="1932475"/>
            <a:chExt cx="2781691" cy="2647897"/>
          </a:xfrm>
        </p:grpSpPr>
        <p:sp>
          <p:nvSpPr>
            <p:cNvPr id="14" name="Text Placeholder 32"/>
            <p:cNvSpPr txBox="1">
              <a:spLocks/>
            </p:cNvSpPr>
            <p:nvPr/>
          </p:nvSpPr>
          <p:spPr>
            <a:xfrm>
              <a:off x="1023776" y="3879576"/>
              <a:ext cx="2781691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 Placeholder 33"/>
            <p:cNvSpPr txBox="1">
              <a:spLocks/>
            </p:cNvSpPr>
            <p:nvPr/>
          </p:nvSpPr>
          <p:spPr>
            <a:xfrm>
              <a:off x="1023778" y="2329688"/>
              <a:ext cx="2781689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23777" y="1932475"/>
              <a:ext cx="2420840" cy="362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2898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Graphic spid="7" grpId="0">
        <p:bldAsOne/>
      </p:bldGraphic>
      <p:bldP spid="8" grpId="0"/>
      <p:bldGraphic spid="9" grpId="0">
        <p:bldAsOne/>
      </p:bldGraphic>
      <p:bldP spid="10" grpId="0"/>
      <p:bldGraphic spid="11" grpId="0">
        <p:bldAsOne/>
      </p:bldGraphic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469136" y="-13393"/>
            <a:ext cx="12375868" cy="7246044"/>
          </a:xfrm>
          <a:custGeom>
            <a:avLst/>
            <a:gdLst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67125 w 8801100"/>
              <a:gd name="connsiteY3" fmla="*/ 19050 h 5153025"/>
              <a:gd name="connsiteX4" fmla="*/ 0 w 8801100"/>
              <a:gd name="connsiteY4" fmla="*/ 0 h 5153025"/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29025 w 8801100"/>
              <a:gd name="connsiteY3" fmla="*/ 0 h 5153025"/>
              <a:gd name="connsiteX4" fmla="*/ 0 w 8801100"/>
              <a:gd name="connsiteY4" fmla="*/ 0 h 515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01100" h="5153025">
                <a:moveTo>
                  <a:pt x="0" y="0"/>
                </a:moveTo>
                <a:lnTo>
                  <a:pt x="5153025" y="5153025"/>
                </a:lnTo>
                <a:lnTo>
                  <a:pt x="8801100" y="5153025"/>
                </a:lnTo>
                <a:lnTo>
                  <a:pt x="3629025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1019294" y="5535012"/>
            <a:ext cx="3264842" cy="1178353"/>
            <a:chOff x="3484439" y="880115"/>
            <a:chExt cx="2320294" cy="838106"/>
          </a:xfrm>
        </p:grpSpPr>
        <p:sp>
          <p:nvSpPr>
            <p:cNvPr id="20494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7"/>
          <p:cNvGrpSpPr>
            <a:grpSpLocks/>
          </p:cNvGrpSpPr>
          <p:nvPr/>
        </p:nvGrpSpPr>
        <p:grpSpPr bwMode="auto">
          <a:xfrm>
            <a:off x="1019294" y="3828537"/>
            <a:ext cx="3264840" cy="1178353"/>
            <a:chOff x="3484439" y="880115"/>
            <a:chExt cx="2320294" cy="838106"/>
          </a:xfrm>
        </p:grpSpPr>
        <p:sp>
          <p:nvSpPr>
            <p:cNvPr id="20490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17" name="组合 7"/>
          <p:cNvGrpSpPr>
            <a:grpSpLocks/>
          </p:cNvGrpSpPr>
          <p:nvPr/>
        </p:nvGrpSpPr>
        <p:grpSpPr bwMode="auto">
          <a:xfrm>
            <a:off x="8805548" y="2283812"/>
            <a:ext cx="3264842" cy="1178353"/>
            <a:chOff x="3484439" y="880115"/>
            <a:chExt cx="2320294" cy="838106"/>
          </a:xfrm>
        </p:grpSpPr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8805548" y="577337"/>
            <a:ext cx="3264840" cy="1178353"/>
            <a:chOff x="3484439" y="880115"/>
            <a:chExt cx="2320294" cy="838106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21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6927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160511" y="1816125"/>
          <a:ext cx="8504641" cy="29939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34"/>
          <p:cNvSpPr txBox="1"/>
          <p:nvPr/>
        </p:nvSpPr>
        <p:spPr>
          <a:xfrm>
            <a:off x="1492036" y="5344517"/>
            <a:ext cx="987467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8932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47" y="448"/>
            <a:ext cx="12875857" cy="7231757"/>
          </a:xfrm>
          <a:prstGeom prst="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983636" y="448"/>
            <a:ext cx="4891480" cy="7231757"/>
          </a:xfrm>
          <a:prstGeom prst="rect">
            <a:avLst/>
          </a:prstGeom>
          <a:solidFill>
            <a:srgbClr val="0E22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2140542" y="1210764"/>
            <a:ext cx="8577668" cy="4811127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  <a:effectLst>
            <a:outerShdw blurRad="279400" sx="103000" sy="103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TextBox 10"/>
          <p:cNvSpPr txBox="1"/>
          <p:nvPr/>
        </p:nvSpPr>
        <p:spPr>
          <a:xfrm>
            <a:off x="3822749" y="4040545"/>
            <a:ext cx="5213254" cy="346232"/>
          </a:xfrm>
          <a:prstGeom prst="rect">
            <a:avLst/>
          </a:prstGeom>
          <a:noFill/>
        </p:spPr>
        <p:txBody>
          <a:bodyPr wrap="none" lIns="68564" tIns="34282" rIns="68564" bIns="34282">
            <a:spAutoFit/>
          </a:bodyPr>
          <a:lstStyle/>
          <a:p>
            <a:pPr algn="ctr"/>
            <a:r>
              <a:rPr lang="en-US" altLang="zh-CN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PROFESSIONAL POWERPOINT TEMPLATE</a:t>
            </a:r>
            <a:endParaRPr lang="zh-CN" altLang="en-US" dirty="0">
              <a:solidFill>
                <a:srgbClr val="0E22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85665" y="2092636"/>
            <a:ext cx="3887423" cy="1300187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pPr algn="ctr"/>
            <a:r>
              <a:rPr lang="en-US" altLang="zh-CN" sz="7999" b="1" dirty="0" smtClean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endParaRPr lang="zh-CN" altLang="en-US" sz="7999" b="1" dirty="0">
              <a:solidFill>
                <a:srgbClr val="0E22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016829" y="3090590"/>
            <a:ext cx="6825094" cy="992448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pPr algn="ctr"/>
            <a:r>
              <a:rPr lang="zh-CN" altLang="en-US" sz="5999" b="1" spc="316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感谢聆听 批评指导</a:t>
            </a:r>
          </a:p>
        </p:txBody>
      </p:sp>
    </p:spTree>
    <p:extLst>
      <p:ext uri="{BB962C8B-B14F-4D97-AF65-F5344CB8AC3E}">
        <p14:creationId xmlns:p14="http://schemas.microsoft.com/office/powerpoint/2010/main" val="287040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2" presetClass="entr" presetSubtype="2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36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37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21" grpId="0" animBg="1"/>
          <p:bldP spid="22" grpId="0" animBg="1"/>
          <p:bldP spid="9" grpId="0"/>
          <p:bldP spid="10" grpId="0"/>
          <p:bldP spid="11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21" grpId="0" animBg="1"/>
          <p:bldP spid="22" grpId="0" animBg="1"/>
          <p:bldP spid="9" grpId="0"/>
          <p:bldP spid="10" grpId="0"/>
          <p:bldP spid="11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E6ECFD19-AC39-45B6-BD3A-2F8820C35C9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简洁蓝色"/>
</p:tagLst>
</file>

<file path=ppt/theme/theme1.xml><?xml version="1.0" encoding="utf-8"?>
<a:theme xmlns:a="http://schemas.openxmlformats.org/drawingml/2006/main" name="第一PPT，www.1ppt.com">
  <a:themeElements>
    <a:clrScheme name="自定义 85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9BC2E5"/>
      </a:accent1>
      <a:accent2>
        <a:srgbClr val="0E2234"/>
      </a:accent2>
      <a:accent3>
        <a:srgbClr val="9BC2E5"/>
      </a:accent3>
      <a:accent4>
        <a:srgbClr val="0E2234"/>
      </a:accent4>
      <a:accent5>
        <a:srgbClr val="9BC2E5"/>
      </a:accent5>
      <a:accent6>
        <a:srgbClr val="0E2234"/>
      </a:accent6>
      <a:hlink>
        <a:srgbClr val="9BC2E5"/>
      </a:hlink>
      <a:folHlink>
        <a:srgbClr val="0E2234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2423</Words>
  <Application>Microsoft Office PowerPoint</Application>
  <PresentationFormat>自定义</PresentationFormat>
  <Paragraphs>197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6" baseType="lpstr">
      <vt:lpstr>Arabic Typesetting</vt:lpstr>
      <vt:lpstr>Simply City Light</vt:lpstr>
      <vt:lpstr>宋体</vt:lpstr>
      <vt:lpstr>微软雅黑</vt:lpstr>
      <vt:lpstr>Agency FB</vt:lpstr>
      <vt:lpstr>Arial</vt:lpstr>
      <vt:lpstr>Calibri</vt:lpstr>
      <vt:lpstr>Calibri Light</vt:lpstr>
      <vt:lpstr>Open Sans</vt:lpstr>
      <vt:lpstr>Open Sans Light</vt:lpstr>
      <vt:lpstr>Roboto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简洁蓝色</dc:title>
  <dc:creator/>
  <cp:keywords>www.1ppt.com</cp:keywords>
  <cp:lastModifiedBy/>
  <cp:revision>1</cp:revision>
  <dcterms:created xsi:type="dcterms:W3CDTF">2016-10-17T14:00:15Z</dcterms:created>
  <dcterms:modified xsi:type="dcterms:W3CDTF">2019-09-05T02:20:58Z</dcterms:modified>
</cp:coreProperties>
</file>