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80" r:id="rId2"/>
    <p:sldId id="3282" r:id="rId3"/>
    <p:sldId id="3283" r:id="rId4"/>
    <p:sldId id="3238" r:id="rId5"/>
    <p:sldId id="3223" r:id="rId6"/>
    <p:sldId id="3225" r:id="rId7"/>
    <p:sldId id="3231" r:id="rId8"/>
    <p:sldId id="3284" r:id="rId9"/>
    <p:sldId id="3244" r:id="rId10"/>
    <p:sldId id="3227" r:id="rId11"/>
    <p:sldId id="3222" r:id="rId12"/>
    <p:sldId id="3246" r:id="rId13"/>
    <p:sldId id="3285" r:id="rId14"/>
    <p:sldId id="3228" r:id="rId15"/>
    <p:sldId id="3224" r:id="rId16"/>
    <p:sldId id="3226" r:id="rId17"/>
    <p:sldId id="3229" r:id="rId18"/>
    <p:sldId id="3286" r:id="rId19"/>
    <p:sldId id="3247" r:id="rId20"/>
    <p:sldId id="3230" r:id="rId21"/>
    <p:sldId id="3245" r:id="rId22"/>
    <p:sldId id="328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688"/>
    <a:srgbClr val="FFFFFF"/>
    <a:srgbClr val="AC7D00"/>
    <a:srgbClr val="6B1686"/>
    <a:srgbClr val="0B54A2"/>
    <a:srgbClr val="0E70D8"/>
    <a:srgbClr val="298EC0"/>
    <a:srgbClr val="26A244"/>
    <a:srgbClr val="900000"/>
    <a:srgbClr val="0FC7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251-44F7-96F3-F61EB0FF9A2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251-44F7-96F3-F61EB0FF9A2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251-44F7-96F3-F61EB0FF9A2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251-44F7-96F3-F61EB0FF9A22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5.6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251-44F7-96F3-F61EB0FF9A22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985-476A-ACA0-CD8A9C54A042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985-476A-ACA0-CD8A9C54A042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985-476A-ACA0-CD8A9C54A04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985-476A-ACA0-CD8A9C54A042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3.3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985-476A-ACA0-CD8A9C54A042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378-4C91-B7CB-C0725B080F1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378-4C91-B7CB-C0725B080F1E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378-4C91-B7CB-C0725B080F1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378-4C91-B7CB-C0725B080F1E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3.3</c:v>
                </c:pt>
                <c:pt idx="1">
                  <c:v>4.8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378-4C91-B7CB-C0725B080F1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bg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2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506938336"/>
        <c:axId val="-506942688"/>
      </c:areaChart>
      <c:catAx>
        <c:axId val="-506938336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506942688"/>
        <c:crosses val="autoZero"/>
        <c:auto val="1"/>
        <c:lblAlgn val="ctr"/>
        <c:lblOffset val="100"/>
        <c:noMultiLvlLbl val="1"/>
      </c:catAx>
      <c:valAx>
        <c:axId val="-5069426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506938336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2019/9/3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250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607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671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001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4491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427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694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392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3691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397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335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578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527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2005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5208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0191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9919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054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0526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0220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80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4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86348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37789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2019/9/3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82407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4" r:id="rId2"/>
    <p:sldLayoutId id="2147483985" r:id="rId3"/>
    <p:sldLayoutId id="2147483986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4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5159508" y="-9144"/>
            <a:ext cx="5736860" cy="2858201"/>
          </a:xfrm>
          <a:custGeom>
            <a:avLst/>
            <a:gdLst>
              <a:gd name="T0" fmla="*/ 0 w 2546"/>
              <a:gd name="T1" fmla="*/ 0 h 1267"/>
              <a:gd name="T2" fmla="*/ 2546 w 2546"/>
              <a:gd name="T3" fmla="*/ 0 h 1267"/>
              <a:gd name="T4" fmla="*/ 1268 w 2546"/>
              <a:gd name="T5" fmla="*/ 1267 h 1267"/>
              <a:gd name="T6" fmla="*/ 0 w 2546"/>
              <a:gd name="T7" fmla="*/ 0 h 1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46" h="1267">
                <a:moveTo>
                  <a:pt x="0" y="0"/>
                </a:moveTo>
                <a:lnTo>
                  <a:pt x="2546" y="0"/>
                </a:lnTo>
                <a:lnTo>
                  <a:pt x="1268" y="1267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9868871" y="-9144"/>
            <a:ext cx="3005880" cy="2889783"/>
          </a:xfrm>
          <a:custGeom>
            <a:avLst/>
            <a:gdLst>
              <a:gd name="T0" fmla="*/ 566 w 1334"/>
              <a:gd name="T1" fmla="*/ 0 h 1281"/>
              <a:gd name="T2" fmla="*/ 1334 w 1334"/>
              <a:gd name="T3" fmla="*/ 0 h 1281"/>
              <a:gd name="T4" fmla="*/ 1334 w 1334"/>
              <a:gd name="T5" fmla="*/ 665 h 1281"/>
              <a:gd name="T6" fmla="*/ 718 w 1334"/>
              <a:gd name="T7" fmla="*/ 1281 h 1281"/>
              <a:gd name="T8" fmla="*/ 0 w 1334"/>
              <a:gd name="T9" fmla="*/ 566 h 1281"/>
              <a:gd name="T10" fmla="*/ 566 w 1334"/>
              <a:gd name="T11" fmla="*/ 0 h 1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4" h="1281">
                <a:moveTo>
                  <a:pt x="566" y="0"/>
                </a:moveTo>
                <a:lnTo>
                  <a:pt x="1334" y="0"/>
                </a:lnTo>
                <a:lnTo>
                  <a:pt x="1334" y="665"/>
                </a:lnTo>
                <a:lnTo>
                  <a:pt x="718" y="1281"/>
                </a:lnTo>
                <a:lnTo>
                  <a:pt x="0" y="566"/>
                </a:lnTo>
                <a:lnTo>
                  <a:pt x="56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8142855" y="1378221"/>
            <a:ext cx="3233462" cy="3232677"/>
          </a:xfrm>
          <a:custGeom>
            <a:avLst/>
            <a:gdLst>
              <a:gd name="T0" fmla="*/ 718 w 1435"/>
              <a:gd name="T1" fmla="*/ 0 h 1433"/>
              <a:gd name="T2" fmla="*/ 1435 w 1435"/>
              <a:gd name="T3" fmla="*/ 715 h 1433"/>
              <a:gd name="T4" fmla="*/ 718 w 1435"/>
              <a:gd name="T5" fmla="*/ 1433 h 1433"/>
              <a:gd name="T6" fmla="*/ 0 w 1435"/>
              <a:gd name="T7" fmla="*/ 715 h 1433"/>
              <a:gd name="T8" fmla="*/ 718 w 1435"/>
              <a:gd name="T9" fmla="*/ 0 h 1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5" h="1433">
                <a:moveTo>
                  <a:pt x="718" y="0"/>
                </a:moveTo>
                <a:lnTo>
                  <a:pt x="1435" y="715"/>
                </a:lnTo>
                <a:lnTo>
                  <a:pt x="718" y="1433"/>
                </a:lnTo>
                <a:lnTo>
                  <a:pt x="0" y="715"/>
                </a:lnTo>
                <a:lnTo>
                  <a:pt x="71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6419094" y="3101714"/>
            <a:ext cx="3231208" cy="3232677"/>
          </a:xfrm>
          <a:custGeom>
            <a:avLst/>
            <a:gdLst>
              <a:gd name="T0" fmla="*/ 718 w 1434"/>
              <a:gd name="T1" fmla="*/ 0 h 1433"/>
              <a:gd name="T2" fmla="*/ 1434 w 1434"/>
              <a:gd name="T3" fmla="*/ 717 h 1433"/>
              <a:gd name="T4" fmla="*/ 718 w 1434"/>
              <a:gd name="T5" fmla="*/ 1433 h 1433"/>
              <a:gd name="T6" fmla="*/ 0 w 1434"/>
              <a:gd name="T7" fmla="*/ 717 h 1433"/>
              <a:gd name="T8" fmla="*/ 718 w 1434"/>
              <a:gd name="T9" fmla="*/ 0 h 1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4" h="1433">
                <a:moveTo>
                  <a:pt x="718" y="0"/>
                </a:moveTo>
                <a:lnTo>
                  <a:pt x="1434" y="717"/>
                </a:lnTo>
                <a:lnTo>
                  <a:pt x="718" y="1433"/>
                </a:lnTo>
                <a:lnTo>
                  <a:pt x="0" y="717"/>
                </a:lnTo>
                <a:lnTo>
                  <a:pt x="718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4695331" y="4829718"/>
            <a:ext cx="3231208" cy="2409280"/>
          </a:xfrm>
          <a:custGeom>
            <a:avLst/>
            <a:gdLst>
              <a:gd name="T0" fmla="*/ 716 w 1434"/>
              <a:gd name="T1" fmla="*/ 0 h 1068"/>
              <a:gd name="T2" fmla="*/ 1434 w 1434"/>
              <a:gd name="T3" fmla="*/ 716 h 1068"/>
              <a:gd name="T4" fmla="*/ 1081 w 1434"/>
              <a:gd name="T5" fmla="*/ 1068 h 1068"/>
              <a:gd name="T6" fmla="*/ 351 w 1434"/>
              <a:gd name="T7" fmla="*/ 1068 h 1068"/>
              <a:gd name="T8" fmla="*/ 0 w 1434"/>
              <a:gd name="T9" fmla="*/ 716 h 1068"/>
              <a:gd name="T10" fmla="*/ 716 w 1434"/>
              <a:gd name="T11" fmla="*/ 0 h 10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34" h="1068">
                <a:moveTo>
                  <a:pt x="716" y="0"/>
                </a:moveTo>
                <a:lnTo>
                  <a:pt x="1434" y="716"/>
                </a:lnTo>
                <a:lnTo>
                  <a:pt x="1081" y="1068"/>
                </a:lnTo>
                <a:lnTo>
                  <a:pt x="351" y="1068"/>
                </a:lnTo>
                <a:lnTo>
                  <a:pt x="0" y="716"/>
                </a:lnTo>
                <a:lnTo>
                  <a:pt x="71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9877884" y="3110737"/>
            <a:ext cx="2996867" cy="3230421"/>
          </a:xfrm>
          <a:custGeom>
            <a:avLst/>
            <a:gdLst>
              <a:gd name="T0" fmla="*/ 716 w 1330"/>
              <a:gd name="T1" fmla="*/ 0 h 1432"/>
              <a:gd name="T2" fmla="*/ 1330 w 1330"/>
              <a:gd name="T3" fmla="*/ 614 h 1432"/>
              <a:gd name="T4" fmla="*/ 1330 w 1330"/>
              <a:gd name="T5" fmla="*/ 820 h 1432"/>
              <a:gd name="T6" fmla="*/ 716 w 1330"/>
              <a:gd name="T7" fmla="*/ 1432 h 1432"/>
              <a:gd name="T8" fmla="*/ 0 w 1330"/>
              <a:gd name="T9" fmla="*/ 717 h 1432"/>
              <a:gd name="T10" fmla="*/ 716 w 1330"/>
              <a:gd name="T11" fmla="*/ 0 h 14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0" h="1432">
                <a:moveTo>
                  <a:pt x="716" y="0"/>
                </a:moveTo>
                <a:lnTo>
                  <a:pt x="1330" y="614"/>
                </a:lnTo>
                <a:lnTo>
                  <a:pt x="1330" y="820"/>
                </a:lnTo>
                <a:lnTo>
                  <a:pt x="716" y="1432"/>
                </a:lnTo>
                <a:lnTo>
                  <a:pt x="0" y="717"/>
                </a:lnTo>
                <a:lnTo>
                  <a:pt x="716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596900" y="5088981"/>
            <a:ext cx="575631" cy="575631"/>
            <a:chOff x="6141453" y="5704664"/>
            <a:chExt cx="575844" cy="575844"/>
          </a:xfrm>
        </p:grpSpPr>
        <p:sp>
          <p:nvSpPr>
            <p:cNvPr id="13" name="椭圆 12"/>
            <p:cNvSpPr/>
            <p:nvPr/>
          </p:nvSpPr>
          <p:spPr>
            <a:xfrm>
              <a:off x="6141453" y="5704664"/>
              <a:ext cx="575844" cy="5758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5" name="稻壳儿小白白(http://dwz.cn/Wu2UP)"/>
            <p:cNvSpPr>
              <a:spLocks/>
            </p:cNvSpPr>
            <p:nvPr/>
          </p:nvSpPr>
          <p:spPr bwMode="auto">
            <a:xfrm>
              <a:off x="6242699" y="5735210"/>
              <a:ext cx="373352" cy="537427"/>
            </a:xfrm>
            <a:custGeom>
              <a:avLst/>
              <a:gdLst>
                <a:gd name="T0" fmla="*/ 282261040 w 443"/>
                <a:gd name="T1" fmla="*/ 237742896 h 634"/>
                <a:gd name="T2" fmla="*/ 282261040 w 443"/>
                <a:gd name="T3" fmla="*/ 237742896 h 634"/>
                <a:gd name="T4" fmla="*/ 254162236 w 443"/>
                <a:gd name="T5" fmla="*/ 237742896 h 634"/>
                <a:gd name="T6" fmla="*/ 141130120 w 443"/>
                <a:gd name="T7" fmla="*/ 332711130 h 634"/>
                <a:gd name="T8" fmla="*/ 28098004 w 443"/>
                <a:gd name="T9" fmla="*/ 237742896 h 634"/>
                <a:gd name="T10" fmla="*/ 0 w 443"/>
                <a:gd name="T11" fmla="*/ 237742896 h 634"/>
                <a:gd name="T12" fmla="*/ 131551818 w 443"/>
                <a:gd name="T13" fmla="*/ 352092354 h 634"/>
                <a:gd name="T14" fmla="*/ 131551818 w 443"/>
                <a:gd name="T15" fmla="*/ 380518362 h 634"/>
                <a:gd name="T16" fmla="*/ 113032116 w 443"/>
                <a:gd name="T17" fmla="*/ 380518362 h 634"/>
                <a:gd name="T18" fmla="*/ 103453015 w 443"/>
                <a:gd name="T19" fmla="*/ 390208571 h 634"/>
                <a:gd name="T20" fmla="*/ 113032116 w 443"/>
                <a:gd name="T21" fmla="*/ 408943566 h 634"/>
                <a:gd name="T22" fmla="*/ 169228924 w 443"/>
                <a:gd name="T23" fmla="*/ 408943566 h 634"/>
                <a:gd name="T24" fmla="*/ 178808025 w 443"/>
                <a:gd name="T25" fmla="*/ 390208571 h 634"/>
                <a:gd name="T26" fmla="*/ 169228924 w 443"/>
                <a:gd name="T27" fmla="*/ 380518362 h 634"/>
                <a:gd name="T28" fmla="*/ 150709221 w 443"/>
                <a:gd name="T29" fmla="*/ 380518362 h 634"/>
                <a:gd name="T30" fmla="*/ 150709221 w 443"/>
                <a:gd name="T31" fmla="*/ 352092354 h 634"/>
                <a:gd name="T32" fmla="*/ 282261040 w 443"/>
                <a:gd name="T33" fmla="*/ 237742896 h 634"/>
                <a:gd name="T34" fmla="*/ 141130120 w 443"/>
                <a:gd name="T35" fmla="*/ 304285122 h 634"/>
                <a:gd name="T36" fmla="*/ 141130120 w 443"/>
                <a:gd name="T37" fmla="*/ 304285122 h 634"/>
                <a:gd name="T38" fmla="*/ 225425732 w 443"/>
                <a:gd name="T39" fmla="*/ 219007901 h 634"/>
                <a:gd name="T40" fmla="*/ 225425732 w 443"/>
                <a:gd name="T41" fmla="*/ 85277221 h 634"/>
                <a:gd name="T42" fmla="*/ 141130120 w 443"/>
                <a:gd name="T43" fmla="*/ 0 h 634"/>
                <a:gd name="T44" fmla="*/ 56835308 w 443"/>
                <a:gd name="T45" fmla="*/ 85277221 h 634"/>
                <a:gd name="T46" fmla="*/ 56835308 w 443"/>
                <a:gd name="T47" fmla="*/ 219007901 h 634"/>
                <a:gd name="T48" fmla="*/ 141130120 w 443"/>
                <a:gd name="T49" fmla="*/ 304285122 h 634"/>
                <a:gd name="T50" fmla="*/ 75355010 w 443"/>
                <a:gd name="T51" fmla="*/ 85277221 h 634"/>
                <a:gd name="T52" fmla="*/ 75355010 w 443"/>
                <a:gd name="T53" fmla="*/ 85277221 h 634"/>
                <a:gd name="T54" fmla="*/ 141130120 w 443"/>
                <a:gd name="T55" fmla="*/ 28426008 h 634"/>
                <a:gd name="T56" fmla="*/ 206906029 w 443"/>
                <a:gd name="T57" fmla="*/ 85277221 h 634"/>
                <a:gd name="T58" fmla="*/ 206906029 w 443"/>
                <a:gd name="T59" fmla="*/ 219007901 h 634"/>
                <a:gd name="T60" fmla="*/ 141130120 w 443"/>
                <a:gd name="T61" fmla="*/ 275859114 h 634"/>
                <a:gd name="T62" fmla="*/ 75355010 w 443"/>
                <a:gd name="T63" fmla="*/ 219007901 h 634"/>
                <a:gd name="T64" fmla="*/ 75355010 w 443"/>
                <a:gd name="T65" fmla="*/ 85277221 h 63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43" h="634">
                  <a:moveTo>
                    <a:pt x="442" y="368"/>
                  </a:moveTo>
                  <a:lnTo>
                    <a:pt x="442" y="368"/>
                  </a:lnTo>
                  <a:cubicBezTo>
                    <a:pt x="398" y="368"/>
                    <a:pt x="398" y="368"/>
                    <a:pt x="398" y="368"/>
                  </a:cubicBezTo>
                  <a:cubicBezTo>
                    <a:pt x="383" y="457"/>
                    <a:pt x="309" y="515"/>
                    <a:pt x="221" y="515"/>
                  </a:cubicBezTo>
                  <a:cubicBezTo>
                    <a:pt x="133" y="515"/>
                    <a:pt x="59" y="457"/>
                    <a:pt x="44" y="368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30" y="471"/>
                    <a:pt x="103" y="545"/>
                    <a:pt x="206" y="545"/>
                  </a:cubicBezTo>
                  <a:cubicBezTo>
                    <a:pt x="206" y="589"/>
                    <a:pt x="206" y="589"/>
                    <a:pt x="206" y="589"/>
                  </a:cubicBezTo>
                  <a:cubicBezTo>
                    <a:pt x="177" y="589"/>
                    <a:pt x="177" y="589"/>
                    <a:pt x="177" y="589"/>
                  </a:cubicBezTo>
                  <a:lnTo>
                    <a:pt x="162" y="604"/>
                  </a:lnTo>
                  <a:cubicBezTo>
                    <a:pt x="162" y="619"/>
                    <a:pt x="177" y="633"/>
                    <a:pt x="177" y="633"/>
                  </a:cubicBezTo>
                  <a:cubicBezTo>
                    <a:pt x="265" y="633"/>
                    <a:pt x="265" y="633"/>
                    <a:pt x="265" y="633"/>
                  </a:cubicBezTo>
                  <a:cubicBezTo>
                    <a:pt x="265" y="633"/>
                    <a:pt x="280" y="619"/>
                    <a:pt x="280" y="604"/>
                  </a:cubicBezTo>
                  <a:lnTo>
                    <a:pt x="265" y="589"/>
                  </a:lnTo>
                  <a:cubicBezTo>
                    <a:pt x="236" y="589"/>
                    <a:pt x="236" y="589"/>
                    <a:pt x="236" y="589"/>
                  </a:cubicBezTo>
                  <a:cubicBezTo>
                    <a:pt x="236" y="545"/>
                    <a:pt x="236" y="545"/>
                    <a:pt x="236" y="545"/>
                  </a:cubicBezTo>
                  <a:cubicBezTo>
                    <a:pt x="339" y="545"/>
                    <a:pt x="412" y="471"/>
                    <a:pt x="442" y="368"/>
                  </a:cubicBezTo>
                  <a:close/>
                  <a:moveTo>
                    <a:pt x="221" y="471"/>
                  </a:moveTo>
                  <a:lnTo>
                    <a:pt x="221" y="471"/>
                  </a:lnTo>
                  <a:cubicBezTo>
                    <a:pt x="294" y="471"/>
                    <a:pt x="353" y="412"/>
                    <a:pt x="353" y="339"/>
                  </a:cubicBezTo>
                  <a:cubicBezTo>
                    <a:pt x="353" y="132"/>
                    <a:pt x="353" y="132"/>
                    <a:pt x="353" y="132"/>
                  </a:cubicBezTo>
                  <a:cubicBezTo>
                    <a:pt x="353" y="59"/>
                    <a:pt x="294" y="0"/>
                    <a:pt x="221" y="0"/>
                  </a:cubicBezTo>
                  <a:cubicBezTo>
                    <a:pt x="147" y="0"/>
                    <a:pt x="89" y="59"/>
                    <a:pt x="89" y="132"/>
                  </a:cubicBezTo>
                  <a:cubicBezTo>
                    <a:pt x="89" y="339"/>
                    <a:pt x="89" y="339"/>
                    <a:pt x="89" y="339"/>
                  </a:cubicBezTo>
                  <a:cubicBezTo>
                    <a:pt x="89" y="412"/>
                    <a:pt x="147" y="471"/>
                    <a:pt x="221" y="471"/>
                  </a:cubicBezTo>
                  <a:close/>
                  <a:moveTo>
                    <a:pt x="118" y="132"/>
                  </a:moveTo>
                  <a:lnTo>
                    <a:pt x="118" y="132"/>
                  </a:lnTo>
                  <a:cubicBezTo>
                    <a:pt x="118" y="89"/>
                    <a:pt x="162" y="44"/>
                    <a:pt x="221" y="44"/>
                  </a:cubicBezTo>
                  <a:cubicBezTo>
                    <a:pt x="280" y="44"/>
                    <a:pt x="324" y="89"/>
                    <a:pt x="324" y="132"/>
                  </a:cubicBezTo>
                  <a:cubicBezTo>
                    <a:pt x="324" y="339"/>
                    <a:pt x="324" y="339"/>
                    <a:pt x="324" y="339"/>
                  </a:cubicBezTo>
                  <a:cubicBezTo>
                    <a:pt x="324" y="383"/>
                    <a:pt x="280" y="427"/>
                    <a:pt x="221" y="427"/>
                  </a:cubicBezTo>
                  <a:cubicBezTo>
                    <a:pt x="162" y="427"/>
                    <a:pt x="118" y="383"/>
                    <a:pt x="118" y="339"/>
                  </a:cubicBezTo>
                  <a:lnTo>
                    <a:pt x="11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128520" tIns="64261" rIns="128520" bIns="64261" anchor="ctr"/>
            <a:lstStyle/>
            <a:p>
              <a:pPr>
                <a:lnSpc>
                  <a:spcPct val="130000"/>
                </a:lnSpc>
              </a:pPr>
              <a:endParaRPr lang="zh-CN" altLang="en-US" sz="2002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7"/>
          <p:cNvSpPr>
            <a:spLocks noChangeArrowheads="1"/>
          </p:cNvSpPr>
          <p:nvPr/>
        </p:nvSpPr>
        <p:spPr bwMode="auto">
          <a:xfrm>
            <a:off x="630759" y="2907147"/>
            <a:ext cx="7234931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44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产品安全知识培训</a:t>
            </a:r>
            <a:r>
              <a:rPr lang="en-US" altLang="zh-CN" sz="4400" b="1" dirty="0" err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sz="4400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" name="TextBox 7"/>
          <p:cNvSpPr>
            <a:spLocks noChangeArrowheads="1"/>
          </p:cNvSpPr>
          <p:nvPr/>
        </p:nvSpPr>
        <p:spPr bwMode="auto">
          <a:xfrm>
            <a:off x="630759" y="1911331"/>
            <a:ext cx="2270224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8000" dirty="0" smtClean="0">
                <a:solidFill>
                  <a:schemeClr val="accent1"/>
                </a:solidFill>
                <a:latin typeface="LilyUPC" pitchFamily="34" charset="-34"/>
                <a:ea typeface="微软雅黑" pitchFamily="34" charset="-122"/>
                <a:cs typeface="LilyUPC" pitchFamily="34" charset="-34"/>
                <a:sym typeface="微软雅黑" pitchFamily="34" charset="-122"/>
              </a:rPr>
              <a:t>201X</a:t>
            </a:r>
            <a:endParaRPr lang="zh-CN" altLang="en-US" sz="8000" dirty="0">
              <a:solidFill>
                <a:schemeClr val="accent1"/>
              </a:solidFill>
              <a:latin typeface="LilyUPC" pitchFamily="34" charset="-34"/>
              <a:ea typeface="微软雅黑" pitchFamily="34" charset="-122"/>
              <a:cs typeface="LilyUPC" pitchFamily="34" charset="-34"/>
              <a:sym typeface="微软雅黑" pitchFamily="34" charset="-122"/>
            </a:endParaRPr>
          </a:p>
        </p:txBody>
      </p:sp>
      <p:sp>
        <p:nvSpPr>
          <p:cNvPr id="18" name="TextBox 7"/>
          <p:cNvSpPr>
            <a:spLocks noChangeArrowheads="1"/>
          </p:cNvSpPr>
          <p:nvPr/>
        </p:nvSpPr>
        <p:spPr bwMode="auto">
          <a:xfrm>
            <a:off x="630758" y="3816491"/>
            <a:ext cx="623066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New employee orientation </a:t>
            </a:r>
            <a:r>
              <a:rPr lang="en-US" altLang="zh-CN" sz="1600" dirty="0" err="1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employee orientation </a:t>
            </a:r>
            <a:r>
              <a:rPr lang="en-US" altLang="zh-CN" sz="1600" dirty="0" err="1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employee orientation 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New employee orientation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employee orientation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employee orientation 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71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3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41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14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9" decel="50000" autoRev="1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4" fill="hold">
                                              <p:stCondLst>
                                                <p:cond delay="21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52" presetClass="entr" presetSubtype="0" fill="hold" grpId="0" nodeType="withEffect">
                                      <p:stCondLst>
                                        <p:cond delay="2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8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9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9" grpId="0" animBg="1"/>
          <p:bldP spid="10" grpId="0" animBg="1"/>
          <p:bldP spid="11" grpId="0" animBg="1"/>
          <p:bldP spid="14" grpId="0" animBg="1"/>
          <p:bldP spid="16" grpId="0"/>
          <p:bldP spid="17" grpId="0"/>
          <p:bldP spid="1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3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41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14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9" decel="50000" autoRev="1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4" fill="hold">
                                              <p:stCondLst>
                                                <p:cond delay="21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52" presetClass="entr" presetSubtype="0" fill="hold" grpId="0" nodeType="withEffect">
                                      <p:stCondLst>
                                        <p:cond delay="2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8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9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9" grpId="0" animBg="1"/>
          <p:bldP spid="10" grpId="0" animBg="1"/>
          <p:bldP spid="11" grpId="0" animBg="1"/>
          <p:bldP spid="14" grpId="0" animBg="1"/>
          <p:bldP spid="16" grpId="0"/>
          <p:bldP spid="17" grpId="0"/>
          <p:bldP spid="1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632667" y="214271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486312" y="2147686"/>
            <a:ext cx="2251058" cy="4431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632667" y="303605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486312" y="3041026"/>
            <a:ext cx="2251058" cy="4431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632667" y="392939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486312" y="3934366"/>
            <a:ext cx="2251058" cy="4431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632667" y="4822736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486312" y="4827705"/>
            <a:ext cx="2251058" cy="4431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017460" y="2881045"/>
            <a:ext cx="1877980" cy="83099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791507" y="3740164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35501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3089632"/>
            <a:ext cx="4320242" cy="810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75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353" y="1665296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9462" name="Group 6"/>
          <p:cNvGrpSpPr>
            <a:grpSpLocks/>
          </p:cNvGrpSpPr>
          <p:nvPr/>
        </p:nvGrpSpPr>
        <p:grpSpPr bwMode="auto">
          <a:xfrm>
            <a:off x="5141340" y="1665296"/>
            <a:ext cx="2573840" cy="5058390"/>
            <a:chOff x="0" y="-1"/>
            <a:chExt cx="1830362" cy="3596385"/>
          </a:xfrm>
        </p:grpSpPr>
        <p:pic>
          <p:nvPicPr>
            <p:cNvPr id="19463" name="Picture 7" descr="pic10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828775" cy="1798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2" name="AutoShape 8"/>
            <p:cNvSpPr>
              <a:spLocks/>
            </p:cNvSpPr>
            <p:nvPr/>
          </p:nvSpPr>
          <p:spPr bwMode="auto">
            <a:xfrm>
              <a:off x="1587" y="1798192"/>
              <a:ext cx="1828775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5344478" y="5170006"/>
            <a:ext cx="2021001" cy="9152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64289" tIns="64289" rIns="64289" bIns="64289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5342247" y="4774890"/>
            <a:ext cx="1620649" cy="4330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687" b="1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2669">
              <a:cs typeface="Calibri" charset="0"/>
            </a:endParaRPr>
          </a:p>
        </p:txBody>
      </p:sp>
      <p:grpSp>
        <p:nvGrpSpPr>
          <p:cNvPr id="19467" name="Group 11"/>
          <p:cNvGrpSpPr>
            <a:grpSpLocks/>
          </p:cNvGrpSpPr>
          <p:nvPr/>
        </p:nvGrpSpPr>
        <p:grpSpPr bwMode="auto">
          <a:xfrm>
            <a:off x="7712948" y="1665296"/>
            <a:ext cx="2571609" cy="5058390"/>
            <a:chOff x="-1" y="0"/>
            <a:chExt cx="1829063" cy="3596384"/>
          </a:xfrm>
        </p:grpSpPr>
        <p:sp>
          <p:nvSpPr>
            <p:cNvPr id="19468" name="AutoShape 12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pic>
          <p:nvPicPr>
            <p:cNvPr id="19469" name="Picture 13" descr="pic9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1798192"/>
              <a:ext cx="1829063" cy="1798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70" name="AutoShape 14"/>
            <p:cNvSpPr>
              <a:spLocks/>
            </p:cNvSpPr>
            <p:nvPr/>
          </p:nvSpPr>
          <p:spPr bwMode="auto">
            <a:xfrm>
              <a:off x="204816" y="674521"/>
              <a:ext cx="1443033" cy="65071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71" name="AutoShape 15"/>
            <p:cNvSpPr>
              <a:spLocks/>
            </p:cNvSpPr>
            <p:nvPr/>
          </p:nvSpPr>
          <p:spPr bwMode="auto">
            <a:xfrm>
              <a:off x="203228" y="393602"/>
              <a:ext cx="1616307" cy="30789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s-ES" sz="1687" b="1">
                  <a:solidFill>
                    <a:srgbClr val="FFFFFF"/>
                  </a:solidFill>
                  <a:latin typeface="Open Sans" charset="0"/>
                  <a:cs typeface="Open Sans" charset="0"/>
                  <a:sym typeface="Open Sans" charset="0"/>
                </a:rPr>
                <a:t>Portfolio 2</a:t>
              </a:r>
              <a:endParaRPr lang="es-ES" sz="2669">
                <a:cs typeface="Calibri" charset="0"/>
              </a:endParaRPr>
            </a:p>
          </p:txBody>
        </p:sp>
      </p:grpSp>
      <p:grpSp>
        <p:nvGrpSpPr>
          <p:cNvPr id="19472" name="Group 16"/>
          <p:cNvGrpSpPr>
            <a:grpSpLocks/>
          </p:cNvGrpSpPr>
          <p:nvPr/>
        </p:nvGrpSpPr>
        <p:grpSpPr bwMode="auto">
          <a:xfrm>
            <a:off x="10284557" y="1665296"/>
            <a:ext cx="2571609" cy="5058390"/>
            <a:chOff x="-1" y="0"/>
            <a:chExt cx="1829063" cy="3596384"/>
          </a:xfrm>
        </p:grpSpPr>
        <p:pic>
          <p:nvPicPr>
            <p:cNvPr id="19473" name="Picture 17" descr="pic7.jpg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0"/>
              <a:ext cx="1829063" cy="1798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74" name="AutoShape 18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75" name="AutoShape 19"/>
            <p:cNvSpPr>
              <a:spLocks/>
            </p:cNvSpPr>
            <p:nvPr/>
          </p:nvSpPr>
          <p:spPr bwMode="auto">
            <a:xfrm>
              <a:off x="179412" y="2493345"/>
              <a:ext cx="1431928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76" name="AutoShape 20"/>
            <p:cNvSpPr>
              <a:spLocks/>
            </p:cNvSpPr>
            <p:nvPr/>
          </p:nvSpPr>
          <p:spPr bwMode="auto">
            <a:xfrm>
              <a:off x="177825" y="2212427"/>
              <a:ext cx="1471824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s-ES" sz="1687" b="1">
                  <a:solidFill>
                    <a:srgbClr val="FFFFFF"/>
                  </a:solidFill>
                  <a:latin typeface="Open Sans" charset="0"/>
                  <a:cs typeface="Open Sans" charset="0"/>
                  <a:sym typeface="Open Sans" charset="0"/>
                </a:rPr>
                <a:t>Portfolio 5</a:t>
              </a:r>
              <a:endParaRPr lang="es-ES" sz="2669">
                <a:cs typeface="Calibri" charset="0"/>
              </a:endParaRPr>
            </a:p>
          </p:txBody>
        </p:sp>
      </p:grpSp>
      <p:grpSp>
        <p:nvGrpSpPr>
          <p:cNvPr id="19477" name="Group 21"/>
          <p:cNvGrpSpPr>
            <a:grpSpLocks/>
          </p:cNvGrpSpPr>
          <p:nvPr/>
        </p:nvGrpSpPr>
        <p:grpSpPr bwMode="auto">
          <a:xfrm>
            <a:off x="2565266" y="1665295"/>
            <a:ext cx="2573840" cy="5056159"/>
            <a:chOff x="-1" y="0"/>
            <a:chExt cx="1829063" cy="3596384"/>
          </a:xfrm>
        </p:grpSpPr>
        <p:sp>
          <p:nvSpPr>
            <p:cNvPr id="19478" name="AutoShape 22"/>
            <p:cNvSpPr>
              <a:spLocks/>
            </p:cNvSpPr>
            <p:nvPr/>
          </p:nvSpPr>
          <p:spPr bwMode="auto">
            <a:xfrm>
              <a:off x="-1" y="0"/>
              <a:ext cx="1829063" cy="17989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pic>
          <p:nvPicPr>
            <p:cNvPr id="19479" name="Picture 23" descr="pic13.jpg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1797398"/>
              <a:ext cx="1829063" cy="17989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80" name="AutoShape 24"/>
            <p:cNvSpPr>
              <a:spLocks/>
            </p:cNvSpPr>
            <p:nvPr/>
          </p:nvSpPr>
          <p:spPr bwMode="auto">
            <a:xfrm>
              <a:off x="204638" y="674819"/>
              <a:ext cx="1421373" cy="6494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81" name="AutoShape 25"/>
            <p:cNvSpPr>
              <a:spLocks/>
            </p:cNvSpPr>
            <p:nvPr/>
          </p:nvSpPr>
          <p:spPr bwMode="auto">
            <a:xfrm>
              <a:off x="203052" y="393776"/>
              <a:ext cx="1616492" cy="30644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s-ES" sz="1687" b="1">
                  <a:solidFill>
                    <a:srgbClr val="FFFFFF"/>
                  </a:solidFill>
                  <a:latin typeface="Open Sans" charset="0"/>
                  <a:cs typeface="Open Sans" charset="0"/>
                  <a:sym typeface="Open Sans" charset="0"/>
                </a:rPr>
                <a:t>Portfolio 1</a:t>
              </a:r>
              <a:endParaRPr lang="es-ES" sz="2669">
                <a:cs typeface="Calibri" charset="0"/>
              </a:endParaRPr>
            </a:p>
          </p:txBody>
        </p:sp>
      </p:grpSp>
      <p:sp>
        <p:nvSpPr>
          <p:cNvPr id="2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848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188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35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accent1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</a:p>
        </p:txBody>
      </p:sp>
    </p:spTree>
    <p:extLst>
      <p:ext uri="{BB962C8B-B14F-4D97-AF65-F5344CB8AC3E}">
        <p14:creationId xmlns:p14="http://schemas.microsoft.com/office/powerpoint/2010/main" val="38880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3089632"/>
            <a:ext cx="4320242" cy="810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15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852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50191" y="1698171"/>
            <a:ext cx="3372480" cy="2915834"/>
            <a:chOff x="524164" y="1385451"/>
            <a:chExt cx="3717636" cy="3214255"/>
          </a:xfrm>
        </p:grpSpPr>
        <p:graphicFrame>
          <p:nvGraphicFramePr>
            <p:cNvPr id="7" name="Chart 6"/>
            <p:cNvGraphicFramePr/>
            <p:nvPr>
              <p:extLst/>
            </p:nvPr>
          </p:nvGraphicFramePr>
          <p:xfrm>
            <a:off x="524164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9396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1618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06027" y="3485403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43136" y="1698171"/>
            <a:ext cx="3372480" cy="2915834"/>
            <a:chOff x="4237182" y="1385451"/>
            <a:chExt cx="3717636" cy="3214255"/>
          </a:xfrm>
        </p:grpSpPr>
        <p:graphicFrame>
          <p:nvGraphicFramePr>
            <p:cNvPr id="10" name="Chart 9"/>
            <p:cNvGraphicFramePr/>
            <p:nvPr>
              <p:extLst/>
            </p:nvPr>
          </p:nvGraphicFramePr>
          <p:xfrm>
            <a:off x="4237182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6231240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49896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10957" y="3487232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926910" y="1698171"/>
            <a:ext cx="3372480" cy="2915834"/>
            <a:chOff x="7950201" y="1385451"/>
            <a:chExt cx="3717636" cy="321425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950201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8751365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912284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52420" y="3442893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52972" y="4850922"/>
            <a:ext cx="2366919" cy="1501707"/>
            <a:chOff x="1260763" y="4599710"/>
            <a:chExt cx="2244436" cy="2036618"/>
          </a:xfrm>
        </p:grpSpPr>
        <p:sp>
          <p:nvSpPr>
            <p:cNvPr id="13" name="Rounded Rectangle 12"/>
            <p:cNvSpPr/>
            <p:nvPr/>
          </p:nvSpPr>
          <p:spPr>
            <a:xfrm>
              <a:off x="1260763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93046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99568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5917" y="4850922"/>
            <a:ext cx="2366919" cy="1501707"/>
            <a:chOff x="4973782" y="4599710"/>
            <a:chExt cx="2244436" cy="2036618"/>
          </a:xfrm>
        </p:grpSpPr>
        <p:sp>
          <p:nvSpPr>
            <p:cNvPr id="15" name="Rounded Rectangle 14"/>
            <p:cNvSpPr/>
            <p:nvPr/>
          </p:nvSpPr>
          <p:spPr>
            <a:xfrm>
              <a:off x="4973782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106065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12587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429691" y="4850922"/>
            <a:ext cx="2366919" cy="1501707"/>
            <a:chOff x="8686801" y="4599710"/>
            <a:chExt cx="2244436" cy="2036618"/>
          </a:xfrm>
        </p:grpSpPr>
        <p:sp>
          <p:nvSpPr>
            <p:cNvPr id="16" name="Rounded Rectangle 15"/>
            <p:cNvSpPr/>
            <p:nvPr/>
          </p:nvSpPr>
          <p:spPr>
            <a:xfrm>
              <a:off x="8686801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819084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25606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551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2589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831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3089632"/>
            <a:ext cx="4320242" cy="810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66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520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256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005688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621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940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3089632"/>
            <a:ext cx="4320242" cy="810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41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1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666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2251184931"/>
              </p:ext>
            </p:extLst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458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391" y="1285805"/>
            <a:ext cx="11552149" cy="5334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2" name="矩形 1"/>
          <p:cNvSpPr/>
          <p:nvPr/>
        </p:nvSpPr>
        <p:spPr>
          <a:xfrm>
            <a:off x="1028775" y="1744117"/>
            <a:ext cx="7992888" cy="446449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9137261" y="2245876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9043704" y="1888133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043704" y="2245876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37261" y="3694430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>
            <a:spLocks/>
          </p:cNvSpPr>
          <p:nvPr/>
        </p:nvSpPr>
        <p:spPr>
          <a:xfrm>
            <a:off x="9043704" y="3336687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43704" y="3694430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137261" y="5124878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9043704" y="4767135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043704" y="5124878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55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5159508" y="-9144"/>
            <a:ext cx="5736860" cy="2858201"/>
          </a:xfrm>
          <a:custGeom>
            <a:avLst/>
            <a:gdLst>
              <a:gd name="T0" fmla="*/ 0 w 2546"/>
              <a:gd name="T1" fmla="*/ 0 h 1267"/>
              <a:gd name="T2" fmla="*/ 2546 w 2546"/>
              <a:gd name="T3" fmla="*/ 0 h 1267"/>
              <a:gd name="T4" fmla="*/ 1268 w 2546"/>
              <a:gd name="T5" fmla="*/ 1267 h 1267"/>
              <a:gd name="T6" fmla="*/ 0 w 2546"/>
              <a:gd name="T7" fmla="*/ 0 h 1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46" h="1267">
                <a:moveTo>
                  <a:pt x="0" y="0"/>
                </a:moveTo>
                <a:lnTo>
                  <a:pt x="2546" y="0"/>
                </a:lnTo>
                <a:lnTo>
                  <a:pt x="1268" y="1267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9868871" y="-9144"/>
            <a:ext cx="3005880" cy="2889783"/>
          </a:xfrm>
          <a:custGeom>
            <a:avLst/>
            <a:gdLst>
              <a:gd name="T0" fmla="*/ 566 w 1334"/>
              <a:gd name="T1" fmla="*/ 0 h 1281"/>
              <a:gd name="T2" fmla="*/ 1334 w 1334"/>
              <a:gd name="T3" fmla="*/ 0 h 1281"/>
              <a:gd name="T4" fmla="*/ 1334 w 1334"/>
              <a:gd name="T5" fmla="*/ 665 h 1281"/>
              <a:gd name="T6" fmla="*/ 718 w 1334"/>
              <a:gd name="T7" fmla="*/ 1281 h 1281"/>
              <a:gd name="T8" fmla="*/ 0 w 1334"/>
              <a:gd name="T9" fmla="*/ 566 h 1281"/>
              <a:gd name="T10" fmla="*/ 566 w 1334"/>
              <a:gd name="T11" fmla="*/ 0 h 1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4" h="1281">
                <a:moveTo>
                  <a:pt x="566" y="0"/>
                </a:moveTo>
                <a:lnTo>
                  <a:pt x="1334" y="0"/>
                </a:lnTo>
                <a:lnTo>
                  <a:pt x="1334" y="665"/>
                </a:lnTo>
                <a:lnTo>
                  <a:pt x="718" y="1281"/>
                </a:lnTo>
                <a:lnTo>
                  <a:pt x="0" y="566"/>
                </a:lnTo>
                <a:lnTo>
                  <a:pt x="56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8142855" y="1378221"/>
            <a:ext cx="3233462" cy="3232677"/>
          </a:xfrm>
          <a:custGeom>
            <a:avLst/>
            <a:gdLst>
              <a:gd name="T0" fmla="*/ 718 w 1435"/>
              <a:gd name="T1" fmla="*/ 0 h 1433"/>
              <a:gd name="T2" fmla="*/ 1435 w 1435"/>
              <a:gd name="T3" fmla="*/ 715 h 1433"/>
              <a:gd name="T4" fmla="*/ 718 w 1435"/>
              <a:gd name="T5" fmla="*/ 1433 h 1433"/>
              <a:gd name="T6" fmla="*/ 0 w 1435"/>
              <a:gd name="T7" fmla="*/ 715 h 1433"/>
              <a:gd name="T8" fmla="*/ 718 w 1435"/>
              <a:gd name="T9" fmla="*/ 0 h 1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5" h="1433">
                <a:moveTo>
                  <a:pt x="718" y="0"/>
                </a:moveTo>
                <a:lnTo>
                  <a:pt x="1435" y="715"/>
                </a:lnTo>
                <a:lnTo>
                  <a:pt x="718" y="1433"/>
                </a:lnTo>
                <a:lnTo>
                  <a:pt x="0" y="715"/>
                </a:lnTo>
                <a:lnTo>
                  <a:pt x="71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6419094" y="3101714"/>
            <a:ext cx="3231208" cy="3232677"/>
          </a:xfrm>
          <a:custGeom>
            <a:avLst/>
            <a:gdLst>
              <a:gd name="T0" fmla="*/ 718 w 1434"/>
              <a:gd name="T1" fmla="*/ 0 h 1433"/>
              <a:gd name="T2" fmla="*/ 1434 w 1434"/>
              <a:gd name="T3" fmla="*/ 717 h 1433"/>
              <a:gd name="T4" fmla="*/ 718 w 1434"/>
              <a:gd name="T5" fmla="*/ 1433 h 1433"/>
              <a:gd name="T6" fmla="*/ 0 w 1434"/>
              <a:gd name="T7" fmla="*/ 717 h 1433"/>
              <a:gd name="T8" fmla="*/ 718 w 1434"/>
              <a:gd name="T9" fmla="*/ 0 h 1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4" h="1433">
                <a:moveTo>
                  <a:pt x="718" y="0"/>
                </a:moveTo>
                <a:lnTo>
                  <a:pt x="1434" y="717"/>
                </a:lnTo>
                <a:lnTo>
                  <a:pt x="718" y="1433"/>
                </a:lnTo>
                <a:lnTo>
                  <a:pt x="0" y="717"/>
                </a:lnTo>
                <a:lnTo>
                  <a:pt x="718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4695331" y="4829718"/>
            <a:ext cx="3231208" cy="2409280"/>
          </a:xfrm>
          <a:custGeom>
            <a:avLst/>
            <a:gdLst>
              <a:gd name="T0" fmla="*/ 716 w 1434"/>
              <a:gd name="T1" fmla="*/ 0 h 1068"/>
              <a:gd name="T2" fmla="*/ 1434 w 1434"/>
              <a:gd name="T3" fmla="*/ 716 h 1068"/>
              <a:gd name="T4" fmla="*/ 1081 w 1434"/>
              <a:gd name="T5" fmla="*/ 1068 h 1068"/>
              <a:gd name="T6" fmla="*/ 351 w 1434"/>
              <a:gd name="T7" fmla="*/ 1068 h 1068"/>
              <a:gd name="T8" fmla="*/ 0 w 1434"/>
              <a:gd name="T9" fmla="*/ 716 h 1068"/>
              <a:gd name="T10" fmla="*/ 716 w 1434"/>
              <a:gd name="T11" fmla="*/ 0 h 10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34" h="1068">
                <a:moveTo>
                  <a:pt x="716" y="0"/>
                </a:moveTo>
                <a:lnTo>
                  <a:pt x="1434" y="716"/>
                </a:lnTo>
                <a:lnTo>
                  <a:pt x="1081" y="1068"/>
                </a:lnTo>
                <a:lnTo>
                  <a:pt x="351" y="1068"/>
                </a:lnTo>
                <a:lnTo>
                  <a:pt x="0" y="716"/>
                </a:lnTo>
                <a:lnTo>
                  <a:pt x="71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9877884" y="3110737"/>
            <a:ext cx="2996867" cy="3230421"/>
          </a:xfrm>
          <a:custGeom>
            <a:avLst/>
            <a:gdLst>
              <a:gd name="T0" fmla="*/ 716 w 1330"/>
              <a:gd name="T1" fmla="*/ 0 h 1432"/>
              <a:gd name="T2" fmla="*/ 1330 w 1330"/>
              <a:gd name="T3" fmla="*/ 614 h 1432"/>
              <a:gd name="T4" fmla="*/ 1330 w 1330"/>
              <a:gd name="T5" fmla="*/ 820 h 1432"/>
              <a:gd name="T6" fmla="*/ 716 w 1330"/>
              <a:gd name="T7" fmla="*/ 1432 h 1432"/>
              <a:gd name="T8" fmla="*/ 0 w 1330"/>
              <a:gd name="T9" fmla="*/ 717 h 1432"/>
              <a:gd name="T10" fmla="*/ 716 w 1330"/>
              <a:gd name="T11" fmla="*/ 0 h 14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0" h="1432">
                <a:moveTo>
                  <a:pt x="716" y="0"/>
                </a:moveTo>
                <a:lnTo>
                  <a:pt x="1330" y="614"/>
                </a:lnTo>
                <a:lnTo>
                  <a:pt x="1330" y="820"/>
                </a:lnTo>
                <a:lnTo>
                  <a:pt x="716" y="1432"/>
                </a:lnTo>
                <a:lnTo>
                  <a:pt x="0" y="717"/>
                </a:lnTo>
                <a:lnTo>
                  <a:pt x="716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596900" y="5088981"/>
            <a:ext cx="575631" cy="575631"/>
            <a:chOff x="6141453" y="5704664"/>
            <a:chExt cx="575844" cy="575844"/>
          </a:xfrm>
        </p:grpSpPr>
        <p:sp>
          <p:nvSpPr>
            <p:cNvPr id="13" name="椭圆 12"/>
            <p:cNvSpPr/>
            <p:nvPr/>
          </p:nvSpPr>
          <p:spPr>
            <a:xfrm>
              <a:off x="6141453" y="5704664"/>
              <a:ext cx="575844" cy="5758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5" name="稻壳儿小白白(http://dwz.cn/Wu2UP)"/>
            <p:cNvSpPr>
              <a:spLocks/>
            </p:cNvSpPr>
            <p:nvPr/>
          </p:nvSpPr>
          <p:spPr bwMode="auto">
            <a:xfrm>
              <a:off x="6242699" y="5735210"/>
              <a:ext cx="373352" cy="537427"/>
            </a:xfrm>
            <a:custGeom>
              <a:avLst/>
              <a:gdLst>
                <a:gd name="T0" fmla="*/ 282261040 w 443"/>
                <a:gd name="T1" fmla="*/ 237742896 h 634"/>
                <a:gd name="T2" fmla="*/ 282261040 w 443"/>
                <a:gd name="T3" fmla="*/ 237742896 h 634"/>
                <a:gd name="T4" fmla="*/ 254162236 w 443"/>
                <a:gd name="T5" fmla="*/ 237742896 h 634"/>
                <a:gd name="T6" fmla="*/ 141130120 w 443"/>
                <a:gd name="T7" fmla="*/ 332711130 h 634"/>
                <a:gd name="T8" fmla="*/ 28098004 w 443"/>
                <a:gd name="T9" fmla="*/ 237742896 h 634"/>
                <a:gd name="T10" fmla="*/ 0 w 443"/>
                <a:gd name="T11" fmla="*/ 237742896 h 634"/>
                <a:gd name="T12" fmla="*/ 131551818 w 443"/>
                <a:gd name="T13" fmla="*/ 352092354 h 634"/>
                <a:gd name="T14" fmla="*/ 131551818 w 443"/>
                <a:gd name="T15" fmla="*/ 380518362 h 634"/>
                <a:gd name="T16" fmla="*/ 113032116 w 443"/>
                <a:gd name="T17" fmla="*/ 380518362 h 634"/>
                <a:gd name="T18" fmla="*/ 103453015 w 443"/>
                <a:gd name="T19" fmla="*/ 390208571 h 634"/>
                <a:gd name="T20" fmla="*/ 113032116 w 443"/>
                <a:gd name="T21" fmla="*/ 408943566 h 634"/>
                <a:gd name="T22" fmla="*/ 169228924 w 443"/>
                <a:gd name="T23" fmla="*/ 408943566 h 634"/>
                <a:gd name="T24" fmla="*/ 178808025 w 443"/>
                <a:gd name="T25" fmla="*/ 390208571 h 634"/>
                <a:gd name="T26" fmla="*/ 169228924 w 443"/>
                <a:gd name="T27" fmla="*/ 380518362 h 634"/>
                <a:gd name="T28" fmla="*/ 150709221 w 443"/>
                <a:gd name="T29" fmla="*/ 380518362 h 634"/>
                <a:gd name="T30" fmla="*/ 150709221 w 443"/>
                <a:gd name="T31" fmla="*/ 352092354 h 634"/>
                <a:gd name="T32" fmla="*/ 282261040 w 443"/>
                <a:gd name="T33" fmla="*/ 237742896 h 634"/>
                <a:gd name="T34" fmla="*/ 141130120 w 443"/>
                <a:gd name="T35" fmla="*/ 304285122 h 634"/>
                <a:gd name="T36" fmla="*/ 141130120 w 443"/>
                <a:gd name="T37" fmla="*/ 304285122 h 634"/>
                <a:gd name="T38" fmla="*/ 225425732 w 443"/>
                <a:gd name="T39" fmla="*/ 219007901 h 634"/>
                <a:gd name="T40" fmla="*/ 225425732 w 443"/>
                <a:gd name="T41" fmla="*/ 85277221 h 634"/>
                <a:gd name="T42" fmla="*/ 141130120 w 443"/>
                <a:gd name="T43" fmla="*/ 0 h 634"/>
                <a:gd name="T44" fmla="*/ 56835308 w 443"/>
                <a:gd name="T45" fmla="*/ 85277221 h 634"/>
                <a:gd name="T46" fmla="*/ 56835308 w 443"/>
                <a:gd name="T47" fmla="*/ 219007901 h 634"/>
                <a:gd name="T48" fmla="*/ 141130120 w 443"/>
                <a:gd name="T49" fmla="*/ 304285122 h 634"/>
                <a:gd name="T50" fmla="*/ 75355010 w 443"/>
                <a:gd name="T51" fmla="*/ 85277221 h 634"/>
                <a:gd name="T52" fmla="*/ 75355010 w 443"/>
                <a:gd name="T53" fmla="*/ 85277221 h 634"/>
                <a:gd name="T54" fmla="*/ 141130120 w 443"/>
                <a:gd name="T55" fmla="*/ 28426008 h 634"/>
                <a:gd name="T56" fmla="*/ 206906029 w 443"/>
                <a:gd name="T57" fmla="*/ 85277221 h 634"/>
                <a:gd name="T58" fmla="*/ 206906029 w 443"/>
                <a:gd name="T59" fmla="*/ 219007901 h 634"/>
                <a:gd name="T60" fmla="*/ 141130120 w 443"/>
                <a:gd name="T61" fmla="*/ 275859114 h 634"/>
                <a:gd name="T62" fmla="*/ 75355010 w 443"/>
                <a:gd name="T63" fmla="*/ 219007901 h 634"/>
                <a:gd name="T64" fmla="*/ 75355010 w 443"/>
                <a:gd name="T65" fmla="*/ 85277221 h 63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43" h="634">
                  <a:moveTo>
                    <a:pt x="442" y="368"/>
                  </a:moveTo>
                  <a:lnTo>
                    <a:pt x="442" y="368"/>
                  </a:lnTo>
                  <a:cubicBezTo>
                    <a:pt x="398" y="368"/>
                    <a:pt x="398" y="368"/>
                    <a:pt x="398" y="368"/>
                  </a:cubicBezTo>
                  <a:cubicBezTo>
                    <a:pt x="383" y="457"/>
                    <a:pt x="309" y="515"/>
                    <a:pt x="221" y="515"/>
                  </a:cubicBezTo>
                  <a:cubicBezTo>
                    <a:pt x="133" y="515"/>
                    <a:pt x="59" y="457"/>
                    <a:pt x="44" y="368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30" y="471"/>
                    <a:pt x="103" y="545"/>
                    <a:pt x="206" y="545"/>
                  </a:cubicBezTo>
                  <a:cubicBezTo>
                    <a:pt x="206" y="589"/>
                    <a:pt x="206" y="589"/>
                    <a:pt x="206" y="589"/>
                  </a:cubicBezTo>
                  <a:cubicBezTo>
                    <a:pt x="177" y="589"/>
                    <a:pt x="177" y="589"/>
                    <a:pt x="177" y="589"/>
                  </a:cubicBezTo>
                  <a:lnTo>
                    <a:pt x="162" y="604"/>
                  </a:lnTo>
                  <a:cubicBezTo>
                    <a:pt x="162" y="619"/>
                    <a:pt x="177" y="633"/>
                    <a:pt x="177" y="633"/>
                  </a:cubicBezTo>
                  <a:cubicBezTo>
                    <a:pt x="265" y="633"/>
                    <a:pt x="265" y="633"/>
                    <a:pt x="265" y="633"/>
                  </a:cubicBezTo>
                  <a:cubicBezTo>
                    <a:pt x="265" y="633"/>
                    <a:pt x="280" y="619"/>
                    <a:pt x="280" y="604"/>
                  </a:cubicBezTo>
                  <a:lnTo>
                    <a:pt x="265" y="589"/>
                  </a:lnTo>
                  <a:cubicBezTo>
                    <a:pt x="236" y="589"/>
                    <a:pt x="236" y="589"/>
                    <a:pt x="236" y="589"/>
                  </a:cubicBezTo>
                  <a:cubicBezTo>
                    <a:pt x="236" y="545"/>
                    <a:pt x="236" y="545"/>
                    <a:pt x="236" y="545"/>
                  </a:cubicBezTo>
                  <a:cubicBezTo>
                    <a:pt x="339" y="545"/>
                    <a:pt x="412" y="471"/>
                    <a:pt x="442" y="368"/>
                  </a:cubicBezTo>
                  <a:close/>
                  <a:moveTo>
                    <a:pt x="221" y="471"/>
                  </a:moveTo>
                  <a:lnTo>
                    <a:pt x="221" y="471"/>
                  </a:lnTo>
                  <a:cubicBezTo>
                    <a:pt x="294" y="471"/>
                    <a:pt x="353" y="412"/>
                    <a:pt x="353" y="339"/>
                  </a:cubicBezTo>
                  <a:cubicBezTo>
                    <a:pt x="353" y="132"/>
                    <a:pt x="353" y="132"/>
                    <a:pt x="353" y="132"/>
                  </a:cubicBezTo>
                  <a:cubicBezTo>
                    <a:pt x="353" y="59"/>
                    <a:pt x="294" y="0"/>
                    <a:pt x="221" y="0"/>
                  </a:cubicBezTo>
                  <a:cubicBezTo>
                    <a:pt x="147" y="0"/>
                    <a:pt x="89" y="59"/>
                    <a:pt x="89" y="132"/>
                  </a:cubicBezTo>
                  <a:cubicBezTo>
                    <a:pt x="89" y="339"/>
                    <a:pt x="89" y="339"/>
                    <a:pt x="89" y="339"/>
                  </a:cubicBezTo>
                  <a:cubicBezTo>
                    <a:pt x="89" y="412"/>
                    <a:pt x="147" y="471"/>
                    <a:pt x="221" y="471"/>
                  </a:cubicBezTo>
                  <a:close/>
                  <a:moveTo>
                    <a:pt x="118" y="132"/>
                  </a:moveTo>
                  <a:lnTo>
                    <a:pt x="118" y="132"/>
                  </a:lnTo>
                  <a:cubicBezTo>
                    <a:pt x="118" y="89"/>
                    <a:pt x="162" y="44"/>
                    <a:pt x="221" y="44"/>
                  </a:cubicBezTo>
                  <a:cubicBezTo>
                    <a:pt x="280" y="44"/>
                    <a:pt x="324" y="89"/>
                    <a:pt x="324" y="132"/>
                  </a:cubicBezTo>
                  <a:cubicBezTo>
                    <a:pt x="324" y="339"/>
                    <a:pt x="324" y="339"/>
                    <a:pt x="324" y="339"/>
                  </a:cubicBezTo>
                  <a:cubicBezTo>
                    <a:pt x="324" y="383"/>
                    <a:pt x="280" y="427"/>
                    <a:pt x="221" y="427"/>
                  </a:cubicBezTo>
                  <a:cubicBezTo>
                    <a:pt x="162" y="427"/>
                    <a:pt x="118" y="383"/>
                    <a:pt x="118" y="339"/>
                  </a:cubicBezTo>
                  <a:lnTo>
                    <a:pt x="11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128520" tIns="64261" rIns="128520" bIns="64261" anchor="ctr"/>
            <a:lstStyle/>
            <a:p>
              <a:pPr>
                <a:lnSpc>
                  <a:spcPct val="130000"/>
                </a:lnSpc>
              </a:pPr>
              <a:endParaRPr lang="zh-CN" altLang="en-US" sz="2002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7"/>
          <p:cNvSpPr>
            <a:spLocks noChangeArrowheads="1"/>
          </p:cNvSpPr>
          <p:nvPr/>
        </p:nvSpPr>
        <p:spPr bwMode="auto">
          <a:xfrm>
            <a:off x="630759" y="2907147"/>
            <a:ext cx="7234931" cy="86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5623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感谢聆听 批评指导</a:t>
            </a:r>
            <a:endParaRPr lang="zh-CN" altLang="en-US" sz="5623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" name="TextBox 7"/>
          <p:cNvSpPr>
            <a:spLocks noChangeArrowheads="1"/>
          </p:cNvSpPr>
          <p:nvPr/>
        </p:nvSpPr>
        <p:spPr bwMode="auto">
          <a:xfrm>
            <a:off x="630759" y="1911331"/>
            <a:ext cx="2270224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8000" dirty="0" smtClean="0">
                <a:solidFill>
                  <a:schemeClr val="accent1"/>
                </a:solidFill>
                <a:latin typeface="LilyUPC" pitchFamily="34" charset="-34"/>
                <a:ea typeface="微软雅黑" pitchFamily="34" charset="-122"/>
                <a:cs typeface="LilyUPC" pitchFamily="34" charset="-34"/>
                <a:sym typeface="微软雅黑" pitchFamily="34" charset="-122"/>
              </a:rPr>
              <a:t>201X</a:t>
            </a:r>
            <a:endParaRPr lang="zh-CN" altLang="en-US" sz="8000" dirty="0">
              <a:solidFill>
                <a:schemeClr val="accent1"/>
              </a:solidFill>
              <a:latin typeface="LilyUPC" pitchFamily="34" charset="-34"/>
              <a:ea typeface="微软雅黑" pitchFamily="34" charset="-122"/>
              <a:cs typeface="LilyUPC" pitchFamily="34" charset="-34"/>
              <a:sym typeface="微软雅黑" pitchFamily="34" charset="-122"/>
            </a:endParaRPr>
          </a:p>
        </p:txBody>
      </p:sp>
      <p:sp>
        <p:nvSpPr>
          <p:cNvPr id="18" name="TextBox 7"/>
          <p:cNvSpPr>
            <a:spLocks noChangeArrowheads="1"/>
          </p:cNvSpPr>
          <p:nvPr/>
        </p:nvSpPr>
        <p:spPr bwMode="auto">
          <a:xfrm>
            <a:off x="630758" y="3816491"/>
            <a:ext cx="623066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New employee orientation </a:t>
            </a:r>
            <a:r>
              <a:rPr lang="en-US" altLang="zh-CN" sz="1600" dirty="0" err="1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employee orientation </a:t>
            </a:r>
            <a:r>
              <a:rPr lang="en-US" altLang="zh-CN" sz="1600" dirty="0" err="1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employee orientation 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New employee orientation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employee orientation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employee orientation 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67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3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41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14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9" decel="50000" autoRev="1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4" fill="hold">
                                              <p:stCondLst>
                                                <p:cond delay="21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52" presetClass="entr" presetSubtype="0" fill="hold" grpId="0" nodeType="withEffect">
                                      <p:stCondLst>
                                        <p:cond delay="2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8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9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9" grpId="0" animBg="1"/>
          <p:bldP spid="10" grpId="0" animBg="1"/>
          <p:bldP spid="11" grpId="0" animBg="1"/>
          <p:bldP spid="14" grpId="0" animBg="1"/>
          <p:bldP spid="16" grpId="0"/>
          <p:bldP spid="17" grpId="0"/>
          <p:bldP spid="1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3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41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14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9" decel="50000" autoRev="1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4" fill="hold">
                                              <p:stCondLst>
                                                <p:cond delay="21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52" presetClass="entr" presetSubtype="0" fill="hold" grpId="0" nodeType="withEffect">
                                      <p:stCondLst>
                                        <p:cond delay="2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8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9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9" grpId="0" animBg="1"/>
          <p:bldP spid="10" grpId="0" animBg="1"/>
          <p:bldP spid="11" grpId="0" animBg="1"/>
          <p:bldP spid="14" grpId="0" animBg="1"/>
          <p:bldP spid="16" grpId="0"/>
          <p:bldP spid="17" grpId="0"/>
          <p:bldP spid="18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073B72D-97C5-4776-B138-4FB009001AB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入职培训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57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3B6"/>
      </a:accent1>
      <a:accent2>
        <a:srgbClr val="50D3FA"/>
      </a:accent2>
      <a:accent3>
        <a:srgbClr val="0073B6"/>
      </a:accent3>
      <a:accent4>
        <a:srgbClr val="50D3FA"/>
      </a:accent4>
      <a:accent5>
        <a:srgbClr val="0073B6"/>
      </a:accent5>
      <a:accent6>
        <a:srgbClr val="50D3FA"/>
      </a:accent6>
      <a:hlink>
        <a:srgbClr val="0073B6"/>
      </a:hlink>
      <a:folHlink>
        <a:srgbClr val="50D3F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2799</Words>
  <Application>Microsoft Office PowerPoint</Application>
  <PresentationFormat>自定义</PresentationFormat>
  <Paragraphs>253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LilyUPC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入职培训</dc:title>
  <dc:creator/>
  <cp:keywords>www.1ppt.com</cp:keywords>
  <cp:lastModifiedBy/>
  <cp:revision>1</cp:revision>
  <dcterms:created xsi:type="dcterms:W3CDTF">2016-10-17T14:00:15Z</dcterms:created>
  <dcterms:modified xsi:type="dcterms:W3CDTF">2019-09-03T03:00:21Z</dcterms:modified>
</cp:coreProperties>
</file>