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charts/chart1.xml" ContentType="application/vnd.openxmlformats-officedocument.drawingml.chart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8"/>
  </p:notesMasterIdLst>
  <p:sldIdLst>
    <p:sldId id="2763" r:id="rId2"/>
    <p:sldId id="2795" r:id="rId3"/>
    <p:sldId id="2764" r:id="rId4"/>
    <p:sldId id="2769" r:id="rId5"/>
    <p:sldId id="2773" r:id="rId6"/>
    <p:sldId id="2789" r:id="rId7"/>
    <p:sldId id="2770" r:id="rId8"/>
    <p:sldId id="2787" r:id="rId9"/>
    <p:sldId id="2791" r:id="rId10"/>
    <p:sldId id="2771" r:id="rId11"/>
    <p:sldId id="2788" r:id="rId12"/>
    <p:sldId id="2776" r:id="rId13"/>
    <p:sldId id="2772" r:id="rId14"/>
    <p:sldId id="2785" r:id="rId15"/>
    <p:sldId id="2792" r:id="rId16"/>
    <p:sldId id="2790" r:id="rId17"/>
    <p:sldId id="2774" r:id="rId18"/>
    <p:sldId id="2786" r:id="rId19"/>
    <p:sldId id="2777" r:id="rId20"/>
    <p:sldId id="2783" r:id="rId21"/>
    <p:sldId id="2793" r:id="rId22"/>
    <p:sldId id="2778" r:id="rId23"/>
    <p:sldId id="2779" r:id="rId24"/>
    <p:sldId id="2775" r:id="rId25"/>
    <p:sldId id="2784" r:id="rId26"/>
    <p:sldId id="2794" r:id="rId27"/>
  </p:sldIdLst>
  <p:sldSz cx="12858750" cy="7232650"/>
  <p:notesSz cx="6858000" cy="9144000"/>
  <p:custDataLst>
    <p:tags r:id="rId29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73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71637"/>
    <a:srgbClr val="27562B"/>
    <a:srgbClr val="F8284B"/>
    <a:srgbClr val="1B2946"/>
    <a:srgbClr val="2D6A46"/>
    <a:srgbClr val="2A2A2A"/>
    <a:srgbClr val="4E9D71"/>
    <a:srgbClr val="61CB9E"/>
    <a:srgbClr val="D9D9D9"/>
    <a:srgbClr val="0237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330" autoAdjust="0"/>
    <p:restoredTop sz="92986" autoAdjust="0"/>
  </p:normalViewPr>
  <p:slideViewPr>
    <p:cSldViewPr>
      <p:cViewPr varScale="1">
        <p:scale>
          <a:sx n="87" d="100"/>
          <a:sy n="87" d="100"/>
        </p:scale>
        <p:origin x="642" y="90"/>
      </p:cViewPr>
      <p:guideLst>
        <p:guide orient="horz" pos="373"/>
        <p:guide pos="4050"/>
        <p:guide pos="557"/>
        <p:guide orient="horz" pos="4183"/>
        <p:guide pos="7588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chemeClr val="tx2"/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chemeClr val="accent1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84F-4CCE-8AEE-8883233C5EBF}"/>
              </c:ext>
            </c:extLst>
          </c:dPt>
          <c:dLbls>
            <c:dLbl>
              <c:idx val="0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C84F-4CCE-8AEE-8883233C5EBF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C84F-4CCE-8AEE-8883233C5EBF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0"/>
            <c:showBubbleSize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Sheet1!$B$2</c:f>
              <c:numCache>
                <c:formatCode>General</c:formatCode>
                <c:ptCount val="1"/>
                <c:pt idx="0">
                  <c:v>100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C84F-4CCE-8AEE-8883233C5EBF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PROJECT 1</c:v>
                      </c:pt>
                    </c:strCache>
                  </c:str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accent2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Sheet1!$C$2</c:f>
              <c:numCache>
                <c:formatCode>General</c:formatCode>
                <c:ptCount val="1"/>
                <c:pt idx="0">
                  <c:v>90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C84F-4CCE-8AEE-8883233C5EBF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PROJECT 1</c:v>
                      </c:pt>
                    </c:strCache>
                  </c:str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3"/>
            </a:solidFill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Sheet1!$D$2</c:f>
              <c:numCache>
                <c:formatCode>General</c:formatCode>
                <c:ptCount val="1"/>
                <c:pt idx="0">
                  <c:v>50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C84F-4CCE-8AEE-8883233C5EBF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PROJECT 1</c:v>
                      </c:pt>
                    </c:strCache>
                  </c:strRef>
                </c15:cat>
              </c15:filteredCategoryTitle>
            </c:ext>
          </c:extLst>
        </c:ser>
        <c:ser>
          <c:idx val="3"/>
          <c:order val="3"/>
          <c:spPr>
            <a:solidFill>
              <a:schemeClr val="accent4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trendline>
            <c:trendlineType val="linear"/>
            <c:dispRSqr val="0"/>
            <c:dispEq val="0"/>
          </c:trendline>
          <c:val>
            <c:numRef>
              <c:f>Sheet1!$E$2</c:f>
              <c:numCache>
                <c:formatCode>General</c:formatCode>
                <c:ptCount val="1"/>
                <c:pt idx="0">
                  <c:v>40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C84F-4CCE-8AEE-8883233C5EBF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Series 32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PROJECT 1</c:v>
                      </c:pt>
                    </c:strCache>
                  </c:strRef>
                </c15:cat>
              </c15:filteredCategoryTitle>
            </c:ext>
          </c:extLst>
        </c:ser>
        <c:ser>
          <c:idx val="4"/>
          <c:order val="4"/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Sheet1!$F$2</c:f>
              <c:numCache>
                <c:formatCode>General</c:formatCode>
                <c:ptCount val="1"/>
                <c:pt idx="0">
                  <c:v>30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7-C84F-4CCE-8AEE-8883233C5EBF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Sheet1!$F$1</c15:sqref>
                        </c15:formulaRef>
                      </c:ext>
                    </c:extLst>
                    <c:strCache>
                      <c:ptCount val="1"/>
                      <c:pt idx="0">
                        <c:v>Series 33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PROJECT 1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"/>
        <c:overlap val="-18"/>
        <c:axId val="-521659360"/>
        <c:axId val="-521664256"/>
      </c:barChart>
      <c:catAx>
        <c:axId val="-521659360"/>
        <c:scaling>
          <c:orientation val="maxMin"/>
        </c:scaling>
        <c:delete val="1"/>
        <c:axPos val="l"/>
        <c:numFmt formatCode="General" sourceLinked="0"/>
        <c:majorTickMark val="out"/>
        <c:minorTickMark val="none"/>
        <c:tickLblPos val="none"/>
        <c:crossAx val="-521664256"/>
        <c:crosses val="autoZero"/>
        <c:auto val="0"/>
        <c:lblAlgn val="ctr"/>
        <c:lblOffset val="100"/>
        <c:tickMarkSkip val="1"/>
        <c:noMultiLvlLbl val="0"/>
      </c:catAx>
      <c:valAx>
        <c:axId val="-521664256"/>
        <c:scaling>
          <c:orientation val="minMax"/>
        </c:scaling>
        <c:delete val="1"/>
        <c:axPos val="t"/>
        <c:numFmt formatCode="0.00%" sourceLinked="0"/>
        <c:majorTickMark val="cross"/>
        <c:minorTickMark val="none"/>
        <c:tickLblPos val="none"/>
        <c:crossAx val="-521659360"/>
        <c:crosses val="autoZero"/>
        <c:crossBetween val="between"/>
      </c:valAx>
      <c:spPr>
        <a:noFill/>
        <a:ln w="25400">
          <a:solidFill>
            <a:schemeClr val="bg1">
              <a:lumMod val="85000"/>
              <a:alpha val="0"/>
            </a:schemeClr>
          </a:solidFill>
        </a:ln>
      </c:spPr>
    </c:plotArea>
    <c:plotVisOnly val="1"/>
    <c:dispBlanksAs val="gap"/>
    <c:showDLblsOverMax val="0"/>
  </c:chart>
  <c:txPr>
    <a:bodyPr/>
    <a:lstStyle/>
    <a:p>
      <a:pPr>
        <a:defRPr sz="1400" b="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2019/9/3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19696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35471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9312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25284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15865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77639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12777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31483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86854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298847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0719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58752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46778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778258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285971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584180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356429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913577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396539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754389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361198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074502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914598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303633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580375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54675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93E93-166D-47F5-9EF1-ACEABE24AEEA}" type="datetimeFigureOut">
              <a:rPr lang="zh-CN" altLang="en-US" smtClean="0"/>
              <a:t>2019/9/3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79189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04609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653781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713047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104292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528758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588967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2019/9/3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7" r:id="rId1"/>
    <p:sldLayoutId id="2147484024" r:id="rId2"/>
    <p:sldLayoutId id="2147484025" r:id="rId3"/>
    <p:sldLayoutId id="2147484026" r:id="rId4"/>
    <p:sldLayoutId id="2147484027" r:id="rId5"/>
    <p:sldLayoutId id="2147484028" r:id="rId6"/>
    <p:sldLayoutId id="2147484029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0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3040261"/>
            <a:ext cx="12858750" cy="2160240"/>
          </a:xfrm>
          <a:prstGeom prst="rect">
            <a:avLst/>
          </a:prstGeom>
          <a:solidFill>
            <a:srgbClr val="071637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259"/>
          <p:cNvSpPr>
            <a:spLocks noChangeArrowheads="1"/>
          </p:cNvSpPr>
          <p:nvPr/>
        </p:nvSpPr>
        <p:spPr bwMode="auto">
          <a:xfrm>
            <a:off x="3189015" y="3688333"/>
            <a:ext cx="648072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4000" b="1" cap="all" dirty="0">
                <a:solidFill>
                  <a:schemeClr val="bg1"/>
                </a:solidFill>
                <a:cs typeface="Arial" panose="020B0604020202020204" pitchFamily="34" charset="0"/>
              </a:rPr>
              <a:t>超市员工知识培训</a:t>
            </a:r>
            <a:r>
              <a:rPr lang="en-US" altLang="zh-CN" sz="4000" b="1" cap="all" dirty="0" err="1">
                <a:solidFill>
                  <a:schemeClr val="bg1"/>
                </a:solidFill>
                <a:cs typeface="Arial" panose="020B0604020202020204" pitchFamily="34" charset="0"/>
              </a:rPr>
              <a:t>ppt</a:t>
            </a:r>
            <a:r>
              <a:rPr lang="zh-CN" altLang="en-US" sz="4000" b="1" cap="all" dirty="0">
                <a:solidFill>
                  <a:schemeClr val="bg1"/>
                </a:solidFill>
                <a:cs typeface="Arial" panose="020B0604020202020204" pitchFamily="34" charset="0"/>
              </a:rPr>
              <a:t>模板</a:t>
            </a:r>
            <a:endParaRPr lang="zh-CN" altLang="en-US" sz="5400" b="1" cap="all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17" name="矩形 259"/>
          <p:cNvSpPr>
            <a:spLocks noChangeArrowheads="1"/>
          </p:cNvSpPr>
          <p:nvPr/>
        </p:nvSpPr>
        <p:spPr bwMode="auto">
          <a:xfrm>
            <a:off x="4385077" y="4376116"/>
            <a:ext cx="408859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400" cap="all" dirty="0" smtClean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r>
              <a:rPr lang="zh-CN" altLang="en-US" sz="1400" cap="all" dirty="0" smtClean="0">
                <a:solidFill>
                  <a:schemeClr val="bg1"/>
                </a:solidFill>
                <a:cs typeface="Arial" panose="020B0604020202020204" pitchFamily="34" charset="0"/>
              </a:rPr>
              <a:t>适用于员工培训</a:t>
            </a:r>
            <a:r>
              <a:rPr lang="en-US" altLang="zh-CN" sz="1400" cap="all" dirty="0" smtClean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r>
              <a:rPr lang="zh-CN" altLang="en-US" sz="1400" cap="all" dirty="0" smtClean="0">
                <a:solidFill>
                  <a:schemeClr val="bg1"/>
                </a:solidFill>
                <a:cs typeface="Arial" panose="020B0604020202020204" pitchFamily="34" charset="0"/>
              </a:rPr>
              <a:t>企业宣传</a:t>
            </a:r>
            <a:r>
              <a:rPr lang="en-US" altLang="zh-CN" sz="1400" cap="all" dirty="0" smtClean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r>
              <a:rPr lang="zh-CN" altLang="en-US" sz="1400" cap="all" dirty="0" smtClean="0">
                <a:solidFill>
                  <a:schemeClr val="bg1"/>
                </a:solidFill>
                <a:cs typeface="Arial" panose="020B0604020202020204" pitchFamily="34" charset="0"/>
              </a:rPr>
              <a:t>团队建设</a:t>
            </a:r>
            <a:r>
              <a:rPr lang="en-US" altLang="zh-CN" sz="1400" cap="all" dirty="0" smtClean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endParaRPr lang="zh-CN" altLang="en-US" sz="1400" cap="all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6410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100"/>
                            </p:stCondLst>
                            <p:childTnLst>
                              <p:par>
                                <p:cTn id="2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600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3" grpId="0" animBg="1"/>
      <p:bldP spid="16" grpId="0"/>
      <p:bldP spid="16" grpId="1"/>
      <p:bldP spid="17" grpId="0"/>
      <p:bldP spid="17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-13394"/>
            <a:ext cx="7942874" cy="362302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6" name="直接连接符 5"/>
          <p:cNvCxnSpPr/>
          <p:nvPr/>
        </p:nvCxnSpPr>
        <p:spPr>
          <a:xfrm>
            <a:off x="8125603" y="3964399"/>
            <a:ext cx="0" cy="2866437"/>
          </a:xfrm>
          <a:prstGeom prst="line">
            <a:avLst/>
          </a:prstGeom>
          <a:ln w="222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弦形 11"/>
          <p:cNvSpPr/>
          <p:nvPr/>
        </p:nvSpPr>
        <p:spPr>
          <a:xfrm rot="12088609">
            <a:off x="8080927" y="4272603"/>
            <a:ext cx="208828" cy="208828"/>
          </a:xfrm>
          <a:prstGeom prst="chord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7" name="弦形 16"/>
          <p:cNvSpPr/>
          <p:nvPr/>
        </p:nvSpPr>
        <p:spPr>
          <a:xfrm rot="12088609">
            <a:off x="8080927" y="4946648"/>
            <a:ext cx="208828" cy="208828"/>
          </a:xfrm>
          <a:prstGeom prst="chord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弦形 17"/>
          <p:cNvSpPr/>
          <p:nvPr/>
        </p:nvSpPr>
        <p:spPr>
          <a:xfrm rot="12088609">
            <a:off x="8080927" y="5620694"/>
            <a:ext cx="208828" cy="208828"/>
          </a:xfrm>
          <a:prstGeom prst="chord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弦形 18"/>
          <p:cNvSpPr/>
          <p:nvPr/>
        </p:nvSpPr>
        <p:spPr>
          <a:xfrm rot="12088609">
            <a:off x="8080927" y="6294739"/>
            <a:ext cx="208828" cy="208828"/>
          </a:xfrm>
          <a:prstGeom prst="chord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8572383" y="4147216"/>
            <a:ext cx="2414232" cy="4595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文本框 20"/>
          <p:cNvSpPr txBox="1"/>
          <p:nvPr/>
        </p:nvSpPr>
        <p:spPr>
          <a:xfrm>
            <a:off x="8947408" y="4182262"/>
            <a:ext cx="1741194" cy="4177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8572383" y="4821262"/>
            <a:ext cx="2414232" cy="45959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8572383" y="5495307"/>
            <a:ext cx="2414232" cy="4595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8947408" y="5530353"/>
            <a:ext cx="1741194" cy="4177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8572383" y="6169352"/>
            <a:ext cx="2414232" cy="45959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8947408" y="6204398"/>
            <a:ext cx="1741194" cy="4177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8947408" y="4847048"/>
            <a:ext cx="1741194" cy="4177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10"/>
          <p:cNvSpPr txBox="1"/>
          <p:nvPr/>
        </p:nvSpPr>
        <p:spPr>
          <a:xfrm>
            <a:off x="8049948" y="2784970"/>
            <a:ext cx="3014287" cy="1300356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r>
              <a:rPr lang="en-US" altLang="zh-CN" sz="8000" dirty="0">
                <a:solidFill>
                  <a:srgbClr val="F8284B"/>
                </a:solidFill>
                <a:latin typeface="Agency FB" panose="020B0503020202020204" pitchFamily="34" charset="0"/>
              </a:rPr>
              <a:t>Contents</a:t>
            </a:r>
            <a:endParaRPr lang="zh-CN" altLang="en-US" sz="8000" dirty="0">
              <a:solidFill>
                <a:srgbClr val="F8284B"/>
              </a:solidFill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4057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6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circle(in)">
                                          <p:cBhvr>
                                            <p:cTn id="7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" fill="hold">
                          <p:stCondLst>
                            <p:cond delay="indefinite"/>
                          </p:stCondLst>
                          <p:childTnLst>
                            <p:par>
                              <p:cTn id="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" presetID="2" presetClass="entr" presetSubtype="2" fill="hold" grpId="0" nodeType="clickEffect" p14:presetBounceEnd="2125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1250">
                                          <p:cBhvr additive="base">
                                            <p:cTn id="12" dur="8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1250">
                                          <p:cBhvr additive="base">
                                            <p:cTn id="13" dur="8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360"/>
                                </p:stCondLst>
                                <p:childTnLst>
                                  <p:par>
                                    <p:cTn id="15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7" dur="10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360"/>
                                </p:stCondLst>
                                <p:childTnLst>
                                  <p:par>
                                    <p:cTn id="19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860"/>
                                </p:stCondLst>
                                <p:childTnLst>
                                  <p:par>
                                    <p:cTn id="2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360"/>
                                </p:stCondLst>
                                <p:childTnLst>
                                  <p:par>
                                    <p:cTn id="29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3860"/>
                                </p:stCondLst>
                                <p:childTnLst>
                                  <p:par>
                                    <p:cTn id="3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4360"/>
                                </p:stCondLst>
                                <p:childTnLst>
                                  <p:par>
                                    <p:cTn id="4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4860"/>
                                </p:stCondLst>
                                <p:childTnLst>
                                  <p:par>
                                    <p:cTn id="4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5360"/>
                                </p:stCondLst>
                                <p:childTnLst>
                                  <p:par>
                                    <p:cTn id="5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5860"/>
                                </p:stCondLst>
                                <p:childTnLst>
                                  <p:par>
                                    <p:cTn id="5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6360"/>
                                </p:stCondLst>
                                <p:childTnLst>
                                  <p:par>
                                    <p:cTn id="6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6860"/>
                                </p:stCondLst>
                                <p:childTnLst>
                                  <p:par>
                                    <p:cTn id="6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1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7360"/>
                                </p:stCondLst>
                                <p:childTnLst>
                                  <p:par>
                                    <p:cTn id="7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5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7860"/>
                                </p:stCondLst>
                                <p:childTnLst>
                                  <p:par>
                                    <p:cTn id="7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12" grpId="0" animBg="1"/>
          <p:bldP spid="17" grpId="0" animBg="1"/>
          <p:bldP spid="18" grpId="0" animBg="1"/>
          <p:bldP spid="19" grpId="0" animBg="1"/>
          <p:bldP spid="20" grpId="0" animBg="1"/>
          <p:bldP spid="21" grpId="0"/>
          <p:bldP spid="22" grpId="0" animBg="1"/>
          <p:bldP spid="24" grpId="0" animBg="1"/>
          <p:bldP spid="25" grpId="0"/>
          <p:bldP spid="26" grpId="0" animBg="1"/>
          <p:bldP spid="27" grpId="0"/>
          <p:bldP spid="28" grpId="0"/>
          <p:bldP spid="2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6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circle(in)">
                                          <p:cBhvr>
                                            <p:cTn id="7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" fill="hold">
                          <p:stCondLst>
                            <p:cond delay="indefinite"/>
                          </p:stCondLst>
                          <p:childTnLst>
                            <p:par>
                              <p:cTn id="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8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8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360"/>
                                </p:stCondLst>
                                <p:childTnLst>
                                  <p:par>
                                    <p:cTn id="15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7" dur="10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360"/>
                                </p:stCondLst>
                                <p:childTnLst>
                                  <p:par>
                                    <p:cTn id="19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860"/>
                                </p:stCondLst>
                                <p:childTnLst>
                                  <p:par>
                                    <p:cTn id="2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360"/>
                                </p:stCondLst>
                                <p:childTnLst>
                                  <p:par>
                                    <p:cTn id="29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3860"/>
                                </p:stCondLst>
                                <p:childTnLst>
                                  <p:par>
                                    <p:cTn id="3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4360"/>
                                </p:stCondLst>
                                <p:childTnLst>
                                  <p:par>
                                    <p:cTn id="4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4860"/>
                                </p:stCondLst>
                                <p:childTnLst>
                                  <p:par>
                                    <p:cTn id="4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5360"/>
                                </p:stCondLst>
                                <p:childTnLst>
                                  <p:par>
                                    <p:cTn id="5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5860"/>
                                </p:stCondLst>
                                <p:childTnLst>
                                  <p:par>
                                    <p:cTn id="5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6360"/>
                                </p:stCondLst>
                                <p:childTnLst>
                                  <p:par>
                                    <p:cTn id="6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6860"/>
                                </p:stCondLst>
                                <p:childTnLst>
                                  <p:par>
                                    <p:cTn id="6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1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7360"/>
                                </p:stCondLst>
                                <p:childTnLst>
                                  <p:par>
                                    <p:cTn id="7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5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7860"/>
                                </p:stCondLst>
                                <p:childTnLst>
                                  <p:par>
                                    <p:cTn id="7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12" grpId="0" animBg="1"/>
          <p:bldP spid="17" grpId="0" animBg="1"/>
          <p:bldP spid="18" grpId="0" animBg="1"/>
          <p:bldP spid="19" grpId="0" animBg="1"/>
          <p:bldP spid="20" grpId="0" animBg="1"/>
          <p:bldP spid="21" grpId="0"/>
          <p:bldP spid="22" grpId="0" animBg="1"/>
          <p:bldP spid="24" grpId="0" animBg="1"/>
          <p:bldP spid="25" grpId="0"/>
          <p:bldP spid="26" grpId="0" animBg="1"/>
          <p:bldP spid="27" grpId="0"/>
          <p:bldP spid="28" grpId="0"/>
          <p:bldP spid="29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5" name="矩形 21"/>
          <p:cNvSpPr>
            <a:spLocks noChangeArrowheads="1"/>
          </p:cNvSpPr>
          <p:nvPr/>
        </p:nvSpPr>
        <p:spPr bwMode="auto">
          <a:xfrm>
            <a:off x="352" y="1"/>
            <a:ext cx="12858398" cy="52905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grpSp>
        <p:nvGrpSpPr>
          <p:cNvPr id="16386" name="组合 40"/>
          <p:cNvGrpSpPr>
            <a:grpSpLocks/>
          </p:cNvGrpSpPr>
          <p:nvPr/>
        </p:nvGrpSpPr>
        <p:grpSpPr bwMode="auto">
          <a:xfrm>
            <a:off x="-143630" y="500594"/>
            <a:ext cx="13089087" cy="6100873"/>
            <a:chOff x="0" y="0"/>
            <a:chExt cx="12410868" cy="5784744"/>
          </a:xfrm>
          <a:solidFill>
            <a:srgbClr val="F8284B"/>
          </a:solidFill>
        </p:grpSpPr>
        <p:sp>
          <p:nvSpPr>
            <p:cNvPr id="16387" name="等腰三角形 33"/>
            <p:cNvSpPr>
              <a:spLocks noChangeArrowheads="1"/>
            </p:cNvSpPr>
            <p:nvPr/>
          </p:nvSpPr>
          <p:spPr bwMode="auto">
            <a:xfrm rot="1831200">
              <a:off x="11606019" y="731824"/>
              <a:ext cx="804849" cy="274633"/>
            </a:xfrm>
            <a:prstGeom prst="triangle">
              <a:avLst>
                <a:gd name="adj" fmla="val 6578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6388" name="等腰三角形 34"/>
            <p:cNvSpPr>
              <a:spLocks noChangeArrowheads="1"/>
            </p:cNvSpPr>
            <p:nvPr/>
          </p:nvSpPr>
          <p:spPr bwMode="auto">
            <a:xfrm rot="18237801">
              <a:off x="10656709" y="3382899"/>
              <a:ext cx="306381" cy="163510"/>
            </a:xfrm>
            <a:prstGeom prst="triangle">
              <a:avLst>
                <a:gd name="adj" fmla="val 8963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6389" name="等腰三角形 35"/>
            <p:cNvSpPr>
              <a:spLocks noChangeArrowheads="1"/>
            </p:cNvSpPr>
            <p:nvPr/>
          </p:nvSpPr>
          <p:spPr bwMode="auto">
            <a:xfrm rot="19833911">
              <a:off x="10036008" y="1762093"/>
              <a:ext cx="246059" cy="196846"/>
            </a:xfrm>
            <a:prstGeom prst="triangle">
              <a:avLst>
                <a:gd name="adj" fmla="val 8963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6391" name="等腰三角形 37"/>
            <p:cNvSpPr>
              <a:spLocks noChangeArrowheads="1"/>
            </p:cNvSpPr>
            <p:nvPr/>
          </p:nvSpPr>
          <p:spPr bwMode="auto">
            <a:xfrm rot="18848016">
              <a:off x="268282" y="5257703"/>
              <a:ext cx="785799" cy="268284"/>
            </a:xfrm>
            <a:prstGeom prst="triangle">
              <a:avLst>
                <a:gd name="adj" fmla="val 6578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6392" name="等腰三角形 38"/>
            <p:cNvSpPr>
              <a:spLocks noChangeArrowheads="1"/>
            </p:cNvSpPr>
            <p:nvPr/>
          </p:nvSpPr>
          <p:spPr bwMode="auto">
            <a:xfrm rot="10359249">
              <a:off x="2101815" y="2806649"/>
              <a:ext cx="339719" cy="446079"/>
            </a:xfrm>
            <a:prstGeom prst="triangle">
              <a:avLst>
                <a:gd name="adj" fmla="val 83981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6393" name="等腰三角形 39"/>
            <p:cNvSpPr>
              <a:spLocks noChangeArrowheads="1"/>
            </p:cNvSpPr>
            <p:nvPr/>
          </p:nvSpPr>
          <p:spPr bwMode="auto">
            <a:xfrm rot="1831200">
              <a:off x="0" y="0"/>
              <a:ext cx="584190" cy="200021"/>
            </a:xfrm>
            <a:prstGeom prst="triangle">
              <a:avLst>
                <a:gd name="adj" fmla="val 6578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16399" name="矩形 26"/>
          <p:cNvSpPr>
            <a:spLocks noChangeArrowheads="1"/>
          </p:cNvSpPr>
          <p:nvPr/>
        </p:nvSpPr>
        <p:spPr bwMode="auto">
          <a:xfrm>
            <a:off x="7763733" y="5499829"/>
            <a:ext cx="4756471" cy="4819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eaLnBrk="1" hangingPunct="1"/>
            <a:r>
              <a:rPr lang="en-US" sz="1266" dirty="0">
                <a:solidFill>
                  <a:srgbClr val="F8284B"/>
                </a:solidFill>
                <a:latin typeface="Arial" pitchFamily="34" charset="0"/>
                <a:cs typeface="Arial" pitchFamily="34" charset="0"/>
              </a:rPr>
              <a:t>Your life can be enhanced, and your happiness enriched, when you choose to change your perspective. </a:t>
            </a:r>
            <a:endParaRPr lang="zh-CN" altLang="en-US" sz="1266" dirty="0">
              <a:solidFill>
                <a:srgbClr val="F8284B"/>
              </a:solidFill>
            </a:endParaRPr>
          </a:p>
        </p:txBody>
      </p:sp>
      <p:grpSp>
        <p:nvGrpSpPr>
          <p:cNvPr id="16402" name="组合 5"/>
          <p:cNvGrpSpPr>
            <a:grpSpLocks/>
          </p:cNvGrpSpPr>
          <p:nvPr/>
        </p:nvGrpSpPr>
        <p:grpSpPr bwMode="auto">
          <a:xfrm>
            <a:off x="353" y="2546496"/>
            <a:ext cx="12858044" cy="1560377"/>
            <a:chOff x="0" y="0"/>
            <a:chExt cx="12192000" cy="1480457"/>
          </a:xfrm>
        </p:grpSpPr>
        <p:sp>
          <p:nvSpPr>
            <p:cNvPr id="16403" name="弧形 44"/>
            <p:cNvSpPr>
              <a:spLocks/>
            </p:cNvSpPr>
            <p:nvPr/>
          </p:nvSpPr>
          <p:spPr bwMode="auto">
            <a:xfrm>
              <a:off x="5356225" y="0"/>
              <a:ext cx="1479550" cy="1480457"/>
            </a:xfrm>
            <a:custGeom>
              <a:avLst/>
              <a:gdLst>
                <a:gd name="T0" fmla="*/ 0 w 1479550"/>
                <a:gd name="T1" fmla="*/ 740228 h 1480457"/>
                <a:gd name="T2" fmla="*/ 739775 w 1479550"/>
                <a:gd name="T3" fmla="*/ 0 h 1480457"/>
                <a:gd name="T4" fmla="*/ 1479550 w 1479550"/>
                <a:gd name="T5" fmla="*/ 740229 h 1480457"/>
                <a:gd name="T6" fmla="*/ 739775 w 1479550"/>
                <a:gd name="T7" fmla="*/ 740229 h 1480457"/>
                <a:gd name="T8" fmla="*/ 0 w 1479550"/>
                <a:gd name="T9" fmla="*/ 740228 h 1480457"/>
                <a:gd name="T10" fmla="*/ 0 w 1479550"/>
                <a:gd name="T11" fmla="*/ 740228 h 1480457"/>
                <a:gd name="T12" fmla="*/ 739775 w 1479550"/>
                <a:gd name="T13" fmla="*/ 0 h 1480457"/>
                <a:gd name="T14" fmla="*/ 1479550 w 1479550"/>
                <a:gd name="T15" fmla="*/ 740229 h 14804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79550" h="1480457" stroke="0">
                  <a:moveTo>
                    <a:pt x="0" y="740228"/>
                  </a:moveTo>
                  <a:cubicBezTo>
                    <a:pt x="0" y="331411"/>
                    <a:pt x="331209" y="0"/>
                    <a:pt x="739775" y="0"/>
                  </a:cubicBezTo>
                  <a:cubicBezTo>
                    <a:pt x="1148341" y="0"/>
                    <a:pt x="1479550" y="331412"/>
                    <a:pt x="1479550" y="740229"/>
                  </a:cubicBezTo>
                  <a:lnTo>
                    <a:pt x="739775" y="740229"/>
                  </a:lnTo>
                  <a:lnTo>
                    <a:pt x="0" y="740228"/>
                  </a:lnTo>
                  <a:close/>
                </a:path>
                <a:path w="1479550" h="1480457" fill="none">
                  <a:moveTo>
                    <a:pt x="0" y="740228"/>
                  </a:moveTo>
                  <a:cubicBezTo>
                    <a:pt x="0" y="331411"/>
                    <a:pt x="331209" y="0"/>
                    <a:pt x="739775" y="0"/>
                  </a:cubicBezTo>
                  <a:cubicBezTo>
                    <a:pt x="1148341" y="0"/>
                    <a:pt x="1479550" y="331412"/>
                    <a:pt x="1479550" y="740229"/>
                  </a:cubicBezTo>
                </a:path>
              </a:pathLst>
            </a:custGeom>
            <a:noFill/>
            <a:ln w="9525" cap="flat" cmpd="sng">
              <a:solidFill>
                <a:schemeClr val="bg1">
                  <a:alpha val="70000"/>
                </a:scheme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cxnSp>
          <p:nvCxnSpPr>
            <p:cNvPr id="16404" name="直接连接符 48"/>
            <p:cNvCxnSpPr>
              <a:cxnSpLocks noChangeShapeType="1"/>
            </p:cNvCxnSpPr>
            <p:nvPr/>
          </p:nvCxnSpPr>
          <p:spPr bwMode="auto">
            <a:xfrm>
              <a:off x="0" y="733875"/>
              <a:ext cx="5353050" cy="0"/>
            </a:xfrm>
            <a:prstGeom prst="line">
              <a:avLst/>
            </a:prstGeom>
            <a:noFill/>
            <a:ln w="9525" cmpd="sng">
              <a:solidFill>
                <a:schemeClr val="bg1">
                  <a:alpha val="70000"/>
                </a:scheme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6405" name="直接连接符 49"/>
            <p:cNvCxnSpPr>
              <a:cxnSpLocks noChangeShapeType="1"/>
            </p:cNvCxnSpPr>
            <p:nvPr/>
          </p:nvCxnSpPr>
          <p:spPr bwMode="auto">
            <a:xfrm>
              <a:off x="6838950" y="733875"/>
              <a:ext cx="5353050" cy="0"/>
            </a:xfrm>
            <a:prstGeom prst="line">
              <a:avLst/>
            </a:prstGeom>
            <a:noFill/>
            <a:ln w="9525" cmpd="sng">
              <a:solidFill>
                <a:schemeClr val="bg1">
                  <a:alpha val="70000"/>
                </a:scheme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16406" name="组合 74"/>
          <p:cNvGrpSpPr>
            <a:grpSpLocks/>
          </p:cNvGrpSpPr>
          <p:nvPr/>
        </p:nvGrpSpPr>
        <p:grpSpPr bwMode="auto">
          <a:xfrm>
            <a:off x="5774755" y="2662018"/>
            <a:ext cx="1315940" cy="1317615"/>
            <a:chOff x="0" y="0"/>
            <a:chExt cx="1248318" cy="1248318"/>
          </a:xfrm>
        </p:grpSpPr>
        <p:sp>
          <p:nvSpPr>
            <p:cNvPr id="16407" name="椭圆 57"/>
            <p:cNvSpPr>
              <a:spLocks noChangeArrowheads="1"/>
            </p:cNvSpPr>
            <p:nvPr/>
          </p:nvSpPr>
          <p:spPr bwMode="auto">
            <a:xfrm>
              <a:off x="0" y="0"/>
              <a:ext cx="1248318" cy="1248318"/>
            </a:xfrm>
            <a:prstGeom prst="ellipse">
              <a:avLst/>
            </a:prstGeom>
            <a:solidFill>
              <a:srgbClr val="F8284B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6408" name="文本框 61"/>
            <p:cNvSpPr txBox="1">
              <a:spLocks noChangeArrowheads="1"/>
            </p:cNvSpPr>
            <p:nvPr/>
          </p:nvSpPr>
          <p:spPr bwMode="auto">
            <a:xfrm>
              <a:off x="169699" y="207807"/>
              <a:ext cx="924400" cy="8255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 eaLnBrk="1" hangingPunct="1"/>
              <a:r>
                <a:rPr lang="en-US" sz="5062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5062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6409" name="组合 4"/>
          <p:cNvGrpSpPr>
            <a:grpSpLocks/>
          </p:cNvGrpSpPr>
          <p:nvPr/>
        </p:nvGrpSpPr>
        <p:grpSpPr bwMode="auto">
          <a:xfrm>
            <a:off x="5249047" y="4054972"/>
            <a:ext cx="2384096" cy="931219"/>
            <a:chOff x="0" y="0"/>
            <a:chExt cx="2261776" cy="883286"/>
          </a:xfrm>
        </p:grpSpPr>
        <p:sp>
          <p:nvSpPr>
            <p:cNvPr id="16410" name="文本框 66"/>
            <p:cNvSpPr txBox="1">
              <a:spLocks noChangeArrowheads="1"/>
            </p:cNvSpPr>
            <p:nvPr/>
          </p:nvSpPr>
          <p:spPr bwMode="auto">
            <a:xfrm>
              <a:off x="0" y="0"/>
              <a:ext cx="2261776" cy="3338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 eaLnBrk="1" hangingPunct="1"/>
              <a:r>
                <a:rPr lang="en-US" sz="1687" b="1">
                  <a:solidFill>
                    <a:srgbClr val="FFFFFF"/>
                  </a:solidFill>
                  <a:latin typeface="Arial" pitchFamily="34" charset="0"/>
                  <a:cs typeface="Arial" pitchFamily="34" charset="0"/>
                </a:rPr>
                <a:t>ADD YOUR TITLE</a:t>
              </a:r>
              <a:endParaRPr lang="zh-CN" altLang="en-US" sz="1687" b="1">
                <a:solidFill>
                  <a:srgbClr val="FFFFFF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6411" name="矩形 70"/>
            <p:cNvSpPr>
              <a:spLocks noChangeArrowheads="1"/>
            </p:cNvSpPr>
            <p:nvPr/>
          </p:nvSpPr>
          <p:spPr bwMode="auto">
            <a:xfrm>
              <a:off x="3892" y="333720"/>
              <a:ext cx="2242954" cy="5495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 eaLnBrk="1" hangingPunct="1"/>
              <a:r>
                <a:rPr lang="en-US" sz="1055">
                  <a:solidFill>
                    <a:srgbClr val="FFFFFF"/>
                  </a:solidFill>
                  <a:latin typeface="Arial" pitchFamily="34" charset="0"/>
                </a:rPr>
                <a:t>Nothing we can do will change it. The future is before us and dynamic. Everything we do will affect it.</a:t>
              </a:r>
              <a:endParaRPr lang="zh-CN" altLang="en-US" sz="1055">
                <a:solidFill>
                  <a:srgbClr val="FFFFFF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90745110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3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4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4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64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6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16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6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5" grpId="0" animBg="1"/>
      <p:bldP spid="1639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159800" y="2365643"/>
            <a:ext cx="8539146" cy="1371266"/>
            <a:chOff x="967802" y="1902099"/>
            <a:chExt cx="10256393" cy="1647031"/>
          </a:xfrm>
        </p:grpSpPr>
        <p:grpSp>
          <p:nvGrpSpPr>
            <p:cNvPr id="5" name="Group 4"/>
            <p:cNvGrpSpPr/>
            <p:nvPr/>
          </p:nvGrpSpPr>
          <p:grpSpPr>
            <a:xfrm>
              <a:off x="967802" y="1902099"/>
              <a:ext cx="10256393" cy="1647031"/>
              <a:chOff x="-1123401" y="2523132"/>
              <a:chExt cx="11282033" cy="1811734"/>
            </a:xfrm>
          </p:grpSpPr>
          <p:sp>
            <p:nvSpPr>
              <p:cNvPr id="24" name="Freeform 23"/>
              <p:cNvSpPr/>
              <p:nvPr/>
            </p:nvSpPr>
            <p:spPr>
              <a:xfrm>
                <a:off x="2033366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Freeform 24"/>
              <p:cNvSpPr/>
              <p:nvPr/>
            </p:nvSpPr>
            <p:spPr>
              <a:xfrm>
                <a:off x="3992214" y="2903596"/>
                <a:ext cx="1050805" cy="1050805"/>
              </a:xfrm>
              <a:custGeom>
                <a:avLst/>
                <a:gdLst>
                  <a:gd name="connsiteX0" fmla="*/ 139284 w 1050805"/>
                  <a:gd name="connsiteY0" fmla="*/ 401828 h 1050805"/>
                  <a:gd name="connsiteX1" fmla="*/ 401828 w 1050805"/>
                  <a:gd name="connsiteY1" fmla="*/ 401828 h 1050805"/>
                  <a:gd name="connsiteX2" fmla="*/ 401828 w 1050805"/>
                  <a:gd name="connsiteY2" fmla="*/ 139284 h 1050805"/>
                  <a:gd name="connsiteX3" fmla="*/ 648977 w 1050805"/>
                  <a:gd name="connsiteY3" fmla="*/ 139284 h 1050805"/>
                  <a:gd name="connsiteX4" fmla="*/ 648977 w 1050805"/>
                  <a:gd name="connsiteY4" fmla="*/ 401828 h 1050805"/>
                  <a:gd name="connsiteX5" fmla="*/ 911521 w 1050805"/>
                  <a:gd name="connsiteY5" fmla="*/ 401828 h 1050805"/>
                  <a:gd name="connsiteX6" fmla="*/ 911521 w 1050805"/>
                  <a:gd name="connsiteY6" fmla="*/ 648977 h 1050805"/>
                  <a:gd name="connsiteX7" fmla="*/ 648977 w 1050805"/>
                  <a:gd name="connsiteY7" fmla="*/ 648977 h 1050805"/>
                  <a:gd name="connsiteX8" fmla="*/ 648977 w 1050805"/>
                  <a:gd name="connsiteY8" fmla="*/ 911521 h 1050805"/>
                  <a:gd name="connsiteX9" fmla="*/ 401828 w 1050805"/>
                  <a:gd name="connsiteY9" fmla="*/ 911521 h 1050805"/>
                  <a:gd name="connsiteX10" fmla="*/ 401828 w 1050805"/>
                  <a:gd name="connsiteY10" fmla="*/ 648977 h 1050805"/>
                  <a:gd name="connsiteX11" fmla="*/ 139284 w 1050805"/>
                  <a:gd name="connsiteY11" fmla="*/ 648977 h 1050805"/>
                  <a:gd name="connsiteX12" fmla="*/ 139284 w 1050805"/>
                  <a:gd name="connsiteY12" fmla="*/ 401828 h 1050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050805" h="1050805">
                    <a:moveTo>
                      <a:pt x="139284" y="401828"/>
                    </a:moveTo>
                    <a:lnTo>
                      <a:pt x="401828" y="401828"/>
                    </a:lnTo>
                    <a:lnTo>
                      <a:pt x="401828" y="139284"/>
                    </a:lnTo>
                    <a:lnTo>
                      <a:pt x="648977" y="139284"/>
                    </a:lnTo>
                    <a:lnTo>
                      <a:pt x="648977" y="401828"/>
                    </a:lnTo>
                    <a:lnTo>
                      <a:pt x="911521" y="401828"/>
                    </a:lnTo>
                    <a:lnTo>
                      <a:pt x="911521" y="648977"/>
                    </a:lnTo>
                    <a:lnTo>
                      <a:pt x="648977" y="648977"/>
                    </a:lnTo>
                    <a:lnTo>
                      <a:pt x="648977" y="911521"/>
                    </a:lnTo>
                    <a:lnTo>
                      <a:pt x="401828" y="911521"/>
                    </a:lnTo>
                    <a:lnTo>
                      <a:pt x="401828" y="648977"/>
                    </a:lnTo>
                    <a:lnTo>
                      <a:pt x="139284" y="648977"/>
                    </a:lnTo>
                    <a:lnTo>
                      <a:pt x="139284" y="401828"/>
                    </a:lnTo>
                    <a:close/>
                  </a:path>
                </a:pathLst>
              </a:custGeom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27559" tIns="368004" rIns="127559" bIns="368004" numCol="1" spcCol="1270" anchor="ctr" anchorCtr="0">
                <a:noAutofit/>
              </a:bodyPr>
              <a:lstStyle/>
              <a:p>
                <a:pPr algn="just" defTabSz="691987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/>
              <p:nvPr/>
            </p:nvSpPr>
            <p:spPr>
              <a:xfrm>
                <a:off x="5190132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7" name="Freeform 26"/>
              <p:cNvSpPr/>
              <p:nvPr/>
            </p:nvSpPr>
            <p:spPr>
              <a:xfrm>
                <a:off x="7148980" y="2903596"/>
                <a:ext cx="1050805" cy="1050805"/>
              </a:xfrm>
              <a:custGeom>
                <a:avLst/>
                <a:gdLst>
                  <a:gd name="connsiteX0" fmla="*/ 139284 w 1050805"/>
                  <a:gd name="connsiteY0" fmla="*/ 216466 h 1050805"/>
                  <a:gd name="connsiteX1" fmla="*/ 911521 w 1050805"/>
                  <a:gd name="connsiteY1" fmla="*/ 216466 h 1050805"/>
                  <a:gd name="connsiteX2" fmla="*/ 911521 w 1050805"/>
                  <a:gd name="connsiteY2" fmla="*/ 463615 h 1050805"/>
                  <a:gd name="connsiteX3" fmla="*/ 139284 w 1050805"/>
                  <a:gd name="connsiteY3" fmla="*/ 463615 h 1050805"/>
                  <a:gd name="connsiteX4" fmla="*/ 139284 w 1050805"/>
                  <a:gd name="connsiteY4" fmla="*/ 216466 h 1050805"/>
                  <a:gd name="connsiteX5" fmla="*/ 139284 w 1050805"/>
                  <a:gd name="connsiteY5" fmla="*/ 587190 h 1050805"/>
                  <a:gd name="connsiteX6" fmla="*/ 911521 w 1050805"/>
                  <a:gd name="connsiteY6" fmla="*/ 587190 h 1050805"/>
                  <a:gd name="connsiteX7" fmla="*/ 911521 w 1050805"/>
                  <a:gd name="connsiteY7" fmla="*/ 834339 h 1050805"/>
                  <a:gd name="connsiteX8" fmla="*/ 139284 w 1050805"/>
                  <a:gd name="connsiteY8" fmla="*/ 834339 h 1050805"/>
                  <a:gd name="connsiteX9" fmla="*/ 139284 w 1050805"/>
                  <a:gd name="connsiteY9" fmla="*/ 587190 h 1050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050805" h="1050805">
                    <a:moveTo>
                      <a:pt x="139284" y="216466"/>
                    </a:moveTo>
                    <a:lnTo>
                      <a:pt x="911521" y="216466"/>
                    </a:lnTo>
                    <a:lnTo>
                      <a:pt x="911521" y="463615"/>
                    </a:lnTo>
                    <a:lnTo>
                      <a:pt x="139284" y="463615"/>
                    </a:lnTo>
                    <a:lnTo>
                      <a:pt x="139284" y="216466"/>
                    </a:lnTo>
                    <a:close/>
                    <a:moveTo>
                      <a:pt x="139284" y="587190"/>
                    </a:moveTo>
                    <a:lnTo>
                      <a:pt x="911521" y="587190"/>
                    </a:lnTo>
                    <a:lnTo>
                      <a:pt x="911521" y="834339"/>
                    </a:lnTo>
                    <a:lnTo>
                      <a:pt x="139284" y="834339"/>
                    </a:lnTo>
                    <a:lnTo>
                      <a:pt x="139284" y="587190"/>
                    </a:lnTo>
                    <a:close/>
                  </a:path>
                </a:pathLst>
              </a:custGeom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27559" tIns="198245" rIns="127559" bIns="198245" numCol="1" spcCol="1270" anchor="ctr" anchorCtr="0">
                <a:noAutofit/>
              </a:bodyPr>
              <a:lstStyle/>
              <a:p>
                <a:pPr algn="just" defTabSz="1791027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27"/>
              <p:cNvSpPr/>
              <p:nvPr/>
            </p:nvSpPr>
            <p:spPr>
              <a:xfrm>
                <a:off x="8346898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9" name="Freeform 28"/>
              <p:cNvSpPr/>
              <p:nvPr/>
            </p:nvSpPr>
            <p:spPr>
              <a:xfrm>
                <a:off x="-1123401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0" name="Freeform 29"/>
              <p:cNvSpPr/>
              <p:nvPr/>
            </p:nvSpPr>
            <p:spPr>
              <a:xfrm>
                <a:off x="835447" y="2903596"/>
                <a:ext cx="1050805" cy="1050805"/>
              </a:xfrm>
              <a:custGeom>
                <a:avLst/>
                <a:gdLst>
                  <a:gd name="connsiteX0" fmla="*/ 139284 w 1050805"/>
                  <a:gd name="connsiteY0" fmla="*/ 401828 h 1050805"/>
                  <a:gd name="connsiteX1" fmla="*/ 401828 w 1050805"/>
                  <a:gd name="connsiteY1" fmla="*/ 401828 h 1050805"/>
                  <a:gd name="connsiteX2" fmla="*/ 401828 w 1050805"/>
                  <a:gd name="connsiteY2" fmla="*/ 139284 h 1050805"/>
                  <a:gd name="connsiteX3" fmla="*/ 648977 w 1050805"/>
                  <a:gd name="connsiteY3" fmla="*/ 139284 h 1050805"/>
                  <a:gd name="connsiteX4" fmla="*/ 648977 w 1050805"/>
                  <a:gd name="connsiteY4" fmla="*/ 401828 h 1050805"/>
                  <a:gd name="connsiteX5" fmla="*/ 911521 w 1050805"/>
                  <a:gd name="connsiteY5" fmla="*/ 401828 h 1050805"/>
                  <a:gd name="connsiteX6" fmla="*/ 911521 w 1050805"/>
                  <a:gd name="connsiteY6" fmla="*/ 648977 h 1050805"/>
                  <a:gd name="connsiteX7" fmla="*/ 648977 w 1050805"/>
                  <a:gd name="connsiteY7" fmla="*/ 648977 h 1050805"/>
                  <a:gd name="connsiteX8" fmla="*/ 648977 w 1050805"/>
                  <a:gd name="connsiteY8" fmla="*/ 911521 h 1050805"/>
                  <a:gd name="connsiteX9" fmla="*/ 401828 w 1050805"/>
                  <a:gd name="connsiteY9" fmla="*/ 911521 h 1050805"/>
                  <a:gd name="connsiteX10" fmla="*/ 401828 w 1050805"/>
                  <a:gd name="connsiteY10" fmla="*/ 648977 h 1050805"/>
                  <a:gd name="connsiteX11" fmla="*/ 139284 w 1050805"/>
                  <a:gd name="connsiteY11" fmla="*/ 648977 h 1050805"/>
                  <a:gd name="connsiteX12" fmla="*/ 139284 w 1050805"/>
                  <a:gd name="connsiteY12" fmla="*/ 401828 h 1050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050805" h="1050805">
                    <a:moveTo>
                      <a:pt x="139284" y="401828"/>
                    </a:moveTo>
                    <a:lnTo>
                      <a:pt x="401828" y="401828"/>
                    </a:lnTo>
                    <a:lnTo>
                      <a:pt x="401828" y="139284"/>
                    </a:lnTo>
                    <a:lnTo>
                      <a:pt x="648977" y="139284"/>
                    </a:lnTo>
                    <a:lnTo>
                      <a:pt x="648977" y="401828"/>
                    </a:lnTo>
                    <a:lnTo>
                      <a:pt x="911521" y="401828"/>
                    </a:lnTo>
                    <a:lnTo>
                      <a:pt x="911521" y="648977"/>
                    </a:lnTo>
                    <a:lnTo>
                      <a:pt x="648977" y="648977"/>
                    </a:lnTo>
                    <a:lnTo>
                      <a:pt x="648977" y="911521"/>
                    </a:lnTo>
                    <a:lnTo>
                      <a:pt x="401828" y="911521"/>
                    </a:lnTo>
                    <a:lnTo>
                      <a:pt x="401828" y="648977"/>
                    </a:lnTo>
                    <a:lnTo>
                      <a:pt x="139284" y="648977"/>
                    </a:lnTo>
                    <a:lnTo>
                      <a:pt x="139284" y="401828"/>
                    </a:lnTo>
                    <a:close/>
                  </a:path>
                </a:pathLst>
              </a:custGeom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27559" tIns="368004" rIns="127559" bIns="368004" numCol="1" spcCol="1270" anchor="ctr" anchorCtr="0">
                <a:noAutofit/>
              </a:bodyPr>
              <a:lstStyle/>
              <a:p>
                <a:pPr algn="just" defTabSz="691987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6" name="Group 5"/>
            <p:cNvGrpSpPr/>
            <p:nvPr/>
          </p:nvGrpSpPr>
          <p:grpSpPr>
            <a:xfrm>
              <a:off x="1501841" y="2407611"/>
              <a:ext cx="578952" cy="618042"/>
              <a:chOff x="9159875" y="1647825"/>
              <a:chExt cx="434975" cy="464344"/>
            </a:xfrm>
            <a:solidFill>
              <a:schemeClr val="bg2"/>
            </a:solidFill>
          </p:grpSpPr>
          <p:sp>
            <p:nvSpPr>
              <p:cNvPr id="21" name="AutoShape 78"/>
              <p:cNvSpPr>
                <a:spLocks/>
              </p:cNvSpPr>
              <p:nvPr/>
            </p:nvSpPr>
            <p:spPr bwMode="auto">
              <a:xfrm>
                <a:off x="9159875" y="1647825"/>
                <a:ext cx="434975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160" y="18900"/>
                    </a:moveTo>
                    <a:cubicBezTo>
                      <a:pt x="20160" y="19643"/>
                      <a:pt x="19513" y="20249"/>
                      <a:pt x="18720" y="20249"/>
                    </a:cubicBezTo>
                    <a:lnTo>
                      <a:pt x="2880" y="20249"/>
                    </a:lnTo>
                    <a:cubicBezTo>
                      <a:pt x="2086" y="20249"/>
                      <a:pt x="1440" y="19643"/>
                      <a:pt x="1440" y="18900"/>
                    </a:cubicBezTo>
                    <a:lnTo>
                      <a:pt x="1440" y="2700"/>
                    </a:lnTo>
                    <a:cubicBezTo>
                      <a:pt x="1440" y="1955"/>
                      <a:pt x="2086" y="1350"/>
                      <a:pt x="2880" y="1350"/>
                    </a:cubicBezTo>
                    <a:lnTo>
                      <a:pt x="18720" y="1350"/>
                    </a:lnTo>
                    <a:cubicBezTo>
                      <a:pt x="19513" y="1350"/>
                      <a:pt x="20160" y="1955"/>
                      <a:pt x="20160" y="2700"/>
                    </a:cubicBezTo>
                    <a:cubicBezTo>
                      <a:pt x="20160" y="2700"/>
                      <a:pt x="20160" y="18900"/>
                      <a:pt x="20160" y="18900"/>
                    </a:cubicBezTo>
                    <a:close/>
                    <a:moveTo>
                      <a:pt x="18720" y="0"/>
                    </a:moveTo>
                    <a:lnTo>
                      <a:pt x="2880" y="0"/>
                    </a:lnTo>
                    <a:cubicBezTo>
                      <a:pt x="1289" y="0"/>
                      <a:pt x="0" y="1208"/>
                      <a:pt x="0" y="2700"/>
                    </a:cubicBezTo>
                    <a:lnTo>
                      <a:pt x="0" y="18900"/>
                    </a:lnTo>
                    <a:cubicBezTo>
                      <a:pt x="0" y="20391"/>
                      <a:pt x="1289" y="21599"/>
                      <a:pt x="2880" y="21599"/>
                    </a:cubicBezTo>
                    <a:lnTo>
                      <a:pt x="18720" y="21599"/>
                    </a:lnTo>
                    <a:cubicBezTo>
                      <a:pt x="20310" y="21599"/>
                      <a:pt x="21599" y="20391"/>
                      <a:pt x="21599" y="18900"/>
                    </a:cubicBezTo>
                    <a:lnTo>
                      <a:pt x="21599" y="2700"/>
                    </a:lnTo>
                    <a:cubicBezTo>
                      <a:pt x="21599" y="1208"/>
                      <a:pt x="20310" y="0"/>
                      <a:pt x="1872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AutoShape 79"/>
              <p:cNvSpPr>
                <a:spLocks/>
              </p:cNvSpPr>
              <p:nvPr/>
            </p:nvSpPr>
            <p:spPr bwMode="auto">
              <a:xfrm>
                <a:off x="9217819" y="1705769"/>
                <a:ext cx="319088" cy="2905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7418" y="20519"/>
                    </a:moveTo>
                    <a:lnTo>
                      <a:pt x="14053" y="16248"/>
                    </a:lnTo>
                    <a:lnTo>
                      <a:pt x="16690" y="12959"/>
                    </a:lnTo>
                    <a:lnTo>
                      <a:pt x="20618" y="17689"/>
                    </a:lnTo>
                    <a:lnTo>
                      <a:pt x="20618" y="20519"/>
                    </a:lnTo>
                    <a:cubicBezTo>
                      <a:pt x="20618" y="20519"/>
                      <a:pt x="17418" y="20519"/>
                      <a:pt x="17418" y="20519"/>
                    </a:cubicBezTo>
                    <a:close/>
                    <a:moveTo>
                      <a:pt x="981" y="11446"/>
                    </a:moveTo>
                    <a:lnTo>
                      <a:pt x="4909" y="6479"/>
                    </a:lnTo>
                    <a:lnTo>
                      <a:pt x="12828" y="16353"/>
                    </a:lnTo>
                    <a:lnTo>
                      <a:pt x="13398" y="17064"/>
                    </a:lnTo>
                    <a:lnTo>
                      <a:pt x="16109" y="20519"/>
                    </a:lnTo>
                    <a:lnTo>
                      <a:pt x="981" y="20519"/>
                    </a:lnTo>
                    <a:cubicBezTo>
                      <a:pt x="981" y="20519"/>
                      <a:pt x="981" y="11446"/>
                      <a:pt x="981" y="11446"/>
                    </a:cubicBezTo>
                    <a:close/>
                    <a:moveTo>
                      <a:pt x="20618" y="1080"/>
                    </a:moveTo>
                    <a:lnTo>
                      <a:pt x="20618" y="16058"/>
                    </a:lnTo>
                    <a:lnTo>
                      <a:pt x="17427" y="12244"/>
                    </a:lnTo>
                    <a:cubicBezTo>
                      <a:pt x="17240" y="12012"/>
                      <a:pt x="16972" y="11879"/>
                      <a:pt x="16690" y="11879"/>
                    </a:cubicBezTo>
                    <a:cubicBezTo>
                      <a:pt x="16409" y="11879"/>
                      <a:pt x="16141" y="12012"/>
                      <a:pt x="15954" y="12244"/>
                    </a:cubicBezTo>
                    <a:lnTo>
                      <a:pt x="13399" y="15432"/>
                    </a:lnTo>
                    <a:lnTo>
                      <a:pt x="5645" y="5764"/>
                    </a:lnTo>
                    <a:cubicBezTo>
                      <a:pt x="5458" y="5532"/>
                      <a:pt x="5190" y="5400"/>
                      <a:pt x="4909" y="5400"/>
                    </a:cubicBezTo>
                    <a:cubicBezTo>
                      <a:pt x="4627" y="5400"/>
                      <a:pt x="4359" y="5532"/>
                      <a:pt x="4172" y="5764"/>
                    </a:cubicBezTo>
                    <a:lnTo>
                      <a:pt x="981" y="9812"/>
                    </a:lnTo>
                    <a:lnTo>
                      <a:pt x="981" y="1080"/>
                    </a:lnTo>
                    <a:cubicBezTo>
                      <a:pt x="981" y="1080"/>
                      <a:pt x="20618" y="1080"/>
                      <a:pt x="20618" y="1080"/>
                    </a:cubicBezTo>
                    <a:close/>
                    <a:moveTo>
                      <a:pt x="20618" y="0"/>
                    </a:moveTo>
                    <a:lnTo>
                      <a:pt x="981" y="0"/>
                    </a:lnTo>
                    <a:cubicBezTo>
                      <a:pt x="439" y="0"/>
                      <a:pt x="0" y="483"/>
                      <a:pt x="0" y="1080"/>
                    </a:cubicBezTo>
                    <a:lnTo>
                      <a:pt x="0" y="20519"/>
                    </a:lnTo>
                    <a:cubicBezTo>
                      <a:pt x="0" y="21116"/>
                      <a:pt x="439" y="21599"/>
                      <a:pt x="981" y="21599"/>
                    </a:cubicBezTo>
                    <a:lnTo>
                      <a:pt x="20618" y="21599"/>
                    </a:lnTo>
                    <a:cubicBezTo>
                      <a:pt x="21160" y="21599"/>
                      <a:pt x="21600" y="21116"/>
                      <a:pt x="21600" y="20519"/>
                    </a:cubicBezTo>
                    <a:lnTo>
                      <a:pt x="21600" y="1080"/>
                    </a:lnTo>
                    <a:cubicBezTo>
                      <a:pt x="21600" y="483"/>
                      <a:pt x="21160" y="0"/>
                      <a:pt x="20618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AutoShape 80"/>
              <p:cNvSpPr>
                <a:spLocks/>
              </p:cNvSpPr>
              <p:nvPr/>
            </p:nvSpPr>
            <p:spPr bwMode="auto">
              <a:xfrm>
                <a:off x="9391650" y="1749425"/>
                <a:ext cx="87313" cy="873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3600"/>
                    </a:moveTo>
                    <a:cubicBezTo>
                      <a:pt x="14769" y="3600"/>
                      <a:pt x="17999" y="6827"/>
                      <a:pt x="17999" y="10800"/>
                    </a:cubicBezTo>
                    <a:cubicBezTo>
                      <a:pt x="17999" y="14769"/>
                      <a:pt x="14769" y="18000"/>
                      <a:pt x="10800" y="18000"/>
                    </a:cubicBezTo>
                    <a:cubicBezTo>
                      <a:pt x="6830" y="18000"/>
                      <a:pt x="3600" y="14769"/>
                      <a:pt x="3600" y="10800"/>
                    </a:cubicBezTo>
                    <a:cubicBezTo>
                      <a:pt x="3600" y="6827"/>
                      <a:pt x="6830" y="3600"/>
                      <a:pt x="10800" y="3600"/>
                    </a:cubicBezTo>
                    <a:moveTo>
                      <a:pt x="10800" y="21599"/>
                    </a:moveTo>
                    <a:cubicBezTo>
                      <a:pt x="16766" y="21599"/>
                      <a:pt x="21600" y="16762"/>
                      <a:pt x="21600" y="10800"/>
                    </a:cubicBezTo>
                    <a:cubicBezTo>
                      <a:pt x="21600" y="4833"/>
                      <a:pt x="16766" y="0"/>
                      <a:pt x="10800" y="0"/>
                    </a:cubicBezTo>
                    <a:cubicBezTo>
                      <a:pt x="4833" y="0"/>
                      <a:pt x="0" y="4833"/>
                      <a:pt x="0" y="10800"/>
                    </a:cubicBezTo>
                    <a:cubicBezTo>
                      <a:pt x="0" y="16762"/>
                      <a:pt x="4833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" name="Group 6"/>
            <p:cNvGrpSpPr/>
            <p:nvPr/>
          </p:nvGrpSpPr>
          <p:grpSpPr>
            <a:xfrm>
              <a:off x="10091658" y="2416592"/>
              <a:ext cx="618042" cy="618042"/>
              <a:chOff x="8216107" y="1647825"/>
              <a:chExt cx="464344" cy="464344"/>
            </a:xfrm>
            <a:solidFill>
              <a:schemeClr val="bg2"/>
            </a:solidFill>
          </p:grpSpPr>
          <p:sp>
            <p:nvSpPr>
              <p:cNvPr id="19" name="AutoShape 81"/>
              <p:cNvSpPr>
                <a:spLocks/>
              </p:cNvSpPr>
              <p:nvPr/>
            </p:nvSpPr>
            <p:spPr bwMode="auto">
              <a:xfrm>
                <a:off x="8216107" y="1647825"/>
                <a:ext cx="464344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35" y="9811"/>
                    </a:moveTo>
                    <a:cubicBezTo>
                      <a:pt x="20220" y="10144"/>
                      <a:pt x="20081" y="10800"/>
                      <a:pt x="18899" y="10800"/>
                    </a:cubicBezTo>
                    <a:lnTo>
                      <a:pt x="17549" y="10800"/>
                    </a:lnTo>
                    <a:cubicBezTo>
                      <a:pt x="17363" y="10800"/>
                      <a:pt x="17212" y="10950"/>
                      <a:pt x="17212" y="11137"/>
                    </a:cubicBezTo>
                    <a:cubicBezTo>
                      <a:pt x="17212" y="11324"/>
                      <a:pt x="17363" y="11475"/>
                      <a:pt x="17549" y="11475"/>
                    </a:cubicBezTo>
                    <a:lnTo>
                      <a:pt x="18858" y="11475"/>
                    </a:lnTo>
                    <a:cubicBezTo>
                      <a:pt x="19870" y="11475"/>
                      <a:pt x="20003" y="12314"/>
                      <a:pt x="19938" y="12719"/>
                    </a:cubicBezTo>
                    <a:cubicBezTo>
                      <a:pt x="19855" y="13223"/>
                      <a:pt x="19618" y="14175"/>
                      <a:pt x="18478" y="14175"/>
                    </a:cubicBezTo>
                    <a:lnTo>
                      <a:pt x="16874" y="14175"/>
                    </a:lnTo>
                    <a:cubicBezTo>
                      <a:pt x="16688" y="14175"/>
                      <a:pt x="16537" y="14325"/>
                      <a:pt x="16537" y="14512"/>
                    </a:cubicBezTo>
                    <a:cubicBezTo>
                      <a:pt x="16537" y="14699"/>
                      <a:pt x="16688" y="14850"/>
                      <a:pt x="16874" y="14850"/>
                    </a:cubicBezTo>
                    <a:lnTo>
                      <a:pt x="18203" y="14850"/>
                    </a:lnTo>
                    <a:cubicBezTo>
                      <a:pt x="19343" y="14850"/>
                      <a:pt x="19243" y="15718"/>
                      <a:pt x="19079" y="16237"/>
                    </a:cubicBezTo>
                    <a:cubicBezTo>
                      <a:pt x="18864" y="16918"/>
                      <a:pt x="18732" y="17549"/>
                      <a:pt x="17297" y="17549"/>
                    </a:cubicBezTo>
                    <a:lnTo>
                      <a:pt x="16196" y="17549"/>
                    </a:lnTo>
                    <a:cubicBezTo>
                      <a:pt x="16009" y="17549"/>
                      <a:pt x="15859" y="17700"/>
                      <a:pt x="15859" y="17887"/>
                    </a:cubicBezTo>
                    <a:cubicBezTo>
                      <a:pt x="15859" y="18073"/>
                      <a:pt x="16009" y="18225"/>
                      <a:pt x="16196" y="18225"/>
                    </a:cubicBezTo>
                    <a:lnTo>
                      <a:pt x="17255" y="18225"/>
                    </a:lnTo>
                    <a:cubicBezTo>
                      <a:pt x="17993" y="18225"/>
                      <a:pt x="18027" y="18923"/>
                      <a:pt x="17950" y="19174"/>
                    </a:cubicBezTo>
                    <a:cubicBezTo>
                      <a:pt x="17866" y="19448"/>
                      <a:pt x="17767" y="19651"/>
                      <a:pt x="17762" y="19660"/>
                    </a:cubicBezTo>
                    <a:cubicBezTo>
                      <a:pt x="17558" y="20028"/>
                      <a:pt x="17229" y="20249"/>
                      <a:pt x="16534" y="20249"/>
                    </a:cubicBezTo>
                    <a:lnTo>
                      <a:pt x="12844" y="20249"/>
                    </a:lnTo>
                    <a:cubicBezTo>
                      <a:pt x="10990" y="20249"/>
                      <a:pt x="9151" y="19829"/>
                      <a:pt x="9104" y="19818"/>
                    </a:cubicBezTo>
                    <a:cubicBezTo>
                      <a:pt x="6299" y="19172"/>
                      <a:pt x="6152" y="19122"/>
                      <a:pt x="5976" y="19072"/>
                    </a:cubicBezTo>
                    <a:cubicBezTo>
                      <a:pt x="5976" y="19072"/>
                      <a:pt x="5405" y="18976"/>
                      <a:pt x="5405" y="18478"/>
                    </a:cubicBezTo>
                    <a:lnTo>
                      <a:pt x="5399" y="9155"/>
                    </a:lnTo>
                    <a:cubicBezTo>
                      <a:pt x="5399" y="8839"/>
                      <a:pt x="5601" y="8552"/>
                      <a:pt x="5935" y="8452"/>
                    </a:cubicBezTo>
                    <a:cubicBezTo>
                      <a:pt x="5977" y="8435"/>
                      <a:pt x="6034" y="8419"/>
                      <a:pt x="6074" y="8401"/>
                    </a:cubicBezTo>
                    <a:cubicBezTo>
                      <a:pt x="9158" y="7125"/>
                      <a:pt x="10097" y="4324"/>
                      <a:pt x="10124" y="2025"/>
                    </a:cubicBezTo>
                    <a:cubicBezTo>
                      <a:pt x="10128" y="1702"/>
                      <a:pt x="10378" y="1350"/>
                      <a:pt x="10800" y="1350"/>
                    </a:cubicBezTo>
                    <a:cubicBezTo>
                      <a:pt x="11514" y="1350"/>
                      <a:pt x="12774" y="2782"/>
                      <a:pt x="12774" y="4554"/>
                    </a:cubicBezTo>
                    <a:cubicBezTo>
                      <a:pt x="12774" y="6155"/>
                      <a:pt x="12711" y="6432"/>
                      <a:pt x="12149" y="8100"/>
                    </a:cubicBezTo>
                    <a:cubicBezTo>
                      <a:pt x="18899" y="8100"/>
                      <a:pt x="18852" y="8196"/>
                      <a:pt x="19448" y="8353"/>
                    </a:cubicBezTo>
                    <a:cubicBezTo>
                      <a:pt x="20187" y="8564"/>
                      <a:pt x="20249" y="9175"/>
                      <a:pt x="20249" y="9386"/>
                    </a:cubicBezTo>
                    <a:cubicBezTo>
                      <a:pt x="20249" y="9618"/>
                      <a:pt x="20243" y="9584"/>
                      <a:pt x="20235" y="9811"/>
                    </a:cubicBezTo>
                    <a:moveTo>
                      <a:pt x="4724" y="19575"/>
                    </a:moveTo>
                    <a:cubicBezTo>
                      <a:pt x="4724" y="19948"/>
                      <a:pt x="4423" y="20249"/>
                      <a:pt x="4049" y="20249"/>
                    </a:cubicBezTo>
                    <a:lnTo>
                      <a:pt x="2024" y="20249"/>
                    </a:lnTo>
                    <a:cubicBezTo>
                      <a:pt x="1652" y="20249"/>
                      <a:pt x="1349" y="19948"/>
                      <a:pt x="1349" y="19575"/>
                    </a:cubicBezTo>
                    <a:lnTo>
                      <a:pt x="1349" y="8774"/>
                    </a:lnTo>
                    <a:cubicBezTo>
                      <a:pt x="1349" y="8401"/>
                      <a:pt x="1652" y="8100"/>
                      <a:pt x="2024" y="8100"/>
                    </a:cubicBezTo>
                    <a:lnTo>
                      <a:pt x="4049" y="8100"/>
                    </a:lnTo>
                    <a:cubicBezTo>
                      <a:pt x="4423" y="8100"/>
                      <a:pt x="4724" y="8401"/>
                      <a:pt x="4724" y="8774"/>
                    </a:cubicBezTo>
                    <a:cubicBezTo>
                      <a:pt x="4724" y="8774"/>
                      <a:pt x="4724" y="19575"/>
                      <a:pt x="4724" y="19575"/>
                    </a:cubicBezTo>
                    <a:close/>
                    <a:moveTo>
                      <a:pt x="19686" y="7069"/>
                    </a:moveTo>
                    <a:cubicBezTo>
                      <a:pt x="18842" y="6846"/>
                      <a:pt x="16858" y="6849"/>
                      <a:pt x="13956" y="6773"/>
                    </a:cubicBezTo>
                    <a:cubicBezTo>
                      <a:pt x="14093" y="6139"/>
                      <a:pt x="14124" y="5568"/>
                      <a:pt x="14124" y="4554"/>
                    </a:cubicBezTo>
                    <a:cubicBezTo>
                      <a:pt x="14124" y="2133"/>
                      <a:pt x="12361" y="0"/>
                      <a:pt x="10800" y="0"/>
                    </a:cubicBezTo>
                    <a:cubicBezTo>
                      <a:pt x="9698" y="0"/>
                      <a:pt x="8789" y="901"/>
                      <a:pt x="8774" y="2009"/>
                    </a:cubicBezTo>
                    <a:cubicBezTo>
                      <a:pt x="8760" y="3368"/>
                      <a:pt x="8340" y="5716"/>
                      <a:pt x="6074" y="6906"/>
                    </a:cubicBezTo>
                    <a:cubicBezTo>
                      <a:pt x="5908" y="6994"/>
                      <a:pt x="5433" y="7228"/>
                      <a:pt x="5364" y="7259"/>
                    </a:cubicBezTo>
                    <a:lnTo>
                      <a:pt x="5399" y="7289"/>
                    </a:lnTo>
                    <a:cubicBezTo>
                      <a:pt x="5045" y="6984"/>
                      <a:pt x="4554" y="6750"/>
                      <a:pt x="4049" y="6750"/>
                    </a:cubicBezTo>
                    <a:lnTo>
                      <a:pt x="2024" y="6750"/>
                    </a:lnTo>
                    <a:cubicBezTo>
                      <a:pt x="908" y="6750"/>
                      <a:pt x="0" y="7658"/>
                      <a:pt x="0" y="8774"/>
                    </a:cubicBezTo>
                    <a:lnTo>
                      <a:pt x="0" y="19575"/>
                    </a:lnTo>
                    <a:cubicBezTo>
                      <a:pt x="0" y="20691"/>
                      <a:pt x="908" y="21599"/>
                      <a:pt x="2024" y="21599"/>
                    </a:cubicBezTo>
                    <a:lnTo>
                      <a:pt x="4049" y="21599"/>
                    </a:lnTo>
                    <a:cubicBezTo>
                      <a:pt x="4853" y="21599"/>
                      <a:pt x="5525" y="21114"/>
                      <a:pt x="5850" y="20434"/>
                    </a:cubicBezTo>
                    <a:cubicBezTo>
                      <a:pt x="5859" y="20437"/>
                      <a:pt x="5873" y="20441"/>
                      <a:pt x="5882" y="20442"/>
                    </a:cubicBezTo>
                    <a:cubicBezTo>
                      <a:pt x="5927" y="20454"/>
                      <a:pt x="5979" y="20467"/>
                      <a:pt x="6044" y="20485"/>
                    </a:cubicBezTo>
                    <a:cubicBezTo>
                      <a:pt x="6056" y="20487"/>
                      <a:pt x="6062" y="20488"/>
                      <a:pt x="6074" y="20492"/>
                    </a:cubicBezTo>
                    <a:cubicBezTo>
                      <a:pt x="6464" y="20588"/>
                      <a:pt x="7212" y="20768"/>
                      <a:pt x="8812" y="21135"/>
                    </a:cubicBezTo>
                    <a:cubicBezTo>
                      <a:pt x="9155" y="21213"/>
                      <a:pt x="10966" y="21599"/>
                      <a:pt x="12844" y="21599"/>
                    </a:cubicBezTo>
                    <a:lnTo>
                      <a:pt x="16534" y="21599"/>
                    </a:lnTo>
                    <a:cubicBezTo>
                      <a:pt x="17659" y="21599"/>
                      <a:pt x="18469" y="21167"/>
                      <a:pt x="18952" y="20298"/>
                    </a:cubicBezTo>
                    <a:cubicBezTo>
                      <a:pt x="18958" y="20285"/>
                      <a:pt x="19114" y="19982"/>
                      <a:pt x="19240" y="19572"/>
                    </a:cubicBezTo>
                    <a:cubicBezTo>
                      <a:pt x="19336" y="19263"/>
                      <a:pt x="19371" y="18827"/>
                      <a:pt x="19256" y="18384"/>
                    </a:cubicBezTo>
                    <a:cubicBezTo>
                      <a:pt x="19981" y="17886"/>
                      <a:pt x="20214" y="17133"/>
                      <a:pt x="20366" y="16643"/>
                    </a:cubicBezTo>
                    <a:cubicBezTo>
                      <a:pt x="20620" y="15838"/>
                      <a:pt x="20544" y="15235"/>
                      <a:pt x="20367" y="14803"/>
                    </a:cubicBezTo>
                    <a:cubicBezTo>
                      <a:pt x="20775" y="14418"/>
                      <a:pt x="21122" y="13831"/>
                      <a:pt x="21269" y="12935"/>
                    </a:cubicBezTo>
                    <a:cubicBezTo>
                      <a:pt x="21361" y="12380"/>
                      <a:pt x="21263" y="11809"/>
                      <a:pt x="21007" y="11334"/>
                    </a:cubicBezTo>
                    <a:cubicBezTo>
                      <a:pt x="21389" y="10905"/>
                      <a:pt x="21564" y="10365"/>
                      <a:pt x="21583" y="9865"/>
                    </a:cubicBezTo>
                    <a:lnTo>
                      <a:pt x="21591" y="9724"/>
                    </a:lnTo>
                    <a:cubicBezTo>
                      <a:pt x="21596" y="9635"/>
                      <a:pt x="21600" y="9581"/>
                      <a:pt x="21600" y="9386"/>
                    </a:cubicBezTo>
                    <a:cubicBezTo>
                      <a:pt x="21600" y="8533"/>
                      <a:pt x="21010" y="7446"/>
                      <a:pt x="19686" y="706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AutoShape 82"/>
              <p:cNvSpPr>
                <a:spLocks/>
              </p:cNvSpPr>
              <p:nvPr/>
            </p:nvSpPr>
            <p:spPr bwMode="auto">
              <a:xfrm>
                <a:off x="8259763" y="2024857"/>
                <a:ext cx="43657" cy="436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4400"/>
                    </a:moveTo>
                    <a:cubicBezTo>
                      <a:pt x="8820" y="14400"/>
                      <a:pt x="7200" y="12782"/>
                      <a:pt x="7200" y="10800"/>
                    </a:cubicBezTo>
                    <a:cubicBezTo>
                      <a:pt x="7200" y="8817"/>
                      <a:pt x="8820" y="7200"/>
                      <a:pt x="10800" y="7200"/>
                    </a:cubicBezTo>
                    <a:cubicBezTo>
                      <a:pt x="12779" y="7200"/>
                      <a:pt x="14400" y="8817"/>
                      <a:pt x="14400" y="10800"/>
                    </a:cubicBezTo>
                    <a:cubicBezTo>
                      <a:pt x="14400" y="12782"/>
                      <a:pt x="12779" y="14400"/>
                      <a:pt x="10800" y="14400"/>
                    </a:cubicBezTo>
                    <a:moveTo>
                      <a:pt x="10800" y="0"/>
                    </a:moveTo>
                    <a:cubicBezTo>
                      <a:pt x="4837" y="0"/>
                      <a:pt x="0" y="4837"/>
                      <a:pt x="0" y="10800"/>
                    </a:cubicBezTo>
                    <a:cubicBezTo>
                      <a:pt x="0" y="16762"/>
                      <a:pt x="4837" y="21599"/>
                      <a:pt x="10800" y="21599"/>
                    </a:cubicBezTo>
                    <a:cubicBezTo>
                      <a:pt x="16762" y="21599"/>
                      <a:pt x="21600" y="16762"/>
                      <a:pt x="21600" y="10800"/>
                    </a:cubicBezTo>
                    <a:cubicBezTo>
                      <a:pt x="21600" y="4837"/>
                      <a:pt x="16762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8" name="Group 7"/>
            <p:cNvGrpSpPr/>
            <p:nvPr/>
          </p:nvGrpSpPr>
          <p:grpSpPr>
            <a:xfrm>
              <a:off x="7221342" y="2435608"/>
              <a:ext cx="619099" cy="580009"/>
              <a:chOff x="5368132" y="3540125"/>
              <a:chExt cx="465138" cy="435769"/>
            </a:xfrm>
            <a:solidFill>
              <a:schemeClr val="bg2"/>
            </a:solidFill>
          </p:grpSpPr>
          <p:sp>
            <p:nvSpPr>
              <p:cNvPr id="17" name="AutoShape 110"/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" name="AutoShape 111"/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" name="Group 8"/>
            <p:cNvGrpSpPr/>
            <p:nvPr/>
          </p:nvGrpSpPr>
          <p:grpSpPr>
            <a:xfrm>
              <a:off x="4352084" y="2484206"/>
              <a:ext cx="618042" cy="482812"/>
              <a:chOff x="2581275" y="1710532"/>
              <a:chExt cx="464344" cy="362744"/>
            </a:xfrm>
            <a:solidFill>
              <a:schemeClr val="bg2"/>
            </a:solidFill>
          </p:grpSpPr>
          <p:sp>
            <p:nvSpPr>
              <p:cNvPr id="10" name="AutoShape 140"/>
              <p:cNvSpPr>
                <a:spLocks/>
              </p:cNvSpPr>
              <p:nvPr/>
            </p:nvSpPr>
            <p:spPr bwMode="auto">
              <a:xfrm>
                <a:off x="2639219" y="1768475"/>
                <a:ext cx="290513" cy="235744"/>
              </a:xfrm>
              <a:custGeom>
                <a:avLst/>
                <a:gdLst>
                  <a:gd name="T0" fmla="+- 0 10800 376"/>
                  <a:gd name="T1" fmla="*/ T0 w 20848"/>
                  <a:gd name="T2" fmla="*/ 10800 h 21600"/>
                  <a:gd name="T3" fmla="+- 0 10800 376"/>
                  <a:gd name="T4" fmla="*/ T3 w 20848"/>
                  <a:gd name="T5" fmla="*/ 10800 h 21600"/>
                  <a:gd name="T6" fmla="+- 0 10800 376"/>
                  <a:gd name="T7" fmla="*/ T6 w 20848"/>
                  <a:gd name="T8" fmla="*/ 10800 h 21600"/>
                  <a:gd name="T9" fmla="+- 0 10800 376"/>
                  <a:gd name="T10" fmla="*/ T9 w 208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0848" h="21600">
                    <a:moveTo>
                      <a:pt x="18728" y="19178"/>
                    </a:moveTo>
                    <a:cubicBezTo>
                      <a:pt x="13191" y="20631"/>
                      <a:pt x="7654" y="20631"/>
                      <a:pt x="2118" y="19178"/>
                    </a:cubicBezTo>
                    <a:cubicBezTo>
                      <a:pt x="678" y="13592"/>
                      <a:pt x="678" y="8008"/>
                      <a:pt x="2118" y="2421"/>
                    </a:cubicBezTo>
                    <a:cubicBezTo>
                      <a:pt x="7654" y="968"/>
                      <a:pt x="13191" y="968"/>
                      <a:pt x="18728" y="2421"/>
                    </a:cubicBezTo>
                    <a:cubicBezTo>
                      <a:pt x="20168" y="8008"/>
                      <a:pt x="20168" y="13592"/>
                      <a:pt x="18728" y="19178"/>
                    </a:cubicBezTo>
                    <a:moveTo>
                      <a:pt x="18938" y="1116"/>
                    </a:moveTo>
                    <a:cubicBezTo>
                      <a:pt x="16114" y="375"/>
                      <a:pt x="13249" y="0"/>
                      <a:pt x="10423" y="0"/>
                    </a:cubicBezTo>
                    <a:cubicBezTo>
                      <a:pt x="7597" y="0"/>
                      <a:pt x="4732" y="375"/>
                      <a:pt x="1908" y="1116"/>
                    </a:cubicBezTo>
                    <a:cubicBezTo>
                      <a:pt x="1543" y="1213"/>
                      <a:pt x="1244" y="1552"/>
                      <a:pt x="1127" y="2004"/>
                    </a:cubicBezTo>
                    <a:cubicBezTo>
                      <a:pt x="-376" y="7841"/>
                      <a:pt x="-376" y="13759"/>
                      <a:pt x="1127" y="19593"/>
                    </a:cubicBezTo>
                    <a:cubicBezTo>
                      <a:pt x="1244" y="20047"/>
                      <a:pt x="1543" y="20386"/>
                      <a:pt x="1908" y="20482"/>
                    </a:cubicBezTo>
                    <a:cubicBezTo>
                      <a:pt x="4732" y="21224"/>
                      <a:pt x="7597" y="21600"/>
                      <a:pt x="10423" y="21600"/>
                    </a:cubicBezTo>
                    <a:cubicBezTo>
                      <a:pt x="13249" y="21600"/>
                      <a:pt x="16114" y="21224"/>
                      <a:pt x="18938" y="20482"/>
                    </a:cubicBezTo>
                    <a:cubicBezTo>
                      <a:pt x="19303" y="20386"/>
                      <a:pt x="19602" y="20047"/>
                      <a:pt x="19719" y="19593"/>
                    </a:cubicBezTo>
                    <a:cubicBezTo>
                      <a:pt x="21223" y="13759"/>
                      <a:pt x="21223" y="7841"/>
                      <a:pt x="19719" y="2004"/>
                    </a:cubicBezTo>
                    <a:cubicBezTo>
                      <a:pt x="19602" y="1552"/>
                      <a:pt x="19303" y="1213"/>
                      <a:pt x="18938" y="1116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" name="AutoShape 141"/>
              <p:cNvSpPr>
                <a:spLocks/>
              </p:cNvSpPr>
              <p:nvPr/>
            </p:nvSpPr>
            <p:spPr bwMode="auto">
              <a:xfrm>
                <a:off x="2581275" y="1710532"/>
                <a:ext cx="464344" cy="362744"/>
              </a:xfrm>
              <a:custGeom>
                <a:avLst/>
                <a:gdLst>
                  <a:gd name="T0" fmla="+- 0 10800 252"/>
                  <a:gd name="T1" fmla="*/ T0 w 21096"/>
                  <a:gd name="T2" fmla="*/ 10800 h 21600"/>
                  <a:gd name="T3" fmla="+- 0 10800 252"/>
                  <a:gd name="T4" fmla="*/ T3 w 21096"/>
                  <a:gd name="T5" fmla="*/ 10800 h 21600"/>
                  <a:gd name="T6" fmla="+- 0 10800 252"/>
                  <a:gd name="T7" fmla="*/ T6 w 21096"/>
                  <a:gd name="T8" fmla="*/ 10800 h 21600"/>
                  <a:gd name="T9" fmla="+- 0 10800 252"/>
                  <a:gd name="T10" fmla="*/ T9 w 21096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096" h="21600">
                    <a:moveTo>
                      <a:pt x="19056" y="18331"/>
                    </a:moveTo>
                    <a:cubicBezTo>
                      <a:pt x="13383" y="19233"/>
                      <a:pt x="7711" y="19233"/>
                      <a:pt x="2038" y="18331"/>
                    </a:cubicBezTo>
                    <a:cubicBezTo>
                      <a:pt x="1074" y="13022"/>
                      <a:pt x="1074" y="7713"/>
                      <a:pt x="2038" y="2404"/>
                    </a:cubicBezTo>
                    <a:cubicBezTo>
                      <a:pt x="7711" y="1502"/>
                      <a:pt x="13383" y="1502"/>
                      <a:pt x="19056" y="2404"/>
                    </a:cubicBezTo>
                    <a:cubicBezTo>
                      <a:pt x="20021" y="7713"/>
                      <a:pt x="20021" y="13022"/>
                      <a:pt x="19056" y="18331"/>
                    </a:cubicBezTo>
                    <a:moveTo>
                      <a:pt x="20338" y="2005"/>
                    </a:moveTo>
                    <a:cubicBezTo>
                      <a:pt x="20211" y="1301"/>
                      <a:pt x="19762" y="776"/>
                      <a:pt x="19215" y="689"/>
                    </a:cubicBezTo>
                    <a:cubicBezTo>
                      <a:pt x="16339" y="232"/>
                      <a:pt x="13423" y="0"/>
                      <a:pt x="10547" y="0"/>
                    </a:cubicBezTo>
                    <a:cubicBezTo>
                      <a:pt x="7671" y="0"/>
                      <a:pt x="4755" y="232"/>
                      <a:pt x="1879" y="689"/>
                    </a:cubicBezTo>
                    <a:cubicBezTo>
                      <a:pt x="1332" y="776"/>
                      <a:pt x="883" y="1301"/>
                      <a:pt x="756" y="2005"/>
                    </a:cubicBezTo>
                    <a:cubicBezTo>
                      <a:pt x="-252" y="7553"/>
                      <a:pt x="-252" y="13181"/>
                      <a:pt x="756" y="18731"/>
                    </a:cubicBezTo>
                    <a:cubicBezTo>
                      <a:pt x="883" y="19434"/>
                      <a:pt x="1332" y="19959"/>
                      <a:pt x="1879" y="20046"/>
                    </a:cubicBezTo>
                    <a:cubicBezTo>
                      <a:pt x="3265" y="20266"/>
                      <a:pt x="4660" y="20429"/>
                      <a:pt x="6055" y="20544"/>
                    </a:cubicBezTo>
                    <a:cubicBezTo>
                      <a:pt x="5979" y="20606"/>
                      <a:pt x="5931" y="20670"/>
                      <a:pt x="5931" y="20735"/>
                    </a:cubicBezTo>
                    <a:cubicBezTo>
                      <a:pt x="5931" y="21213"/>
                      <a:pt x="7997" y="21599"/>
                      <a:pt x="10547" y="21599"/>
                    </a:cubicBezTo>
                    <a:cubicBezTo>
                      <a:pt x="13097" y="21599"/>
                      <a:pt x="15164" y="21213"/>
                      <a:pt x="15164" y="20735"/>
                    </a:cubicBezTo>
                    <a:cubicBezTo>
                      <a:pt x="15164" y="20670"/>
                      <a:pt x="15115" y="20606"/>
                      <a:pt x="15040" y="20544"/>
                    </a:cubicBezTo>
                    <a:cubicBezTo>
                      <a:pt x="16434" y="20429"/>
                      <a:pt x="17830" y="20266"/>
                      <a:pt x="19215" y="20046"/>
                    </a:cubicBezTo>
                    <a:cubicBezTo>
                      <a:pt x="19762" y="19959"/>
                      <a:pt x="20211" y="19434"/>
                      <a:pt x="20338" y="18731"/>
                    </a:cubicBezTo>
                    <a:cubicBezTo>
                      <a:pt x="21347" y="13181"/>
                      <a:pt x="21347" y="7553"/>
                      <a:pt x="20338" y="2005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" name="AutoShape 142"/>
              <p:cNvSpPr>
                <a:spLocks/>
              </p:cNvSpPr>
              <p:nvPr/>
            </p:nvSpPr>
            <p:spPr bwMode="auto">
              <a:xfrm>
                <a:off x="2944019" y="1783557"/>
                <a:ext cx="43656" cy="4286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7200"/>
                    </a:moveTo>
                    <a:cubicBezTo>
                      <a:pt x="12779" y="7200"/>
                      <a:pt x="14399" y="8820"/>
                      <a:pt x="14399" y="10800"/>
                    </a:cubicBezTo>
                    <a:cubicBezTo>
                      <a:pt x="14399" y="12779"/>
                      <a:pt x="12779" y="14400"/>
                      <a:pt x="10800" y="14400"/>
                    </a:cubicBezTo>
                    <a:cubicBezTo>
                      <a:pt x="8820" y="14400"/>
                      <a:pt x="7199" y="12779"/>
                      <a:pt x="7199" y="10800"/>
                    </a:cubicBezTo>
                    <a:cubicBezTo>
                      <a:pt x="7199" y="8820"/>
                      <a:pt x="8820" y="7200"/>
                      <a:pt x="10800" y="7200"/>
                    </a:cubicBezTo>
                    <a:moveTo>
                      <a:pt x="10800" y="21599"/>
                    </a:moveTo>
                    <a:cubicBezTo>
                      <a:pt x="16762" y="21599"/>
                      <a:pt x="21600" y="16762"/>
                      <a:pt x="21600" y="10800"/>
                    </a:cubicBezTo>
                    <a:cubicBezTo>
                      <a:pt x="21600" y="4837"/>
                      <a:pt x="16762" y="0"/>
                      <a:pt x="10800" y="0"/>
                    </a:cubicBezTo>
                    <a:cubicBezTo>
                      <a:pt x="4837" y="0"/>
                      <a:pt x="0" y="4837"/>
                      <a:pt x="0" y="10800"/>
                    </a:cubicBezTo>
                    <a:cubicBezTo>
                      <a:pt x="0" y="16762"/>
                      <a:pt x="4837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" name="AutoShape 143"/>
              <p:cNvSpPr>
                <a:spLocks/>
              </p:cNvSpPr>
              <p:nvPr/>
            </p:nvSpPr>
            <p:spPr bwMode="auto">
              <a:xfrm>
                <a:off x="2929732" y="1971675"/>
                <a:ext cx="57944" cy="150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AutoShape 144"/>
              <p:cNvSpPr>
                <a:spLocks/>
              </p:cNvSpPr>
              <p:nvPr/>
            </p:nvSpPr>
            <p:spPr bwMode="auto">
              <a:xfrm>
                <a:off x="2944019" y="1928019"/>
                <a:ext cx="58738" cy="1508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" name="AutoShape 145"/>
              <p:cNvSpPr>
                <a:spLocks/>
              </p:cNvSpPr>
              <p:nvPr/>
            </p:nvSpPr>
            <p:spPr bwMode="auto">
              <a:xfrm>
                <a:off x="2944019" y="1885157"/>
                <a:ext cx="58738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" name="AutoShape 146"/>
              <p:cNvSpPr>
                <a:spLocks/>
              </p:cNvSpPr>
              <p:nvPr/>
            </p:nvSpPr>
            <p:spPr bwMode="auto">
              <a:xfrm>
                <a:off x="2697957" y="1826419"/>
                <a:ext cx="86519" cy="61119"/>
              </a:xfrm>
              <a:custGeom>
                <a:avLst/>
                <a:gdLst>
                  <a:gd name="T0" fmla="+- 0 10822 44"/>
                  <a:gd name="T1" fmla="*/ T0 w 21556"/>
                  <a:gd name="T2" fmla="+- 0 10826 53"/>
                  <a:gd name="T3" fmla="*/ 10826 h 21547"/>
                  <a:gd name="T4" fmla="+- 0 10822 44"/>
                  <a:gd name="T5" fmla="*/ T4 w 21556"/>
                  <a:gd name="T6" fmla="+- 0 10826 53"/>
                  <a:gd name="T7" fmla="*/ 10826 h 21547"/>
                  <a:gd name="T8" fmla="+- 0 10822 44"/>
                  <a:gd name="T9" fmla="*/ T8 w 21556"/>
                  <a:gd name="T10" fmla="+- 0 10826 53"/>
                  <a:gd name="T11" fmla="*/ 10826 h 21547"/>
                  <a:gd name="T12" fmla="+- 0 10822 44"/>
                  <a:gd name="T13" fmla="*/ T12 w 21556"/>
                  <a:gd name="T14" fmla="+- 0 10826 53"/>
                  <a:gd name="T15" fmla="*/ 10826 h 21547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556" h="21547">
                    <a:moveTo>
                      <a:pt x="19751" y="2"/>
                    </a:moveTo>
                    <a:lnTo>
                      <a:pt x="3200" y="1845"/>
                    </a:lnTo>
                    <a:cubicBezTo>
                      <a:pt x="2215" y="2010"/>
                      <a:pt x="1272" y="3284"/>
                      <a:pt x="1106" y="4676"/>
                    </a:cubicBezTo>
                    <a:lnTo>
                      <a:pt x="1" y="18986"/>
                    </a:lnTo>
                    <a:cubicBezTo>
                      <a:pt x="-44" y="20398"/>
                      <a:pt x="724" y="21547"/>
                      <a:pt x="1712" y="21547"/>
                    </a:cubicBezTo>
                    <a:cubicBezTo>
                      <a:pt x="2698" y="21547"/>
                      <a:pt x="3542" y="20398"/>
                      <a:pt x="3582" y="18978"/>
                    </a:cubicBezTo>
                    <a:lnTo>
                      <a:pt x="4185" y="9251"/>
                    </a:lnTo>
                    <a:cubicBezTo>
                      <a:pt x="4319" y="7849"/>
                      <a:pt x="5235" y="6592"/>
                      <a:pt x="6220" y="6447"/>
                    </a:cubicBezTo>
                    <a:lnTo>
                      <a:pt x="19751" y="5128"/>
                    </a:lnTo>
                    <a:cubicBezTo>
                      <a:pt x="20743" y="5078"/>
                      <a:pt x="21556" y="3884"/>
                      <a:pt x="21556" y="2467"/>
                    </a:cubicBezTo>
                    <a:cubicBezTo>
                      <a:pt x="21556" y="1055"/>
                      <a:pt x="20743" y="-53"/>
                      <a:pt x="19751" y="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37" name="Group 36"/>
          <p:cNvGrpSpPr/>
          <p:nvPr/>
        </p:nvGrpSpPr>
        <p:grpSpPr>
          <a:xfrm>
            <a:off x="1827890" y="4197388"/>
            <a:ext cx="2035086" cy="559057"/>
            <a:chOff x="520106" y="2243168"/>
            <a:chExt cx="2513428" cy="610439"/>
          </a:xfrm>
        </p:grpSpPr>
        <p:sp>
          <p:nvSpPr>
            <p:cNvPr id="38" name="TextBox 37"/>
            <p:cNvSpPr txBox="1"/>
            <p:nvPr/>
          </p:nvSpPr>
          <p:spPr>
            <a:xfrm>
              <a:off x="959966" y="2243168"/>
              <a:ext cx="1633707" cy="28229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520106" y="2544848"/>
              <a:ext cx="2513428" cy="30875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44" name="Straight Connector 43"/>
          <p:cNvCxnSpPr/>
          <p:nvPr/>
        </p:nvCxnSpPr>
        <p:spPr>
          <a:xfrm>
            <a:off x="1670581" y="5055631"/>
            <a:ext cx="9517591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1" name="Group 50"/>
          <p:cNvGrpSpPr/>
          <p:nvPr/>
        </p:nvGrpSpPr>
        <p:grpSpPr>
          <a:xfrm>
            <a:off x="8995771" y="4197387"/>
            <a:ext cx="2035086" cy="571752"/>
            <a:chOff x="520106" y="2243168"/>
            <a:chExt cx="2513428" cy="624302"/>
          </a:xfrm>
        </p:grpSpPr>
        <p:sp>
          <p:nvSpPr>
            <p:cNvPr id="52" name="TextBox 51"/>
            <p:cNvSpPr txBox="1"/>
            <p:nvPr/>
          </p:nvSpPr>
          <p:spPr>
            <a:xfrm>
              <a:off x="959966" y="2243168"/>
              <a:ext cx="1633707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520106" y="2544848"/>
              <a:ext cx="2513428" cy="32262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6606476" y="4197387"/>
            <a:ext cx="2035086" cy="559056"/>
            <a:chOff x="520106" y="2243168"/>
            <a:chExt cx="2513428" cy="610439"/>
          </a:xfrm>
        </p:grpSpPr>
        <p:sp>
          <p:nvSpPr>
            <p:cNvPr id="55" name="TextBox 54"/>
            <p:cNvSpPr txBox="1"/>
            <p:nvPr/>
          </p:nvSpPr>
          <p:spPr>
            <a:xfrm>
              <a:off x="959966" y="2243168"/>
              <a:ext cx="1633707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Rectangle 55"/>
            <p:cNvSpPr/>
            <p:nvPr/>
          </p:nvSpPr>
          <p:spPr>
            <a:xfrm>
              <a:off x="520106" y="2544847"/>
              <a:ext cx="2513428" cy="30876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4217183" y="4197387"/>
            <a:ext cx="2035086" cy="559056"/>
            <a:chOff x="520106" y="2243168"/>
            <a:chExt cx="2513428" cy="610439"/>
          </a:xfrm>
        </p:grpSpPr>
        <p:sp>
          <p:nvSpPr>
            <p:cNvPr id="58" name="TextBox 57"/>
            <p:cNvSpPr txBox="1"/>
            <p:nvPr/>
          </p:nvSpPr>
          <p:spPr>
            <a:xfrm>
              <a:off x="959966" y="2243168"/>
              <a:ext cx="1633707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520106" y="2544847"/>
              <a:ext cx="2513428" cy="30876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0" name="Rectangle 59"/>
          <p:cNvSpPr/>
          <p:nvPr/>
        </p:nvSpPr>
        <p:spPr>
          <a:xfrm>
            <a:off x="1711939" y="5232651"/>
            <a:ext cx="9434876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itle 36"/>
          <p:cNvSpPr txBox="1">
            <a:spLocks/>
          </p:cNvSpPr>
          <p:nvPr/>
        </p:nvSpPr>
        <p:spPr>
          <a:xfrm>
            <a:off x="4487044" y="182486"/>
            <a:ext cx="3884663" cy="73559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</a:pPr>
            <a:r>
              <a:rPr lang="zh-CN" altLang="en-US" sz="2800" dirty="0" smtClean="0">
                <a:solidFill>
                  <a:srgbClr val="1B294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AU" sz="2800" dirty="0">
              <a:solidFill>
                <a:srgbClr val="1B294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7" name="Subtitle 37"/>
          <p:cNvSpPr txBox="1">
            <a:spLocks/>
          </p:cNvSpPr>
          <p:nvPr/>
        </p:nvSpPr>
        <p:spPr>
          <a:xfrm>
            <a:off x="5062476" y="682507"/>
            <a:ext cx="2733798" cy="39466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None/>
            </a:pPr>
            <a:r>
              <a:rPr lang="en-US" sz="1400" dirty="0" smtClean="0">
                <a:solidFill>
                  <a:srgbClr val="F8284B"/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AU" sz="1400" dirty="0">
              <a:solidFill>
                <a:srgbClr val="F8284B"/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44707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056356" y="3620153"/>
            <a:ext cx="761300" cy="1779388"/>
          </a:xfrm>
          <a:prstGeom prst="rect">
            <a:avLst/>
          </a:prstGeom>
          <a:solidFill>
            <a:srgbClr val="1B29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10056356" y="5018893"/>
            <a:ext cx="761300" cy="761300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986908" y="2496332"/>
            <a:ext cx="761300" cy="29032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8986908" y="5018893"/>
            <a:ext cx="761300" cy="761300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917464" y="2943444"/>
            <a:ext cx="761300" cy="245609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7917464" y="5018893"/>
            <a:ext cx="761300" cy="761300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848019" y="4115605"/>
            <a:ext cx="761300" cy="128393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6848019" y="5018893"/>
            <a:ext cx="761300" cy="761300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778573" y="3620153"/>
            <a:ext cx="761300" cy="17793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5778573" y="5018893"/>
            <a:ext cx="761300" cy="761300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10243704" y="5202609"/>
            <a:ext cx="386598" cy="387259"/>
            <a:chOff x="9145588" y="4435475"/>
            <a:chExt cx="464344" cy="465138"/>
          </a:xfrm>
          <a:solidFill>
            <a:schemeClr val="bg1"/>
          </a:solidFill>
        </p:grpSpPr>
        <p:sp>
          <p:nvSpPr>
            <p:cNvPr id="15" name="AutoShape 7"/>
            <p:cNvSpPr>
              <a:spLocks/>
            </p:cNvSpPr>
            <p:nvPr/>
          </p:nvSpPr>
          <p:spPr bwMode="auto">
            <a:xfrm>
              <a:off x="9145588" y="4435475"/>
              <a:ext cx="464344" cy="465138"/>
            </a:xfrm>
            <a:custGeom>
              <a:avLst/>
              <a:gdLst>
                <a:gd name="T0" fmla="+- 0 10800 1271"/>
                <a:gd name="T1" fmla="*/ T0 w 19058"/>
                <a:gd name="T2" fmla="+- 0 10799 1270"/>
                <a:gd name="T3" fmla="*/ 10799 h 19059"/>
                <a:gd name="T4" fmla="+- 0 10800 1271"/>
                <a:gd name="T5" fmla="*/ T4 w 19058"/>
                <a:gd name="T6" fmla="+- 0 10799 1270"/>
                <a:gd name="T7" fmla="*/ 10799 h 19059"/>
                <a:gd name="T8" fmla="+- 0 10800 1271"/>
                <a:gd name="T9" fmla="*/ T8 w 19058"/>
                <a:gd name="T10" fmla="+- 0 10799 1270"/>
                <a:gd name="T11" fmla="*/ 10799 h 19059"/>
                <a:gd name="T12" fmla="+- 0 10800 1271"/>
                <a:gd name="T13" fmla="*/ T12 w 19058"/>
                <a:gd name="T14" fmla="+- 0 10799 1270"/>
                <a:gd name="T15" fmla="*/ 10799 h 1905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8" h="19059">
                  <a:moveTo>
                    <a:pt x="6430" y="17268"/>
                  </a:moveTo>
                  <a:cubicBezTo>
                    <a:pt x="2162" y="15559"/>
                    <a:pt x="82" y="10698"/>
                    <a:pt x="1790" y="6431"/>
                  </a:cubicBezTo>
                  <a:cubicBezTo>
                    <a:pt x="3499" y="2164"/>
                    <a:pt x="8360" y="81"/>
                    <a:pt x="12627" y="1791"/>
                  </a:cubicBezTo>
                  <a:cubicBezTo>
                    <a:pt x="16894" y="3499"/>
                    <a:pt x="18975" y="8361"/>
                    <a:pt x="17267" y="12628"/>
                  </a:cubicBezTo>
                  <a:cubicBezTo>
                    <a:pt x="15558" y="16895"/>
                    <a:pt x="10696" y="18976"/>
                    <a:pt x="6430" y="17268"/>
                  </a:cubicBezTo>
                  <a:moveTo>
                    <a:pt x="13070" y="685"/>
                  </a:moveTo>
                  <a:cubicBezTo>
                    <a:pt x="8186" y="-1270"/>
                    <a:pt x="2641" y="1103"/>
                    <a:pt x="685" y="5987"/>
                  </a:cubicBezTo>
                  <a:cubicBezTo>
                    <a:pt x="-1271" y="10872"/>
                    <a:pt x="1103" y="16418"/>
                    <a:pt x="5987" y="18373"/>
                  </a:cubicBezTo>
                  <a:cubicBezTo>
                    <a:pt x="10871" y="20330"/>
                    <a:pt x="16416" y="17955"/>
                    <a:pt x="18373" y="13071"/>
                  </a:cubicBezTo>
                  <a:cubicBezTo>
                    <a:pt x="20329" y="8186"/>
                    <a:pt x="17954" y="2641"/>
                    <a:pt x="13070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AutoShape 8"/>
            <p:cNvSpPr>
              <a:spLocks/>
            </p:cNvSpPr>
            <p:nvPr/>
          </p:nvSpPr>
          <p:spPr bwMode="auto">
            <a:xfrm>
              <a:off x="9348788" y="4638675"/>
              <a:ext cx="57944" cy="57944"/>
            </a:xfrm>
            <a:custGeom>
              <a:avLst/>
              <a:gdLst>
                <a:gd name="T0" fmla="+- 0 10801 1272"/>
                <a:gd name="T1" fmla="*/ T0 w 19059"/>
                <a:gd name="T2" fmla="+- 0 10800 1272"/>
                <a:gd name="T3" fmla="*/ 10800 h 19056"/>
                <a:gd name="T4" fmla="+- 0 10801 1272"/>
                <a:gd name="T5" fmla="*/ T4 w 19059"/>
                <a:gd name="T6" fmla="+- 0 10800 1272"/>
                <a:gd name="T7" fmla="*/ 10800 h 19056"/>
                <a:gd name="T8" fmla="+- 0 10801 1272"/>
                <a:gd name="T9" fmla="*/ T8 w 19059"/>
                <a:gd name="T10" fmla="+- 0 10800 1272"/>
                <a:gd name="T11" fmla="*/ 10800 h 19056"/>
                <a:gd name="T12" fmla="+- 0 10801 1272"/>
                <a:gd name="T13" fmla="*/ T12 w 19059"/>
                <a:gd name="T14" fmla="+- 0 10800 1272"/>
                <a:gd name="T15" fmla="*/ 10800 h 1905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6">
                  <a:moveTo>
                    <a:pt x="7753" y="13951"/>
                  </a:moveTo>
                  <a:cubicBezTo>
                    <a:pt x="5315" y="12969"/>
                    <a:pt x="4129" y="10197"/>
                    <a:pt x="5101" y="7755"/>
                  </a:cubicBezTo>
                  <a:cubicBezTo>
                    <a:pt x="6083" y="5323"/>
                    <a:pt x="8860" y="4132"/>
                    <a:pt x="11298" y="5104"/>
                  </a:cubicBezTo>
                  <a:cubicBezTo>
                    <a:pt x="13735" y="6081"/>
                    <a:pt x="14926" y="8858"/>
                    <a:pt x="13949" y="11300"/>
                  </a:cubicBezTo>
                  <a:cubicBezTo>
                    <a:pt x="12972" y="13737"/>
                    <a:pt x="10195" y="14923"/>
                    <a:pt x="7753" y="13951"/>
                  </a:cubicBezTo>
                  <a:moveTo>
                    <a:pt x="13070" y="686"/>
                  </a:moveTo>
                  <a:cubicBezTo>
                    <a:pt x="8190" y="-1272"/>
                    <a:pt x="2640" y="1104"/>
                    <a:pt x="686" y="5988"/>
                  </a:cubicBezTo>
                  <a:cubicBezTo>
                    <a:pt x="-1272" y="10872"/>
                    <a:pt x="1105" y="16416"/>
                    <a:pt x="5985" y="18369"/>
                  </a:cubicBezTo>
                  <a:cubicBezTo>
                    <a:pt x="10870" y="20328"/>
                    <a:pt x="16415" y="17951"/>
                    <a:pt x="18374" y="13072"/>
                  </a:cubicBezTo>
                  <a:cubicBezTo>
                    <a:pt x="20328" y="8188"/>
                    <a:pt x="17960" y="2644"/>
                    <a:pt x="13070" y="68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AutoShape 9"/>
            <p:cNvSpPr>
              <a:spLocks/>
            </p:cNvSpPr>
            <p:nvPr/>
          </p:nvSpPr>
          <p:spPr bwMode="auto">
            <a:xfrm>
              <a:off x="9290050" y="4580732"/>
              <a:ext cx="174625" cy="174625"/>
            </a:xfrm>
            <a:custGeom>
              <a:avLst/>
              <a:gdLst>
                <a:gd name="T0" fmla="+- 0 10800 1271"/>
                <a:gd name="T1" fmla="*/ T0 w 19059"/>
                <a:gd name="T2" fmla="+- 0 10800 1271"/>
                <a:gd name="T3" fmla="*/ 10800 h 19058"/>
                <a:gd name="T4" fmla="+- 0 10800 1271"/>
                <a:gd name="T5" fmla="*/ T4 w 19059"/>
                <a:gd name="T6" fmla="+- 0 10800 1271"/>
                <a:gd name="T7" fmla="*/ 10800 h 19058"/>
                <a:gd name="T8" fmla="+- 0 10800 1271"/>
                <a:gd name="T9" fmla="*/ T8 w 19059"/>
                <a:gd name="T10" fmla="+- 0 10800 1271"/>
                <a:gd name="T11" fmla="*/ 10800 h 19058"/>
                <a:gd name="T12" fmla="+- 0 10800 1271"/>
                <a:gd name="T13" fmla="*/ T12 w 19059"/>
                <a:gd name="T14" fmla="+- 0 10800 1271"/>
                <a:gd name="T15" fmla="*/ 10800 h 1905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8">
                  <a:moveTo>
                    <a:pt x="7169" y="15424"/>
                  </a:moveTo>
                  <a:cubicBezTo>
                    <a:pt x="3916" y="14123"/>
                    <a:pt x="2331" y="10417"/>
                    <a:pt x="3632" y="7167"/>
                  </a:cubicBezTo>
                  <a:cubicBezTo>
                    <a:pt x="4934" y="3917"/>
                    <a:pt x="8638" y="2331"/>
                    <a:pt x="11889" y="3632"/>
                  </a:cubicBezTo>
                  <a:cubicBezTo>
                    <a:pt x="15141" y="4934"/>
                    <a:pt x="16728" y="8640"/>
                    <a:pt x="15425" y="11890"/>
                  </a:cubicBezTo>
                  <a:cubicBezTo>
                    <a:pt x="14124" y="15140"/>
                    <a:pt x="10419" y="16728"/>
                    <a:pt x="7169" y="15424"/>
                  </a:cubicBezTo>
                  <a:moveTo>
                    <a:pt x="13071" y="685"/>
                  </a:moveTo>
                  <a:cubicBezTo>
                    <a:pt x="8186" y="-1271"/>
                    <a:pt x="2639" y="1104"/>
                    <a:pt x="686" y="5987"/>
                  </a:cubicBezTo>
                  <a:cubicBezTo>
                    <a:pt x="-1271" y="10871"/>
                    <a:pt x="1104" y="16416"/>
                    <a:pt x="5987" y="18372"/>
                  </a:cubicBezTo>
                  <a:cubicBezTo>
                    <a:pt x="10874" y="20329"/>
                    <a:pt x="16418" y="17955"/>
                    <a:pt x="18375" y="13070"/>
                  </a:cubicBezTo>
                  <a:cubicBezTo>
                    <a:pt x="20328" y="8186"/>
                    <a:pt x="17956" y="2641"/>
                    <a:pt x="13071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AutoShape 10"/>
            <p:cNvSpPr>
              <a:spLocks/>
            </p:cNvSpPr>
            <p:nvPr/>
          </p:nvSpPr>
          <p:spPr bwMode="auto">
            <a:xfrm>
              <a:off x="9406732" y="4696619"/>
              <a:ext cx="72231" cy="74613"/>
            </a:xfrm>
            <a:custGeom>
              <a:avLst/>
              <a:gdLst>
                <a:gd name="T0" fmla="+- 0 10804 288"/>
                <a:gd name="T1" fmla="*/ T0 w 21033"/>
                <a:gd name="T2" fmla="+- 0 10798 277"/>
                <a:gd name="T3" fmla="*/ 10798 h 21043"/>
                <a:gd name="T4" fmla="+- 0 10804 288"/>
                <a:gd name="T5" fmla="*/ T4 w 21033"/>
                <a:gd name="T6" fmla="+- 0 10798 277"/>
                <a:gd name="T7" fmla="*/ 10798 h 21043"/>
                <a:gd name="T8" fmla="+- 0 10804 288"/>
                <a:gd name="T9" fmla="*/ T8 w 21033"/>
                <a:gd name="T10" fmla="+- 0 10798 277"/>
                <a:gd name="T11" fmla="*/ 10798 h 21043"/>
                <a:gd name="T12" fmla="+- 0 10804 288"/>
                <a:gd name="T13" fmla="*/ T12 w 21033"/>
                <a:gd name="T14" fmla="+- 0 10798 277"/>
                <a:gd name="T15" fmla="*/ 10798 h 2104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3" h="21043">
                  <a:moveTo>
                    <a:pt x="20881" y="2825"/>
                  </a:moveTo>
                  <a:cubicBezTo>
                    <a:pt x="21312" y="1771"/>
                    <a:pt x="20787" y="572"/>
                    <a:pt x="19713" y="149"/>
                  </a:cubicBezTo>
                  <a:cubicBezTo>
                    <a:pt x="18636" y="-277"/>
                    <a:pt x="17414" y="238"/>
                    <a:pt x="16984" y="1296"/>
                  </a:cubicBezTo>
                  <a:lnTo>
                    <a:pt x="16980" y="1292"/>
                  </a:lnTo>
                  <a:cubicBezTo>
                    <a:pt x="13964" y="8692"/>
                    <a:pt x="8182" y="14184"/>
                    <a:pt x="1269" y="17089"/>
                  </a:cubicBezTo>
                  <a:cubicBezTo>
                    <a:pt x="207" y="17536"/>
                    <a:pt x="-288" y="18747"/>
                    <a:pt x="170" y="19789"/>
                  </a:cubicBezTo>
                  <a:cubicBezTo>
                    <a:pt x="629" y="20840"/>
                    <a:pt x="1863" y="21323"/>
                    <a:pt x="2924" y="20876"/>
                  </a:cubicBezTo>
                  <a:cubicBezTo>
                    <a:pt x="2961" y="20860"/>
                    <a:pt x="2982" y="20828"/>
                    <a:pt x="3014" y="20815"/>
                  </a:cubicBezTo>
                  <a:cubicBezTo>
                    <a:pt x="10874" y="17480"/>
                    <a:pt x="17451" y="11227"/>
                    <a:pt x="20877" y="2825"/>
                  </a:cubicBezTo>
                  <a:cubicBezTo>
                    <a:pt x="20877" y="2825"/>
                    <a:pt x="20881" y="2825"/>
                    <a:pt x="20881" y="282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AutoShape 11"/>
            <p:cNvSpPr>
              <a:spLocks/>
            </p:cNvSpPr>
            <p:nvPr/>
          </p:nvSpPr>
          <p:spPr bwMode="auto">
            <a:xfrm>
              <a:off x="9435307" y="4725988"/>
              <a:ext cx="103981" cy="106363"/>
            </a:xfrm>
            <a:custGeom>
              <a:avLst/>
              <a:gdLst>
                <a:gd name="T0" fmla="+- 0 10803 203"/>
                <a:gd name="T1" fmla="*/ T0 w 21201"/>
                <a:gd name="T2" fmla="+- 0 10798 194"/>
                <a:gd name="T3" fmla="*/ 10798 h 21209"/>
                <a:gd name="T4" fmla="+- 0 10803 203"/>
                <a:gd name="T5" fmla="*/ T4 w 21201"/>
                <a:gd name="T6" fmla="+- 0 10798 194"/>
                <a:gd name="T7" fmla="*/ 10798 h 21209"/>
                <a:gd name="T8" fmla="+- 0 10803 203"/>
                <a:gd name="T9" fmla="*/ T8 w 21201"/>
                <a:gd name="T10" fmla="+- 0 10798 194"/>
                <a:gd name="T11" fmla="*/ 10798 h 21209"/>
                <a:gd name="T12" fmla="+- 0 10803 203"/>
                <a:gd name="T13" fmla="*/ T12 w 21201"/>
                <a:gd name="T14" fmla="+- 0 10798 194"/>
                <a:gd name="T15" fmla="*/ 10798 h 2120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201" h="21209">
                  <a:moveTo>
                    <a:pt x="20267" y="104"/>
                  </a:moveTo>
                  <a:cubicBezTo>
                    <a:pt x="19508" y="-194"/>
                    <a:pt x="18645" y="169"/>
                    <a:pt x="18339" y="912"/>
                  </a:cubicBezTo>
                  <a:cubicBezTo>
                    <a:pt x="14991" y="9110"/>
                    <a:pt x="8568" y="15198"/>
                    <a:pt x="894" y="18420"/>
                  </a:cubicBezTo>
                  <a:cubicBezTo>
                    <a:pt x="144" y="18735"/>
                    <a:pt x="-203" y="19589"/>
                    <a:pt x="121" y="20327"/>
                  </a:cubicBezTo>
                  <a:cubicBezTo>
                    <a:pt x="442" y="21068"/>
                    <a:pt x="1314" y="21406"/>
                    <a:pt x="2067" y="21090"/>
                  </a:cubicBezTo>
                  <a:cubicBezTo>
                    <a:pt x="2102" y="21073"/>
                    <a:pt x="2125" y="21042"/>
                    <a:pt x="2159" y="21025"/>
                  </a:cubicBezTo>
                  <a:cubicBezTo>
                    <a:pt x="10491" y="17500"/>
                    <a:pt x="17461" y="10881"/>
                    <a:pt x="21095" y="1994"/>
                  </a:cubicBezTo>
                  <a:cubicBezTo>
                    <a:pt x="21397" y="1250"/>
                    <a:pt x="21026" y="404"/>
                    <a:pt x="20267" y="10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AutoShape 12"/>
            <p:cNvSpPr>
              <a:spLocks/>
            </p:cNvSpPr>
            <p:nvPr/>
          </p:nvSpPr>
          <p:spPr bwMode="auto">
            <a:xfrm>
              <a:off x="9421019" y="4711700"/>
              <a:ext cx="88106" cy="89694"/>
            </a:xfrm>
            <a:custGeom>
              <a:avLst/>
              <a:gdLst>
                <a:gd name="T0" fmla="+- 0 10802 238"/>
                <a:gd name="T1" fmla="*/ T0 w 21128"/>
                <a:gd name="T2" fmla="+- 0 10797 227"/>
                <a:gd name="T3" fmla="*/ 10797 h 21141"/>
                <a:gd name="T4" fmla="+- 0 10802 238"/>
                <a:gd name="T5" fmla="*/ T4 w 21128"/>
                <a:gd name="T6" fmla="+- 0 10797 227"/>
                <a:gd name="T7" fmla="*/ 10797 h 21141"/>
                <a:gd name="T8" fmla="+- 0 10802 238"/>
                <a:gd name="T9" fmla="*/ T8 w 21128"/>
                <a:gd name="T10" fmla="+- 0 10797 227"/>
                <a:gd name="T11" fmla="*/ 10797 h 21141"/>
                <a:gd name="T12" fmla="+- 0 10802 238"/>
                <a:gd name="T13" fmla="*/ T12 w 21128"/>
                <a:gd name="T14" fmla="+- 0 10797 227"/>
                <a:gd name="T15" fmla="*/ 10797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8" h="21141">
                  <a:moveTo>
                    <a:pt x="20035" y="122"/>
                  </a:moveTo>
                  <a:cubicBezTo>
                    <a:pt x="19142" y="-227"/>
                    <a:pt x="18134" y="195"/>
                    <a:pt x="17778" y="1071"/>
                  </a:cubicBezTo>
                  <a:cubicBezTo>
                    <a:pt x="14571" y="8936"/>
                    <a:pt x="8412" y="14778"/>
                    <a:pt x="1051" y="17867"/>
                  </a:cubicBezTo>
                  <a:lnTo>
                    <a:pt x="1054" y="17867"/>
                  </a:lnTo>
                  <a:cubicBezTo>
                    <a:pt x="172" y="18240"/>
                    <a:pt x="-238" y="19242"/>
                    <a:pt x="142" y="20108"/>
                  </a:cubicBezTo>
                  <a:cubicBezTo>
                    <a:pt x="522" y="20973"/>
                    <a:pt x="1543" y="21372"/>
                    <a:pt x="2425" y="21003"/>
                  </a:cubicBezTo>
                  <a:cubicBezTo>
                    <a:pt x="2459" y="20986"/>
                    <a:pt x="2476" y="20956"/>
                    <a:pt x="2514" y="20936"/>
                  </a:cubicBezTo>
                  <a:cubicBezTo>
                    <a:pt x="10651" y="17491"/>
                    <a:pt x="17459" y="11027"/>
                    <a:pt x="21002" y="2339"/>
                  </a:cubicBezTo>
                  <a:cubicBezTo>
                    <a:pt x="21361" y="1463"/>
                    <a:pt x="20927" y="472"/>
                    <a:pt x="20035" y="12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AutoShape 13"/>
            <p:cNvSpPr>
              <a:spLocks/>
            </p:cNvSpPr>
            <p:nvPr/>
          </p:nvSpPr>
          <p:spPr bwMode="auto">
            <a:xfrm>
              <a:off x="9275763" y="4566444"/>
              <a:ext cx="73025" cy="73819"/>
            </a:xfrm>
            <a:custGeom>
              <a:avLst/>
              <a:gdLst>
                <a:gd name="T0" fmla="+- 0 10797 278"/>
                <a:gd name="T1" fmla="*/ T0 w 21039"/>
                <a:gd name="T2" fmla="+- 0 10803 281"/>
                <a:gd name="T3" fmla="*/ 10803 h 21044"/>
                <a:gd name="T4" fmla="+- 0 10797 278"/>
                <a:gd name="T5" fmla="*/ T4 w 21039"/>
                <a:gd name="T6" fmla="+- 0 10803 281"/>
                <a:gd name="T7" fmla="*/ 10803 h 21044"/>
                <a:gd name="T8" fmla="+- 0 10797 278"/>
                <a:gd name="T9" fmla="*/ T8 w 21039"/>
                <a:gd name="T10" fmla="+- 0 10803 281"/>
                <a:gd name="T11" fmla="*/ 10803 h 21044"/>
                <a:gd name="T12" fmla="+- 0 10797 278"/>
                <a:gd name="T13" fmla="*/ T12 w 21039"/>
                <a:gd name="T14" fmla="+- 0 10803 281"/>
                <a:gd name="T15" fmla="*/ 10803 h 2104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9" h="21044">
                  <a:moveTo>
                    <a:pt x="20871" y="1248"/>
                  </a:moveTo>
                  <a:cubicBezTo>
                    <a:pt x="20411" y="197"/>
                    <a:pt x="19177" y="-281"/>
                    <a:pt x="18112" y="169"/>
                  </a:cubicBezTo>
                  <a:cubicBezTo>
                    <a:pt x="18075" y="181"/>
                    <a:pt x="18050" y="214"/>
                    <a:pt x="18021" y="226"/>
                  </a:cubicBezTo>
                  <a:cubicBezTo>
                    <a:pt x="10159" y="3562"/>
                    <a:pt x="3583" y="9820"/>
                    <a:pt x="152" y="18220"/>
                  </a:cubicBezTo>
                  <a:lnTo>
                    <a:pt x="148" y="18220"/>
                  </a:lnTo>
                  <a:cubicBezTo>
                    <a:pt x="-278" y="19278"/>
                    <a:pt x="242" y="20473"/>
                    <a:pt x="1320" y="20896"/>
                  </a:cubicBezTo>
                  <a:cubicBezTo>
                    <a:pt x="2398" y="21318"/>
                    <a:pt x="3620" y="20803"/>
                    <a:pt x="4046" y="19749"/>
                  </a:cubicBezTo>
                  <a:lnTo>
                    <a:pt x="4051" y="19749"/>
                  </a:lnTo>
                  <a:cubicBezTo>
                    <a:pt x="7068" y="12356"/>
                    <a:pt x="12856" y="6858"/>
                    <a:pt x="19764" y="3956"/>
                  </a:cubicBezTo>
                  <a:cubicBezTo>
                    <a:pt x="20830" y="3506"/>
                    <a:pt x="21322" y="2298"/>
                    <a:pt x="20871" y="124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AutoShape 14"/>
            <p:cNvSpPr>
              <a:spLocks/>
            </p:cNvSpPr>
            <p:nvPr/>
          </p:nvSpPr>
          <p:spPr bwMode="auto">
            <a:xfrm>
              <a:off x="9217819" y="4508500"/>
              <a:ext cx="103981" cy="105569"/>
            </a:xfrm>
            <a:custGeom>
              <a:avLst/>
              <a:gdLst>
                <a:gd name="T0" fmla="+- 0 10797 198"/>
                <a:gd name="T1" fmla="*/ T0 w 21199"/>
                <a:gd name="T2" fmla="+- 0 10802 198"/>
                <a:gd name="T3" fmla="*/ 10802 h 21208"/>
                <a:gd name="T4" fmla="+- 0 10797 198"/>
                <a:gd name="T5" fmla="*/ T4 w 21199"/>
                <a:gd name="T6" fmla="+- 0 10802 198"/>
                <a:gd name="T7" fmla="*/ 10802 h 21208"/>
                <a:gd name="T8" fmla="+- 0 10797 198"/>
                <a:gd name="T9" fmla="*/ T8 w 21199"/>
                <a:gd name="T10" fmla="+- 0 10802 198"/>
                <a:gd name="T11" fmla="*/ 10802 h 21208"/>
                <a:gd name="T12" fmla="+- 0 10797 198"/>
                <a:gd name="T13" fmla="*/ T12 w 21199"/>
                <a:gd name="T14" fmla="+- 0 10802 198"/>
                <a:gd name="T15" fmla="*/ 10802 h 2120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99" h="21208">
                  <a:moveTo>
                    <a:pt x="21077" y="880"/>
                  </a:moveTo>
                  <a:cubicBezTo>
                    <a:pt x="20753" y="142"/>
                    <a:pt x="19881" y="-198"/>
                    <a:pt x="19129" y="117"/>
                  </a:cubicBezTo>
                  <a:cubicBezTo>
                    <a:pt x="19097" y="131"/>
                    <a:pt x="19071" y="162"/>
                    <a:pt x="19039" y="179"/>
                  </a:cubicBezTo>
                  <a:cubicBezTo>
                    <a:pt x="10706" y="3707"/>
                    <a:pt x="3739" y="10322"/>
                    <a:pt x="106" y="19208"/>
                  </a:cubicBezTo>
                  <a:cubicBezTo>
                    <a:pt x="-198" y="19957"/>
                    <a:pt x="172" y="20803"/>
                    <a:pt x="934" y="21101"/>
                  </a:cubicBezTo>
                  <a:cubicBezTo>
                    <a:pt x="1689" y="21401"/>
                    <a:pt x="2552" y="21041"/>
                    <a:pt x="2859" y="20292"/>
                  </a:cubicBezTo>
                  <a:cubicBezTo>
                    <a:pt x="6206" y="12096"/>
                    <a:pt x="12625" y="6008"/>
                    <a:pt x="20301" y="2787"/>
                  </a:cubicBezTo>
                  <a:cubicBezTo>
                    <a:pt x="21051" y="2469"/>
                    <a:pt x="21402" y="1618"/>
                    <a:pt x="21077" y="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AutoShape 15"/>
            <p:cNvSpPr>
              <a:spLocks/>
            </p:cNvSpPr>
            <p:nvPr/>
          </p:nvSpPr>
          <p:spPr bwMode="auto">
            <a:xfrm>
              <a:off x="9247188" y="4537075"/>
              <a:ext cx="88107" cy="90488"/>
            </a:xfrm>
            <a:custGeom>
              <a:avLst/>
              <a:gdLst>
                <a:gd name="T0" fmla="+- 0 10796 232"/>
                <a:gd name="T1" fmla="*/ T0 w 21129"/>
                <a:gd name="T2" fmla="+- 0 10804 234"/>
                <a:gd name="T3" fmla="*/ 10804 h 21141"/>
                <a:gd name="T4" fmla="+- 0 10796 232"/>
                <a:gd name="T5" fmla="*/ T4 w 21129"/>
                <a:gd name="T6" fmla="+- 0 10804 234"/>
                <a:gd name="T7" fmla="*/ 10804 h 21141"/>
                <a:gd name="T8" fmla="+- 0 10796 232"/>
                <a:gd name="T9" fmla="*/ T8 w 21129"/>
                <a:gd name="T10" fmla="+- 0 10804 234"/>
                <a:gd name="T11" fmla="*/ 10804 h 21141"/>
                <a:gd name="T12" fmla="+- 0 10796 232"/>
                <a:gd name="T13" fmla="*/ T12 w 21129"/>
                <a:gd name="T14" fmla="+- 0 10804 234"/>
                <a:gd name="T15" fmla="*/ 10804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9" h="21141">
                  <a:moveTo>
                    <a:pt x="20075" y="3267"/>
                  </a:moveTo>
                  <a:cubicBezTo>
                    <a:pt x="20953" y="2898"/>
                    <a:pt x="21368" y="1899"/>
                    <a:pt x="20987" y="1030"/>
                  </a:cubicBezTo>
                  <a:cubicBezTo>
                    <a:pt x="20611" y="168"/>
                    <a:pt x="19589" y="-234"/>
                    <a:pt x="18707" y="138"/>
                  </a:cubicBezTo>
                  <a:cubicBezTo>
                    <a:pt x="18670" y="152"/>
                    <a:pt x="18649" y="185"/>
                    <a:pt x="18615" y="198"/>
                  </a:cubicBezTo>
                  <a:cubicBezTo>
                    <a:pt x="10481" y="3647"/>
                    <a:pt x="3673" y="10118"/>
                    <a:pt x="124" y="18802"/>
                  </a:cubicBezTo>
                  <a:cubicBezTo>
                    <a:pt x="-232" y="19678"/>
                    <a:pt x="205" y="20666"/>
                    <a:pt x="1094" y="21019"/>
                  </a:cubicBezTo>
                  <a:cubicBezTo>
                    <a:pt x="1983" y="21366"/>
                    <a:pt x="2991" y="20946"/>
                    <a:pt x="3354" y="20071"/>
                  </a:cubicBezTo>
                  <a:cubicBezTo>
                    <a:pt x="6561" y="12205"/>
                    <a:pt x="12717" y="6360"/>
                    <a:pt x="20075" y="3274"/>
                  </a:cubicBezTo>
                  <a:cubicBezTo>
                    <a:pt x="20075" y="3274"/>
                    <a:pt x="20075" y="3267"/>
                    <a:pt x="20075" y="326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9186484" y="5199066"/>
            <a:ext cx="362146" cy="386598"/>
            <a:chOff x="9159875" y="1647825"/>
            <a:chExt cx="434975" cy="464344"/>
          </a:xfrm>
          <a:solidFill>
            <a:schemeClr val="bg1"/>
          </a:solidFill>
        </p:grpSpPr>
        <p:sp>
          <p:nvSpPr>
            <p:cNvPr id="25" name="AutoShape 78"/>
            <p:cNvSpPr>
              <a:spLocks/>
            </p:cNvSpPr>
            <p:nvPr/>
          </p:nvSpPr>
          <p:spPr bwMode="auto">
            <a:xfrm>
              <a:off x="9159875" y="1647825"/>
              <a:ext cx="434975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18900"/>
                  </a:moveTo>
                  <a:cubicBezTo>
                    <a:pt x="20160" y="19643"/>
                    <a:pt x="19513" y="20249"/>
                    <a:pt x="18720" y="20249"/>
                  </a:cubicBezTo>
                  <a:lnTo>
                    <a:pt x="2880" y="20249"/>
                  </a:lnTo>
                  <a:cubicBezTo>
                    <a:pt x="2086" y="20249"/>
                    <a:pt x="1440" y="19643"/>
                    <a:pt x="1440" y="18900"/>
                  </a:cubicBezTo>
                  <a:lnTo>
                    <a:pt x="1440" y="2700"/>
                  </a:lnTo>
                  <a:cubicBezTo>
                    <a:pt x="1440" y="1955"/>
                    <a:pt x="2086" y="1350"/>
                    <a:pt x="2880" y="1350"/>
                  </a:cubicBezTo>
                  <a:lnTo>
                    <a:pt x="18720" y="1350"/>
                  </a:lnTo>
                  <a:cubicBezTo>
                    <a:pt x="19513" y="1350"/>
                    <a:pt x="20160" y="1955"/>
                    <a:pt x="20160" y="2700"/>
                  </a:cubicBezTo>
                  <a:cubicBezTo>
                    <a:pt x="20160" y="2700"/>
                    <a:pt x="20160" y="18900"/>
                    <a:pt x="20160" y="18900"/>
                  </a:cubicBezTo>
                  <a:close/>
                  <a:moveTo>
                    <a:pt x="18720" y="0"/>
                  </a:moveTo>
                  <a:lnTo>
                    <a:pt x="2880" y="0"/>
                  </a:lnTo>
                  <a:cubicBezTo>
                    <a:pt x="1289" y="0"/>
                    <a:pt x="0" y="1208"/>
                    <a:pt x="0" y="2700"/>
                  </a:cubicBezTo>
                  <a:lnTo>
                    <a:pt x="0" y="18900"/>
                  </a:lnTo>
                  <a:cubicBezTo>
                    <a:pt x="0" y="20391"/>
                    <a:pt x="1289" y="21599"/>
                    <a:pt x="2880" y="21599"/>
                  </a:cubicBezTo>
                  <a:lnTo>
                    <a:pt x="18720" y="21599"/>
                  </a:lnTo>
                  <a:cubicBezTo>
                    <a:pt x="20310" y="21599"/>
                    <a:pt x="21599" y="20391"/>
                    <a:pt x="21599" y="18900"/>
                  </a:cubicBezTo>
                  <a:lnTo>
                    <a:pt x="21599" y="2700"/>
                  </a:lnTo>
                  <a:cubicBezTo>
                    <a:pt x="21599" y="1208"/>
                    <a:pt x="20310" y="0"/>
                    <a:pt x="1872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AutoShape 79"/>
            <p:cNvSpPr>
              <a:spLocks/>
            </p:cNvSpPr>
            <p:nvPr/>
          </p:nvSpPr>
          <p:spPr bwMode="auto">
            <a:xfrm>
              <a:off x="9217819" y="1705769"/>
              <a:ext cx="319088" cy="2905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18" y="20519"/>
                  </a:moveTo>
                  <a:lnTo>
                    <a:pt x="14053" y="16248"/>
                  </a:lnTo>
                  <a:lnTo>
                    <a:pt x="16690" y="12959"/>
                  </a:lnTo>
                  <a:lnTo>
                    <a:pt x="20618" y="17689"/>
                  </a:lnTo>
                  <a:lnTo>
                    <a:pt x="20618" y="20519"/>
                  </a:lnTo>
                  <a:cubicBezTo>
                    <a:pt x="20618" y="20519"/>
                    <a:pt x="17418" y="20519"/>
                    <a:pt x="17418" y="20519"/>
                  </a:cubicBezTo>
                  <a:close/>
                  <a:moveTo>
                    <a:pt x="981" y="11446"/>
                  </a:moveTo>
                  <a:lnTo>
                    <a:pt x="4909" y="6479"/>
                  </a:lnTo>
                  <a:lnTo>
                    <a:pt x="12828" y="16353"/>
                  </a:lnTo>
                  <a:lnTo>
                    <a:pt x="13398" y="17064"/>
                  </a:lnTo>
                  <a:lnTo>
                    <a:pt x="16109" y="20519"/>
                  </a:lnTo>
                  <a:lnTo>
                    <a:pt x="981" y="20519"/>
                  </a:lnTo>
                  <a:cubicBezTo>
                    <a:pt x="981" y="20519"/>
                    <a:pt x="981" y="11446"/>
                    <a:pt x="981" y="11446"/>
                  </a:cubicBezTo>
                  <a:close/>
                  <a:moveTo>
                    <a:pt x="20618" y="1080"/>
                  </a:moveTo>
                  <a:lnTo>
                    <a:pt x="20618" y="16058"/>
                  </a:lnTo>
                  <a:lnTo>
                    <a:pt x="17427" y="12244"/>
                  </a:lnTo>
                  <a:cubicBezTo>
                    <a:pt x="17240" y="12012"/>
                    <a:pt x="16972" y="11879"/>
                    <a:pt x="16690" y="11879"/>
                  </a:cubicBezTo>
                  <a:cubicBezTo>
                    <a:pt x="16409" y="11879"/>
                    <a:pt x="16141" y="12012"/>
                    <a:pt x="15954" y="12244"/>
                  </a:cubicBezTo>
                  <a:lnTo>
                    <a:pt x="13399" y="15432"/>
                  </a:lnTo>
                  <a:lnTo>
                    <a:pt x="5645" y="5764"/>
                  </a:lnTo>
                  <a:cubicBezTo>
                    <a:pt x="5458" y="5532"/>
                    <a:pt x="5190" y="5400"/>
                    <a:pt x="4909" y="5400"/>
                  </a:cubicBezTo>
                  <a:cubicBezTo>
                    <a:pt x="4627" y="5400"/>
                    <a:pt x="4359" y="5532"/>
                    <a:pt x="4172" y="5764"/>
                  </a:cubicBezTo>
                  <a:lnTo>
                    <a:pt x="981" y="9812"/>
                  </a:lnTo>
                  <a:lnTo>
                    <a:pt x="981" y="1080"/>
                  </a:lnTo>
                  <a:cubicBezTo>
                    <a:pt x="981" y="1080"/>
                    <a:pt x="20618" y="1080"/>
                    <a:pt x="20618" y="1080"/>
                  </a:cubicBezTo>
                  <a:close/>
                  <a:moveTo>
                    <a:pt x="20618" y="0"/>
                  </a:moveTo>
                  <a:lnTo>
                    <a:pt x="981" y="0"/>
                  </a:lnTo>
                  <a:cubicBezTo>
                    <a:pt x="439" y="0"/>
                    <a:pt x="0" y="483"/>
                    <a:pt x="0" y="1080"/>
                  </a:cubicBezTo>
                  <a:lnTo>
                    <a:pt x="0" y="20519"/>
                  </a:lnTo>
                  <a:cubicBezTo>
                    <a:pt x="0" y="21116"/>
                    <a:pt x="439" y="21599"/>
                    <a:pt x="981" y="21599"/>
                  </a:cubicBezTo>
                  <a:lnTo>
                    <a:pt x="20618" y="21599"/>
                  </a:lnTo>
                  <a:cubicBezTo>
                    <a:pt x="21160" y="21599"/>
                    <a:pt x="21600" y="21116"/>
                    <a:pt x="21600" y="20519"/>
                  </a:cubicBezTo>
                  <a:lnTo>
                    <a:pt x="21600" y="1080"/>
                  </a:lnTo>
                  <a:cubicBezTo>
                    <a:pt x="21600" y="483"/>
                    <a:pt x="21160" y="0"/>
                    <a:pt x="2061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AutoShape 80"/>
            <p:cNvSpPr>
              <a:spLocks/>
            </p:cNvSpPr>
            <p:nvPr/>
          </p:nvSpPr>
          <p:spPr bwMode="auto">
            <a:xfrm>
              <a:off x="9391650" y="1749425"/>
              <a:ext cx="87313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3600"/>
                  </a:moveTo>
                  <a:cubicBezTo>
                    <a:pt x="14769" y="3600"/>
                    <a:pt x="17999" y="6827"/>
                    <a:pt x="17999" y="10800"/>
                  </a:cubicBezTo>
                  <a:cubicBezTo>
                    <a:pt x="17999" y="14769"/>
                    <a:pt x="14769" y="18000"/>
                    <a:pt x="10800" y="18000"/>
                  </a:cubicBezTo>
                  <a:cubicBezTo>
                    <a:pt x="6830" y="18000"/>
                    <a:pt x="3600" y="14769"/>
                    <a:pt x="3600" y="10800"/>
                  </a:cubicBezTo>
                  <a:cubicBezTo>
                    <a:pt x="3600" y="6827"/>
                    <a:pt x="6830" y="3600"/>
                    <a:pt x="10800" y="3600"/>
                  </a:cubicBezTo>
                  <a:moveTo>
                    <a:pt x="10800" y="21599"/>
                  </a:moveTo>
                  <a:cubicBezTo>
                    <a:pt x="16766" y="21599"/>
                    <a:pt x="21600" y="16762"/>
                    <a:pt x="21600" y="10800"/>
                  </a:cubicBezTo>
                  <a:cubicBezTo>
                    <a:pt x="21600" y="4833"/>
                    <a:pt x="16766" y="0"/>
                    <a:pt x="10800" y="0"/>
                  </a:cubicBezTo>
                  <a:cubicBezTo>
                    <a:pt x="4833" y="0"/>
                    <a:pt x="0" y="4833"/>
                    <a:pt x="0" y="10800"/>
                  </a:cubicBezTo>
                  <a:cubicBezTo>
                    <a:pt x="0" y="16762"/>
                    <a:pt x="4833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8103492" y="5236642"/>
            <a:ext cx="387259" cy="325800"/>
            <a:chOff x="5368132" y="2625725"/>
            <a:chExt cx="465138" cy="391319"/>
          </a:xfrm>
          <a:solidFill>
            <a:schemeClr val="bg1"/>
          </a:solidFill>
        </p:grpSpPr>
        <p:sp>
          <p:nvSpPr>
            <p:cNvPr id="29" name="AutoShape 120"/>
            <p:cNvSpPr>
              <a:spLocks/>
            </p:cNvSpPr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AutoShape 121"/>
            <p:cNvSpPr>
              <a:spLocks/>
            </p:cNvSpPr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AutoShape 122"/>
            <p:cNvSpPr>
              <a:spLocks/>
            </p:cNvSpPr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7035037" y="5206241"/>
            <a:ext cx="386598" cy="386598"/>
            <a:chOff x="4439444" y="1652588"/>
            <a:chExt cx="464344" cy="464344"/>
          </a:xfrm>
          <a:solidFill>
            <a:schemeClr val="bg1"/>
          </a:solidFill>
        </p:grpSpPr>
        <p:sp>
          <p:nvSpPr>
            <p:cNvPr id="33" name="AutoShape 136"/>
            <p:cNvSpPr>
              <a:spLocks/>
            </p:cNvSpPr>
            <p:nvPr/>
          </p:nvSpPr>
          <p:spPr bwMode="auto">
            <a:xfrm>
              <a:off x="4686300" y="1710532"/>
              <a:ext cx="152400" cy="1524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538" y="20579"/>
                  </a:moveTo>
                  <a:lnTo>
                    <a:pt x="19542" y="20579"/>
                  </a:lnTo>
                  <a:cubicBezTo>
                    <a:pt x="19546" y="21142"/>
                    <a:pt x="20004" y="21600"/>
                    <a:pt x="20571" y="21600"/>
                  </a:cubicBezTo>
                  <a:cubicBezTo>
                    <a:pt x="21137" y="21600"/>
                    <a:pt x="21599" y="21138"/>
                    <a:pt x="21599" y="20571"/>
                  </a:cubicBezTo>
                  <a:cubicBezTo>
                    <a:pt x="21599" y="20565"/>
                    <a:pt x="21595" y="20561"/>
                    <a:pt x="21595" y="20555"/>
                  </a:cubicBezTo>
                  <a:cubicBezTo>
                    <a:pt x="21583" y="9221"/>
                    <a:pt x="12411" y="41"/>
                    <a:pt x="1080" y="12"/>
                  </a:cubicBezTo>
                  <a:cubicBezTo>
                    <a:pt x="1064" y="10"/>
                    <a:pt x="1048" y="0"/>
                    <a:pt x="1028" y="0"/>
                  </a:cubicBezTo>
                  <a:cubicBezTo>
                    <a:pt x="458" y="0"/>
                    <a:pt x="0" y="461"/>
                    <a:pt x="0" y="1028"/>
                  </a:cubicBezTo>
                  <a:cubicBezTo>
                    <a:pt x="0" y="1594"/>
                    <a:pt x="458" y="2055"/>
                    <a:pt x="1024" y="2057"/>
                  </a:cubicBezTo>
                  <a:lnTo>
                    <a:pt x="1024" y="2065"/>
                  </a:lnTo>
                  <a:cubicBezTo>
                    <a:pt x="11233" y="2065"/>
                    <a:pt x="19538" y="10370"/>
                    <a:pt x="19538" y="2057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AutoShape 137"/>
            <p:cNvSpPr>
              <a:spLocks/>
            </p:cNvSpPr>
            <p:nvPr/>
          </p:nvSpPr>
          <p:spPr bwMode="auto">
            <a:xfrm>
              <a:off x="4439444" y="1652588"/>
              <a:ext cx="464344" cy="464344"/>
            </a:xfrm>
            <a:custGeom>
              <a:avLst/>
              <a:gdLst>
                <a:gd name="T0" fmla="+- 0 10819 195"/>
                <a:gd name="T1" fmla="*/ T0 w 21248"/>
                <a:gd name="T2" fmla="*/ 10800 h 21600"/>
                <a:gd name="T3" fmla="+- 0 10819 195"/>
                <a:gd name="T4" fmla="*/ T3 w 21248"/>
                <a:gd name="T5" fmla="*/ 10800 h 21600"/>
                <a:gd name="T6" fmla="+- 0 10819 195"/>
                <a:gd name="T7" fmla="*/ T6 w 21248"/>
                <a:gd name="T8" fmla="*/ 10800 h 21600"/>
                <a:gd name="T9" fmla="+- 0 10819 195"/>
                <a:gd name="T10" fmla="*/ T9 w 212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248" h="21600">
                  <a:moveTo>
                    <a:pt x="19868" y="17133"/>
                  </a:moveTo>
                  <a:cubicBezTo>
                    <a:pt x="19766" y="17386"/>
                    <a:pt x="19525" y="17549"/>
                    <a:pt x="19255" y="17549"/>
                  </a:cubicBezTo>
                  <a:lnTo>
                    <a:pt x="19058" y="17549"/>
                  </a:lnTo>
                  <a:lnTo>
                    <a:pt x="3983" y="2226"/>
                  </a:lnTo>
                  <a:lnTo>
                    <a:pt x="3983" y="2025"/>
                  </a:lnTo>
                  <a:cubicBezTo>
                    <a:pt x="3983" y="1750"/>
                    <a:pt x="4144" y="1506"/>
                    <a:pt x="4393" y="1401"/>
                  </a:cubicBezTo>
                  <a:cubicBezTo>
                    <a:pt x="4475" y="1367"/>
                    <a:pt x="4560" y="1350"/>
                    <a:pt x="4647" y="1350"/>
                  </a:cubicBezTo>
                  <a:cubicBezTo>
                    <a:pt x="4824" y="1350"/>
                    <a:pt x="4991" y="1420"/>
                    <a:pt x="5116" y="1547"/>
                  </a:cubicBezTo>
                  <a:lnTo>
                    <a:pt x="19724" y="16397"/>
                  </a:lnTo>
                  <a:cubicBezTo>
                    <a:pt x="19915" y="16591"/>
                    <a:pt x="19972" y="16880"/>
                    <a:pt x="19868" y="17133"/>
                  </a:cubicBezTo>
                  <a:moveTo>
                    <a:pt x="10121" y="17549"/>
                  </a:moveTo>
                  <a:cubicBezTo>
                    <a:pt x="10017" y="17549"/>
                    <a:pt x="9922" y="17586"/>
                    <a:pt x="9824" y="17609"/>
                  </a:cubicBezTo>
                  <a:lnTo>
                    <a:pt x="3923" y="11612"/>
                  </a:lnTo>
                  <a:cubicBezTo>
                    <a:pt x="3946" y="11512"/>
                    <a:pt x="3982" y="11415"/>
                    <a:pt x="3982" y="11311"/>
                  </a:cubicBezTo>
                  <a:lnTo>
                    <a:pt x="3983" y="3180"/>
                  </a:lnTo>
                  <a:lnTo>
                    <a:pt x="18119" y="17549"/>
                  </a:lnTo>
                  <a:cubicBezTo>
                    <a:pt x="18119" y="17549"/>
                    <a:pt x="10121" y="17549"/>
                    <a:pt x="10121" y="17549"/>
                  </a:cubicBezTo>
                  <a:close/>
                  <a:moveTo>
                    <a:pt x="9182" y="17945"/>
                  </a:moveTo>
                  <a:lnTo>
                    <a:pt x="7109" y="20052"/>
                  </a:lnTo>
                  <a:cubicBezTo>
                    <a:pt x="6939" y="20224"/>
                    <a:pt x="6742" y="20249"/>
                    <a:pt x="6640" y="20249"/>
                  </a:cubicBezTo>
                  <a:cubicBezTo>
                    <a:pt x="6537" y="20249"/>
                    <a:pt x="6339" y="20224"/>
                    <a:pt x="6170" y="20052"/>
                  </a:cubicBezTo>
                  <a:lnTo>
                    <a:pt x="1522" y="15327"/>
                  </a:lnTo>
                  <a:cubicBezTo>
                    <a:pt x="1352" y="15154"/>
                    <a:pt x="1327" y="14953"/>
                    <a:pt x="1327" y="14850"/>
                  </a:cubicBezTo>
                  <a:cubicBezTo>
                    <a:pt x="1327" y="14745"/>
                    <a:pt x="1352" y="14544"/>
                    <a:pt x="1522" y="14373"/>
                  </a:cubicBezTo>
                  <a:lnTo>
                    <a:pt x="3593" y="12266"/>
                  </a:lnTo>
                  <a:cubicBezTo>
                    <a:pt x="3599" y="12260"/>
                    <a:pt x="3601" y="12251"/>
                    <a:pt x="3607" y="12245"/>
                  </a:cubicBezTo>
                  <a:lnTo>
                    <a:pt x="9202" y="17932"/>
                  </a:lnTo>
                  <a:cubicBezTo>
                    <a:pt x="9196" y="17937"/>
                    <a:pt x="9187" y="17939"/>
                    <a:pt x="9182" y="17945"/>
                  </a:cubicBezTo>
                  <a:moveTo>
                    <a:pt x="6056" y="593"/>
                  </a:moveTo>
                  <a:cubicBezTo>
                    <a:pt x="5675" y="205"/>
                    <a:pt x="5165" y="0"/>
                    <a:pt x="4647" y="0"/>
                  </a:cubicBezTo>
                  <a:cubicBezTo>
                    <a:pt x="4390" y="0"/>
                    <a:pt x="4132" y="49"/>
                    <a:pt x="3885" y="154"/>
                  </a:cubicBezTo>
                  <a:cubicBezTo>
                    <a:pt x="3141" y="467"/>
                    <a:pt x="2655" y="1205"/>
                    <a:pt x="2655" y="2025"/>
                  </a:cubicBezTo>
                  <a:lnTo>
                    <a:pt x="2654" y="11311"/>
                  </a:lnTo>
                  <a:lnTo>
                    <a:pt x="583" y="13418"/>
                  </a:lnTo>
                  <a:cubicBezTo>
                    <a:pt x="-195" y="14208"/>
                    <a:pt x="-195" y="15491"/>
                    <a:pt x="583" y="16281"/>
                  </a:cubicBezTo>
                  <a:lnTo>
                    <a:pt x="5231" y="21006"/>
                  </a:lnTo>
                  <a:cubicBezTo>
                    <a:pt x="5620" y="21402"/>
                    <a:pt x="6131" y="21599"/>
                    <a:pt x="6640" y="21599"/>
                  </a:cubicBezTo>
                  <a:cubicBezTo>
                    <a:pt x="7150" y="21599"/>
                    <a:pt x="7659" y="21402"/>
                    <a:pt x="8048" y="21006"/>
                  </a:cubicBezTo>
                  <a:lnTo>
                    <a:pt x="10121" y="18900"/>
                  </a:lnTo>
                  <a:lnTo>
                    <a:pt x="19255" y="18900"/>
                  </a:lnTo>
                  <a:cubicBezTo>
                    <a:pt x="20062" y="18900"/>
                    <a:pt x="20788" y="18407"/>
                    <a:pt x="21095" y="17650"/>
                  </a:cubicBezTo>
                  <a:cubicBezTo>
                    <a:pt x="21405" y="16893"/>
                    <a:pt x="21234" y="16022"/>
                    <a:pt x="20663" y="15443"/>
                  </a:cubicBezTo>
                  <a:cubicBezTo>
                    <a:pt x="20663" y="15443"/>
                    <a:pt x="6056" y="593"/>
                    <a:pt x="6056" y="59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AutoShape 138"/>
            <p:cNvSpPr>
              <a:spLocks/>
            </p:cNvSpPr>
            <p:nvPr/>
          </p:nvSpPr>
          <p:spPr bwMode="auto">
            <a:xfrm>
              <a:off x="4686300" y="1652588"/>
              <a:ext cx="217488" cy="2174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437" y="2880"/>
                  </a:moveTo>
                  <a:lnTo>
                    <a:pt x="1437" y="2885"/>
                  </a:lnTo>
                  <a:cubicBezTo>
                    <a:pt x="10965" y="2885"/>
                    <a:pt x="18717" y="10637"/>
                    <a:pt x="18717" y="20165"/>
                  </a:cubicBezTo>
                  <a:lnTo>
                    <a:pt x="18720" y="20165"/>
                  </a:lnTo>
                  <a:cubicBezTo>
                    <a:pt x="18722" y="20959"/>
                    <a:pt x="19366" y="21600"/>
                    <a:pt x="20160" y="21600"/>
                  </a:cubicBezTo>
                  <a:cubicBezTo>
                    <a:pt x="20955" y="21600"/>
                    <a:pt x="21599" y="20956"/>
                    <a:pt x="21599" y="20160"/>
                  </a:cubicBezTo>
                  <a:cubicBezTo>
                    <a:pt x="21599" y="20155"/>
                    <a:pt x="21597" y="20152"/>
                    <a:pt x="21597" y="20148"/>
                  </a:cubicBezTo>
                  <a:cubicBezTo>
                    <a:pt x="21588" y="9034"/>
                    <a:pt x="12588" y="28"/>
                    <a:pt x="1476" y="8"/>
                  </a:cubicBezTo>
                  <a:cubicBezTo>
                    <a:pt x="1465" y="7"/>
                    <a:pt x="1454" y="0"/>
                    <a:pt x="1440" y="0"/>
                  </a:cubicBezTo>
                  <a:cubicBezTo>
                    <a:pt x="644" y="0"/>
                    <a:pt x="0" y="644"/>
                    <a:pt x="0" y="1440"/>
                  </a:cubicBezTo>
                  <a:cubicBezTo>
                    <a:pt x="0" y="2234"/>
                    <a:pt x="644" y="2878"/>
                    <a:pt x="1437" y="2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965922" y="5260340"/>
            <a:ext cx="386598" cy="302009"/>
            <a:chOff x="2581275" y="1710532"/>
            <a:chExt cx="464344" cy="362744"/>
          </a:xfrm>
          <a:solidFill>
            <a:schemeClr val="bg1"/>
          </a:solidFill>
        </p:grpSpPr>
        <p:sp>
          <p:nvSpPr>
            <p:cNvPr id="37" name="AutoShape 140"/>
            <p:cNvSpPr>
              <a:spLocks/>
            </p:cNvSpPr>
            <p:nvPr/>
          </p:nvSpPr>
          <p:spPr bwMode="auto">
            <a:xfrm>
              <a:off x="2639219" y="1768475"/>
              <a:ext cx="290513" cy="235744"/>
            </a:xfrm>
            <a:custGeom>
              <a:avLst/>
              <a:gdLst>
                <a:gd name="T0" fmla="+- 0 10800 376"/>
                <a:gd name="T1" fmla="*/ T0 w 20848"/>
                <a:gd name="T2" fmla="*/ 10800 h 21600"/>
                <a:gd name="T3" fmla="+- 0 10800 376"/>
                <a:gd name="T4" fmla="*/ T3 w 20848"/>
                <a:gd name="T5" fmla="*/ 10800 h 21600"/>
                <a:gd name="T6" fmla="+- 0 10800 376"/>
                <a:gd name="T7" fmla="*/ T6 w 20848"/>
                <a:gd name="T8" fmla="*/ 10800 h 21600"/>
                <a:gd name="T9" fmla="+- 0 10800 376"/>
                <a:gd name="T10" fmla="*/ T9 w 208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848" h="21600">
                  <a:moveTo>
                    <a:pt x="18728" y="19178"/>
                  </a:moveTo>
                  <a:cubicBezTo>
                    <a:pt x="13191" y="20631"/>
                    <a:pt x="7654" y="20631"/>
                    <a:pt x="2118" y="19178"/>
                  </a:cubicBezTo>
                  <a:cubicBezTo>
                    <a:pt x="678" y="13592"/>
                    <a:pt x="678" y="8008"/>
                    <a:pt x="2118" y="2421"/>
                  </a:cubicBezTo>
                  <a:cubicBezTo>
                    <a:pt x="7654" y="968"/>
                    <a:pt x="13191" y="968"/>
                    <a:pt x="18728" y="2421"/>
                  </a:cubicBezTo>
                  <a:cubicBezTo>
                    <a:pt x="20168" y="8008"/>
                    <a:pt x="20168" y="13592"/>
                    <a:pt x="18728" y="19178"/>
                  </a:cubicBezTo>
                  <a:moveTo>
                    <a:pt x="18938" y="1116"/>
                  </a:moveTo>
                  <a:cubicBezTo>
                    <a:pt x="16114" y="375"/>
                    <a:pt x="13249" y="0"/>
                    <a:pt x="10423" y="0"/>
                  </a:cubicBezTo>
                  <a:cubicBezTo>
                    <a:pt x="7597" y="0"/>
                    <a:pt x="4732" y="375"/>
                    <a:pt x="1908" y="1116"/>
                  </a:cubicBezTo>
                  <a:cubicBezTo>
                    <a:pt x="1543" y="1213"/>
                    <a:pt x="1244" y="1552"/>
                    <a:pt x="1127" y="2004"/>
                  </a:cubicBezTo>
                  <a:cubicBezTo>
                    <a:pt x="-376" y="7841"/>
                    <a:pt x="-376" y="13759"/>
                    <a:pt x="1127" y="19593"/>
                  </a:cubicBezTo>
                  <a:cubicBezTo>
                    <a:pt x="1244" y="20047"/>
                    <a:pt x="1543" y="20386"/>
                    <a:pt x="1908" y="20482"/>
                  </a:cubicBezTo>
                  <a:cubicBezTo>
                    <a:pt x="4732" y="21224"/>
                    <a:pt x="7597" y="21600"/>
                    <a:pt x="10423" y="21600"/>
                  </a:cubicBezTo>
                  <a:cubicBezTo>
                    <a:pt x="13249" y="21600"/>
                    <a:pt x="16114" y="21224"/>
                    <a:pt x="18938" y="20482"/>
                  </a:cubicBezTo>
                  <a:cubicBezTo>
                    <a:pt x="19303" y="20386"/>
                    <a:pt x="19602" y="20047"/>
                    <a:pt x="19719" y="19593"/>
                  </a:cubicBezTo>
                  <a:cubicBezTo>
                    <a:pt x="21223" y="13759"/>
                    <a:pt x="21223" y="7841"/>
                    <a:pt x="19719" y="2004"/>
                  </a:cubicBezTo>
                  <a:cubicBezTo>
                    <a:pt x="19602" y="1552"/>
                    <a:pt x="19303" y="1213"/>
                    <a:pt x="18938" y="111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AutoShape 141"/>
            <p:cNvSpPr>
              <a:spLocks/>
            </p:cNvSpPr>
            <p:nvPr/>
          </p:nvSpPr>
          <p:spPr bwMode="auto">
            <a:xfrm>
              <a:off x="2581275" y="1710532"/>
              <a:ext cx="464344" cy="362744"/>
            </a:xfrm>
            <a:custGeom>
              <a:avLst/>
              <a:gdLst>
                <a:gd name="T0" fmla="+- 0 10800 252"/>
                <a:gd name="T1" fmla="*/ T0 w 21096"/>
                <a:gd name="T2" fmla="*/ 10800 h 21600"/>
                <a:gd name="T3" fmla="+- 0 10800 252"/>
                <a:gd name="T4" fmla="*/ T3 w 21096"/>
                <a:gd name="T5" fmla="*/ 10800 h 21600"/>
                <a:gd name="T6" fmla="+- 0 10800 252"/>
                <a:gd name="T7" fmla="*/ T6 w 21096"/>
                <a:gd name="T8" fmla="*/ 10800 h 21600"/>
                <a:gd name="T9" fmla="+- 0 10800 252"/>
                <a:gd name="T10" fmla="*/ T9 w 210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096" h="21600">
                  <a:moveTo>
                    <a:pt x="19056" y="18331"/>
                  </a:moveTo>
                  <a:cubicBezTo>
                    <a:pt x="13383" y="19233"/>
                    <a:pt x="7711" y="19233"/>
                    <a:pt x="2038" y="18331"/>
                  </a:cubicBezTo>
                  <a:cubicBezTo>
                    <a:pt x="1074" y="13022"/>
                    <a:pt x="1074" y="7713"/>
                    <a:pt x="2038" y="2404"/>
                  </a:cubicBezTo>
                  <a:cubicBezTo>
                    <a:pt x="7711" y="1502"/>
                    <a:pt x="13383" y="1502"/>
                    <a:pt x="19056" y="2404"/>
                  </a:cubicBezTo>
                  <a:cubicBezTo>
                    <a:pt x="20021" y="7713"/>
                    <a:pt x="20021" y="13022"/>
                    <a:pt x="19056" y="18331"/>
                  </a:cubicBezTo>
                  <a:moveTo>
                    <a:pt x="20338" y="2005"/>
                  </a:moveTo>
                  <a:cubicBezTo>
                    <a:pt x="20211" y="1301"/>
                    <a:pt x="19762" y="776"/>
                    <a:pt x="19215" y="689"/>
                  </a:cubicBezTo>
                  <a:cubicBezTo>
                    <a:pt x="16339" y="232"/>
                    <a:pt x="13423" y="0"/>
                    <a:pt x="10547" y="0"/>
                  </a:cubicBezTo>
                  <a:cubicBezTo>
                    <a:pt x="7671" y="0"/>
                    <a:pt x="4755" y="232"/>
                    <a:pt x="1879" y="689"/>
                  </a:cubicBezTo>
                  <a:cubicBezTo>
                    <a:pt x="1332" y="776"/>
                    <a:pt x="883" y="1301"/>
                    <a:pt x="756" y="2005"/>
                  </a:cubicBezTo>
                  <a:cubicBezTo>
                    <a:pt x="-252" y="7553"/>
                    <a:pt x="-252" y="13181"/>
                    <a:pt x="756" y="18731"/>
                  </a:cubicBezTo>
                  <a:cubicBezTo>
                    <a:pt x="883" y="19434"/>
                    <a:pt x="1332" y="19959"/>
                    <a:pt x="1879" y="20046"/>
                  </a:cubicBezTo>
                  <a:cubicBezTo>
                    <a:pt x="3265" y="20266"/>
                    <a:pt x="4660" y="20429"/>
                    <a:pt x="6055" y="20544"/>
                  </a:cubicBezTo>
                  <a:cubicBezTo>
                    <a:pt x="5979" y="20606"/>
                    <a:pt x="5931" y="20670"/>
                    <a:pt x="5931" y="20735"/>
                  </a:cubicBezTo>
                  <a:cubicBezTo>
                    <a:pt x="5931" y="21213"/>
                    <a:pt x="7997" y="21599"/>
                    <a:pt x="10547" y="21599"/>
                  </a:cubicBezTo>
                  <a:cubicBezTo>
                    <a:pt x="13097" y="21599"/>
                    <a:pt x="15164" y="21213"/>
                    <a:pt x="15164" y="20735"/>
                  </a:cubicBezTo>
                  <a:cubicBezTo>
                    <a:pt x="15164" y="20670"/>
                    <a:pt x="15115" y="20606"/>
                    <a:pt x="15040" y="20544"/>
                  </a:cubicBezTo>
                  <a:cubicBezTo>
                    <a:pt x="16434" y="20429"/>
                    <a:pt x="17830" y="20266"/>
                    <a:pt x="19215" y="20046"/>
                  </a:cubicBezTo>
                  <a:cubicBezTo>
                    <a:pt x="19762" y="19959"/>
                    <a:pt x="20211" y="19434"/>
                    <a:pt x="20338" y="18731"/>
                  </a:cubicBezTo>
                  <a:cubicBezTo>
                    <a:pt x="21347" y="13181"/>
                    <a:pt x="21347" y="7553"/>
                    <a:pt x="20338" y="200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AutoShape 142"/>
            <p:cNvSpPr>
              <a:spLocks/>
            </p:cNvSpPr>
            <p:nvPr/>
          </p:nvSpPr>
          <p:spPr bwMode="auto">
            <a:xfrm>
              <a:off x="2944019" y="1783557"/>
              <a:ext cx="43656" cy="428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200"/>
                  </a:moveTo>
                  <a:cubicBezTo>
                    <a:pt x="12779" y="7200"/>
                    <a:pt x="14399" y="8820"/>
                    <a:pt x="14399" y="10800"/>
                  </a:cubicBezTo>
                  <a:cubicBezTo>
                    <a:pt x="14399" y="12779"/>
                    <a:pt x="12779" y="14400"/>
                    <a:pt x="10800" y="14400"/>
                  </a:cubicBezTo>
                  <a:cubicBezTo>
                    <a:pt x="8820" y="14400"/>
                    <a:pt x="7199" y="12779"/>
                    <a:pt x="7199" y="10800"/>
                  </a:cubicBezTo>
                  <a:cubicBezTo>
                    <a:pt x="7199" y="8820"/>
                    <a:pt x="8820" y="7200"/>
                    <a:pt x="10800" y="7200"/>
                  </a:cubicBezTo>
                  <a:moveTo>
                    <a:pt x="10800" y="21599"/>
                  </a:move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AutoShape 143"/>
            <p:cNvSpPr>
              <a:spLocks/>
            </p:cNvSpPr>
            <p:nvPr/>
          </p:nvSpPr>
          <p:spPr bwMode="auto">
            <a:xfrm>
              <a:off x="2929732" y="1971675"/>
              <a:ext cx="57944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AutoShape 144"/>
            <p:cNvSpPr>
              <a:spLocks/>
            </p:cNvSpPr>
            <p:nvPr/>
          </p:nvSpPr>
          <p:spPr bwMode="auto">
            <a:xfrm>
              <a:off x="2944019" y="1928019"/>
              <a:ext cx="58738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AutoShape 145"/>
            <p:cNvSpPr>
              <a:spLocks/>
            </p:cNvSpPr>
            <p:nvPr/>
          </p:nvSpPr>
          <p:spPr bwMode="auto">
            <a:xfrm>
              <a:off x="2944019" y="1885157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AutoShape 146"/>
            <p:cNvSpPr>
              <a:spLocks/>
            </p:cNvSpPr>
            <p:nvPr/>
          </p:nvSpPr>
          <p:spPr bwMode="auto">
            <a:xfrm>
              <a:off x="2697957" y="1826419"/>
              <a:ext cx="86519" cy="61119"/>
            </a:xfrm>
            <a:custGeom>
              <a:avLst/>
              <a:gdLst>
                <a:gd name="T0" fmla="+- 0 10822 44"/>
                <a:gd name="T1" fmla="*/ T0 w 21556"/>
                <a:gd name="T2" fmla="+- 0 10826 53"/>
                <a:gd name="T3" fmla="*/ 10826 h 21547"/>
                <a:gd name="T4" fmla="+- 0 10822 44"/>
                <a:gd name="T5" fmla="*/ T4 w 21556"/>
                <a:gd name="T6" fmla="+- 0 10826 53"/>
                <a:gd name="T7" fmla="*/ 10826 h 21547"/>
                <a:gd name="T8" fmla="+- 0 10822 44"/>
                <a:gd name="T9" fmla="*/ T8 w 21556"/>
                <a:gd name="T10" fmla="+- 0 10826 53"/>
                <a:gd name="T11" fmla="*/ 10826 h 21547"/>
                <a:gd name="T12" fmla="+- 0 10822 44"/>
                <a:gd name="T13" fmla="*/ T12 w 21556"/>
                <a:gd name="T14" fmla="+- 0 10826 53"/>
                <a:gd name="T15" fmla="*/ 10826 h 215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556" h="21547">
                  <a:moveTo>
                    <a:pt x="19751" y="2"/>
                  </a:moveTo>
                  <a:lnTo>
                    <a:pt x="3200" y="1845"/>
                  </a:lnTo>
                  <a:cubicBezTo>
                    <a:pt x="2215" y="2010"/>
                    <a:pt x="1272" y="3284"/>
                    <a:pt x="1106" y="4676"/>
                  </a:cubicBezTo>
                  <a:lnTo>
                    <a:pt x="1" y="18986"/>
                  </a:lnTo>
                  <a:cubicBezTo>
                    <a:pt x="-44" y="20398"/>
                    <a:pt x="724" y="21547"/>
                    <a:pt x="1712" y="21547"/>
                  </a:cubicBezTo>
                  <a:cubicBezTo>
                    <a:pt x="2698" y="21547"/>
                    <a:pt x="3542" y="20398"/>
                    <a:pt x="3582" y="18978"/>
                  </a:cubicBezTo>
                  <a:lnTo>
                    <a:pt x="4185" y="9251"/>
                  </a:lnTo>
                  <a:cubicBezTo>
                    <a:pt x="4319" y="7849"/>
                    <a:pt x="5235" y="6592"/>
                    <a:pt x="6220" y="6447"/>
                  </a:cubicBezTo>
                  <a:lnTo>
                    <a:pt x="19751" y="5128"/>
                  </a:lnTo>
                  <a:cubicBezTo>
                    <a:pt x="20743" y="5078"/>
                    <a:pt x="21556" y="3884"/>
                    <a:pt x="21556" y="2467"/>
                  </a:cubicBezTo>
                  <a:cubicBezTo>
                    <a:pt x="21556" y="1055"/>
                    <a:pt x="20743" y="-53"/>
                    <a:pt x="19751" y="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4" name="TextBox 43"/>
          <p:cNvSpPr txBox="1"/>
          <p:nvPr/>
        </p:nvSpPr>
        <p:spPr>
          <a:xfrm>
            <a:off x="5800147" y="5858408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6869265" y="5858407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7943995" y="5858407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0077597" y="5854862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008483" y="5855290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9188020" y="2084768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96%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5979684" y="3211997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7047937" y="3744885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10255329" y="3269140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46%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8096438" y="2586094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82%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1962595" y="3342273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1962489" y="4083785"/>
            <a:ext cx="512961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85%</a:t>
            </a:r>
            <a:endParaRPr lang="en-GB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1958204" y="3587254"/>
            <a:ext cx="3510358" cy="2954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2484057" y="4137242"/>
            <a:ext cx="1694091" cy="2585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1958203" y="4409488"/>
            <a:ext cx="3510360" cy="2954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59" name="Straight Connector 58"/>
          <p:cNvCxnSpPr/>
          <p:nvPr/>
        </p:nvCxnSpPr>
        <p:spPr>
          <a:xfrm>
            <a:off x="2033099" y="4889858"/>
            <a:ext cx="3424433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0" name="Group 59"/>
          <p:cNvGrpSpPr/>
          <p:nvPr/>
        </p:nvGrpSpPr>
        <p:grpSpPr>
          <a:xfrm>
            <a:off x="2108270" y="5195081"/>
            <a:ext cx="425258" cy="425258"/>
            <a:chOff x="3510757" y="2582069"/>
            <a:chExt cx="464344" cy="464344"/>
          </a:xfrm>
          <a:solidFill>
            <a:schemeClr val="accent4"/>
          </a:solidFill>
        </p:grpSpPr>
        <p:sp>
          <p:nvSpPr>
            <p:cNvPr id="61" name="AutoShape 126"/>
            <p:cNvSpPr>
              <a:spLocks/>
            </p:cNvSpPr>
            <p:nvPr/>
          </p:nvSpPr>
          <p:spPr bwMode="auto">
            <a:xfrm>
              <a:off x="3510757" y="2582069"/>
              <a:ext cx="464344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AutoShape 127"/>
            <p:cNvSpPr>
              <a:spLocks/>
            </p:cNvSpPr>
            <p:nvPr/>
          </p:nvSpPr>
          <p:spPr bwMode="auto">
            <a:xfrm>
              <a:off x="3698875" y="2654300"/>
              <a:ext cx="109538" cy="1087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0"/>
                  </a:moveTo>
                  <a:cubicBezTo>
                    <a:pt x="9025" y="0"/>
                    <a:pt x="0" y="9025"/>
                    <a:pt x="0" y="2016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60"/>
                  </a:cubicBezTo>
                  <a:cubicBezTo>
                    <a:pt x="2880" y="10618"/>
                    <a:pt x="10617" y="2880"/>
                    <a:pt x="2016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6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3" name="Rectangle 62"/>
          <p:cNvSpPr/>
          <p:nvPr/>
        </p:nvSpPr>
        <p:spPr>
          <a:xfrm>
            <a:off x="2641735" y="5169346"/>
            <a:ext cx="2777089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1967997" y="5737139"/>
            <a:ext cx="3450827" cy="2954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Title 36"/>
          <p:cNvSpPr txBox="1">
            <a:spLocks/>
          </p:cNvSpPr>
          <p:nvPr/>
        </p:nvSpPr>
        <p:spPr>
          <a:xfrm>
            <a:off x="4487044" y="182486"/>
            <a:ext cx="3884663" cy="73559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</a:pPr>
            <a:r>
              <a:rPr lang="zh-CN" altLang="en-US" sz="2800" dirty="0" smtClean="0">
                <a:solidFill>
                  <a:srgbClr val="1B294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AU" sz="2800" dirty="0">
              <a:solidFill>
                <a:srgbClr val="1B294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6" name="Subtitle 37"/>
          <p:cNvSpPr txBox="1">
            <a:spLocks/>
          </p:cNvSpPr>
          <p:nvPr/>
        </p:nvSpPr>
        <p:spPr>
          <a:xfrm>
            <a:off x="5062476" y="682507"/>
            <a:ext cx="2733798" cy="39466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None/>
            </a:pPr>
            <a:r>
              <a:rPr lang="en-US" sz="1400" dirty="0" smtClean="0">
                <a:solidFill>
                  <a:srgbClr val="F8284B"/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AU" sz="1400" dirty="0">
              <a:solidFill>
                <a:srgbClr val="F8284B"/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23330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500"/>
                            </p:stCondLst>
                            <p:childTnLst>
                              <p:par>
                                <p:cTn id="1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2000"/>
                            </p:stCondLst>
                            <p:childTnLst>
                              <p:par>
                                <p:cTn id="1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2500"/>
                            </p:stCondLst>
                            <p:childTnLst>
                              <p:par>
                                <p:cTn id="1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3000"/>
                            </p:stCondLst>
                            <p:childTnLst>
                              <p:par>
                                <p:cTn id="1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3500"/>
                            </p:stCondLst>
                            <p:childTnLst>
                              <p:par>
                                <p:cTn id="1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4000"/>
                            </p:stCondLst>
                            <p:childTnLst>
                              <p:par>
                                <p:cTn id="1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4500"/>
                            </p:stCondLst>
                            <p:childTnLst>
                              <p:par>
                                <p:cTn id="1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63" grpId="0"/>
      <p:bldP spid="6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84732" y="2113988"/>
            <a:ext cx="3535962" cy="300021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4661394" y="2113988"/>
            <a:ext cx="3535962" cy="3000210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8438057" y="2113988"/>
            <a:ext cx="3535962" cy="3000210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TextBox 15"/>
          <p:cNvSpPr txBox="1"/>
          <p:nvPr/>
        </p:nvSpPr>
        <p:spPr>
          <a:xfrm>
            <a:off x="1460823" y="5821702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6" name="TextBox 16"/>
          <p:cNvSpPr txBox="1"/>
          <p:nvPr/>
        </p:nvSpPr>
        <p:spPr>
          <a:xfrm>
            <a:off x="1460823" y="5500971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5"/>
          <p:cNvSpPr txBox="1"/>
          <p:nvPr/>
        </p:nvSpPr>
        <p:spPr>
          <a:xfrm>
            <a:off x="5223198" y="5821702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8" name="TextBox 16"/>
          <p:cNvSpPr txBox="1"/>
          <p:nvPr/>
        </p:nvSpPr>
        <p:spPr>
          <a:xfrm>
            <a:off x="5223198" y="5500971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5"/>
          <p:cNvSpPr txBox="1"/>
          <p:nvPr/>
        </p:nvSpPr>
        <p:spPr>
          <a:xfrm>
            <a:off x="9071298" y="5821702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0" name="TextBox 16"/>
          <p:cNvSpPr txBox="1"/>
          <p:nvPr/>
        </p:nvSpPr>
        <p:spPr>
          <a:xfrm>
            <a:off x="9071298" y="5500971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itle 36"/>
          <p:cNvSpPr txBox="1">
            <a:spLocks/>
          </p:cNvSpPr>
          <p:nvPr/>
        </p:nvSpPr>
        <p:spPr>
          <a:xfrm>
            <a:off x="4487044" y="182486"/>
            <a:ext cx="3884663" cy="73559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</a:pPr>
            <a:r>
              <a:rPr lang="zh-CN" altLang="en-US" sz="2800" dirty="0" smtClean="0">
                <a:solidFill>
                  <a:srgbClr val="1B294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AU" sz="2800" dirty="0">
              <a:solidFill>
                <a:srgbClr val="1B294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" name="Subtitle 37"/>
          <p:cNvSpPr txBox="1">
            <a:spLocks/>
          </p:cNvSpPr>
          <p:nvPr/>
        </p:nvSpPr>
        <p:spPr>
          <a:xfrm>
            <a:off x="5062476" y="682507"/>
            <a:ext cx="2733798" cy="39466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None/>
            </a:pPr>
            <a:r>
              <a:rPr lang="en-US" sz="1400" dirty="0" smtClean="0">
                <a:solidFill>
                  <a:srgbClr val="F8284B"/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AU" sz="1400" dirty="0">
              <a:solidFill>
                <a:srgbClr val="F8284B"/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26993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5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50"/>
                            </p:stCondLst>
                            <p:childTnLst>
                              <p:par>
                                <p:cTn id="3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1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600"/>
                            </p:stCondLst>
                            <p:childTnLst>
                              <p:par>
                                <p:cTn id="4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6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24" grpId="0" animBg="1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0" name="Group 89"/>
          <p:cNvGrpSpPr/>
          <p:nvPr/>
        </p:nvGrpSpPr>
        <p:grpSpPr>
          <a:xfrm>
            <a:off x="8105171" y="2409546"/>
            <a:ext cx="1915754" cy="653964"/>
            <a:chOff x="8767813" y="2706527"/>
            <a:chExt cx="2889664" cy="864024"/>
          </a:xfrm>
        </p:grpSpPr>
        <p:sp>
          <p:nvSpPr>
            <p:cNvPr id="92" name="TextBox 91"/>
            <p:cNvSpPr txBox="1"/>
            <p:nvPr/>
          </p:nvSpPr>
          <p:spPr>
            <a:xfrm>
              <a:off x="8767813" y="2706527"/>
              <a:ext cx="2323716" cy="3415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4" name="Rectangle 93"/>
            <p:cNvSpPr/>
            <p:nvPr/>
          </p:nvSpPr>
          <p:spPr>
            <a:xfrm>
              <a:off x="8803439" y="2984993"/>
              <a:ext cx="2854038" cy="58555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5" name="Group 94"/>
          <p:cNvGrpSpPr/>
          <p:nvPr/>
        </p:nvGrpSpPr>
        <p:grpSpPr>
          <a:xfrm>
            <a:off x="8895586" y="3884075"/>
            <a:ext cx="1895662" cy="693512"/>
            <a:chOff x="9703193" y="4640973"/>
            <a:chExt cx="2504575" cy="916276"/>
          </a:xfrm>
        </p:grpSpPr>
        <p:sp>
          <p:nvSpPr>
            <p:cNvPr id="97" name="TextBox 96"/>
            <p:cNvSpPr txBox="1"/>
            <p:nvPr/>
          </p:nvSpPr>
          <p:spPr>
            <a:xfrm>
              <a:off x="9744077" y="4640973"/>
              <a:ext cx="1660441" cy="34157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9" name="Rectangle 98"/>
            <p:cNvSpPr/>
            <p:nvPr/>
          </p:nvSpPr>
          <p:spPr>
            <a:xfrm>
              <a:off x="9703193" y="4971691"/>
              <a:ext cx="2504575" cy="58555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0" name="Group 99"/>
          <p:cNvGrpSpPr/>
          <p:nvPr/>
        </p:nvGrpSpPr>
        <p:grpSpPr>
          <a:xfrm>
            <a:off x="2498390" y="2563862"/>
            <a:ext cx="1904910" cy="675662"/>
            <a:chOff x="846858" y="2675652"/>
            <a:chExt cx="2516793" cy="892692"/>
          </a:xfrm>
        </p:grpSpPr>
        <p:sp>
          <p:nvSpPr>
            <p:cNvPr id="104" name="TextBox 103"/>
            <p:cNvSpPr txBox="1"/>
            <p:nvPr/>
          </p:nvSpPr>
          <p:spPr>
            <a:xfrm flipH="1">
              <a:off x="1703211" y="2675652"/>
              <a:ext cx="1660440" cy="34157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" name="Rectangle 101"/>
            <p:cNvSpPr/>
            <p:nvPr/>
          </p:nvSpPr>
          <p:spPr>
            <a:xfrm>
              <a:off x="846858" y="2982786"/>
              <a:ext cx="2510330" cy="58555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6" name="Group 105"/>
          <p:cNvGrpSpPr/>
          <p:nvPr/>
        </p:nvGrpSpPr>
        <p:grpSpPr>
          <a:xfrm>
            <a:off x="1803176" y="4093202"/>
            <a:ext cx="1916813" cy="653603"/>
            <a:chOff x="-71668" y="4696256"/>
            <a:chExt cx="2532520" cy="863552"/>
          </a:xfrm>
        </p:grpSpPr>
        <p:sp>
          <p:nvSpPr>
            <p:cNvPr id="110" name="TextBox 109"/>
            <p:cNvSpPr txBox="1"/>
            <p:nvPr/>
          </p:nvSpPr>
          <p:spPr>
            <a:xfrm flipH="1">
              <a:off x="800411" y="4696256"/>
              <a:ext cx="1660441" cy="3415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" name="Rectangle 107"/>
            <p:cNvSpPr/>
            <p:nvPr/>
          </p:nvSpPr>
          <p:spPr>
            <a:xfrm>
              <a:off x="-71668" y="4974247"/>
              <a:ext cx="2510329" cy="58556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806998" y="2278757"/>
            <a:ext cx="4980233" cy="3335646"/>
            <a:chOff x="3232593" y="1968492"/>
            <a:chExt cx="5437975" cy="3642231"/>
          </a:xfrm>
        </p:grpSpPr>
        <p:grpSp>
          <p:nvGrpSpPr>
            <p:cNvPr id="114" name="Group 113"/>
            <p:cNvGrpSpPr/>
            <p:nvPr/>
          </p:nvGrpSpPr>
          <p:grpSpPr>
            <a:xfrm>
              <a:off x="3232593" y="1968492"/>
              <a:ext cx="5424627" cy="3642231"/>
              <a:chOff x="2814101" y="2265723"/>
              <a:chExt cx="6563799" cy="4407100"/>
            </a:xfrm>
          </p:grpSpPr>
          <p:sp>
            <p:nvSpPr>
              <p:cNvPr id="115" name="泪滴形 1"/>
              <p:cNvSpPr/>
              <p:nvPr/>
            </p:nvSpPr>
            <p:spPr>
              <a:xfrm rot="10343435">
                <a:off x="5905548" y="3205317"/>
                <a:ext cx="2477265" cy="2290260"/>
              </a:xfrm>
              <a:custGeom>
                <a:avLst/>
                <a:gdLst/>
                <a:ahLst/>
                <a:cxnLst/>
                <a:rect l="l" t="t" r="r" b="b"/>
                <a:pathLst>
                  <a:path w="5141341" h="5055454">
                    <a:moveTo>
                      <a:pt x="4266139" y="0"/>
                    </a:moveTo>
                    <a:lnTo>
                      <a:pt x="5141341" y="839651"/>
                    </a:lnTo>
                    <a:cubicBezTo>
                      <a:pt x="4913270" y="1480691"/>
                      <a:pt x="4731076" y="2140225"/>
                      <a:pt x="4392488" y="2855214"/>
                    </a:cubicBezTo>
                    <a:cubicBezTo>
                      <a:pt x="3881044" y="4068165"/>
                      <a:pt x="3533182" y="4973967"/>
                      <a:pt x="2196244" y="5051458"/>
                    </a:cubicBezTo>
                    <a:cubicBezTo>
                      <a:pt x="859306" y="5128949"/>
                      <a:pt x="0" y="4068166"/>
                      <a:pt x="0" y="2855214"/>
                    </a:cubicBezTo>
                    <a:cubicBezTo>
                      <a:pt x="0" y="1642262"/>
                      <a:pt x="1040596" y="1027385"/>
                      <a:pt x="2196244" y="658970"/>
                    </a:cubicBezTo>
                    <a:cubicBezTo>
                      <a:pt x="3023077" y="395380"/>
                      <a:pt x="3676191" y="223591"/>
                      <a:pt x="4266139" y="0"/>
                    </a:cubicBez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 w="25400" cap="flat" cmpd="sng" algn="ctr">
                <a:noFill/>
                <a:prstDash val="solid"/>
              </a:ln>
              <a:effectLst>
                <a:softEdge rad="127000"/>
              </a:effectLst>
            </p:spPr>
            <p:txBody>
              <a:bodyPr rtlCol="0" anchor="ctr"/>
              <a:lstStyle/>
              <a:p>
                <a:pPr algn="just" defTabSz="837363">
                  <a:lnSpc>
                    <a:spcPct val="120000"/>
                  </a:lnSpc>
                  <a:defRPr/>
                </a:pPr>
                <a:endParaRPr lang="en-US" sz="900" ker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grpSp>
            <p:nvGrpSpPr>
              <p:cNvPr id="116" name="Group 115"/>
              <p:cNvGrpSpPr/>
              <p:nvPr/>
            </p:nvGrpSpPr>
            <p:grpSpPr>
              <a:xfrm>
                <a:off x="2814101" y="2265723"/>
                <a:ext cx="6563799" cy="4407100"/>
                <a:chOff x="2814101" y="2265723"/>
                <a:chExt cx="6563799" cy="4407100"/>
              </a:xfrm>
            </p:grpSpPr>
            <p:sp>
              <p:nvSpPr>
                <p:cNvPr id="117" name="泪滴形 1"/>
                <p:cNvSpPr/>
                <p:nvPr/>
              </p:nvSpPr>
              <p:spPr>
                <a:xfrm rot="6787574">
                  <a:off x="4485117" y="2915181"/>
                  <a:ext cx="2477265" cy="229026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141341" h="5055454">
                      <a:moveTo>
                        <a:pt x="4266139" y="0"/>
                      </a:moveTo>
                      <a:lnTo>
                        <a:pt x="5141341" y="839651"/>
                      </a:lnTo>
                      <a:cubicBezTo>
                        <a:pt x="4913270" y="1480691"/>
                        <a:pt x="4731076" y="2140225"/>
                        <a:pt x="4392488" y="2855214"/>
                      </a:cubicBezTo>
                      <a:cubicBezTo>
                        <a:pt x="3881044" y="4068165"/>
                        <a:pt x="3533182" y="4973967"/>
                        <a:pt x="2196244" y="5051458"/>
                      </a:cubicBezTo>
                      <a:cubicBezTo>
                        <a:pt x="859306" y="5128949"/>
                        <a:pt x="0" y="4068166"/>
                        <a:pt x="0" y="2855214"/>
                      </a:cubicBezTo>
                      <a:cubicBezTo>
                        <a:pt x="0" y="1642262"/>
                        <a:pt x="1040596" y="1027385"/>
                        <a:pt x="2196244" y="658970"/>
                      </a:cubicBezTo>
                      <a:cubicBezTo>
                        <a:pt x="3023077" y="395380"/>
                        <a:pt x="3676191" y="223591"/>
                        <a:pt x="4266139" y="0"/>
                      </a:cubicBezTo>
                      <a:close/>
                    </a:path>
                  </a:pathLst>
                </a:custGeom>
                <a:solidFill>
                  <a:schemeClr val="accent4">
                    <a:lumMod val="75000"/>
                  </a:schemeClr>
                </a:solidFill>
                <a:ln w="25400" cap="flat" cmpd="sng" algn="ctr">
                  <a:noFill/>
                  <a:prstDash val="solid"/>
                </a:ln>
                <a:effectLst>
                  <a:softEdge rad="127000"/>
                </a:effectLst>
              </p:spPr>
              <p:txBody>
                <a:bodyPr rtlCol="0" anchor="ctr"/>
                <a:lstStyle/>
                <a:p>
                  <a:pPr algn="just" defTabSz="837363">
                    <a:lnSpc>
                      <a:spcPct val="120000"/>
                    </a:lnSpc>
                    <a:defRPr/>
                  </a:pPr>
                  <a:endParaRPr lang="en-US" sz="900" ker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8" name="泪滴形 1"/>
                <p:cNvSpPr/>
                <p:nvPr/>
              </p:nvSpPr>
              <p:spPr>
                <a:xfrm rot="3472831">
                  <a:off x="3369184" y="3784807"/>
                  <a:ext cx="2477265" cy="229026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141341" h="5055454">
                      <a:moveTo>
                        <a:pt x="4266139" y="0"/>
                      </a:moveTo>
                      <a:lnTo>
                        <a:pt x="5141341" y="839651"/>
                      </a:lnTo>
                      <a:cubicBezTo>
                        <a:pt x="4913270" y="1480691"/>
                        <a:pt x="4731076" y="2140225"/>
                        <a:pt x="4392488" y="2855214"/>
                      </a:cubicBezTo>
                      <a:cubicBezTo>
                        <a:pt x="3881044" y="4068165"/>
                        <a:pt x="3533182" y="4973967"/>
                        <a:pt x="2196244" y="5051458"/>
                      </a:cubicBezTo>
                      <a:cubicBezTo>
                        <a:pt x="859306" y="5128949"/>
                        <a:pt x="0" y="4068166"/>
                        <a:pt x="0" y="2855214"/>
                      </a:cubicBezTo>
                      <a:cubicBezTo>
                        <a:pt x="0" y="1642262"/>
                        <a:pt x="1040596" y="1027385"/>
                        <a:pt x="2196244" y="658970"/>
                      </a:cubicBezTo>
                      <a:cubicBezTo>
                        <a:pt x="3023077" y="395380"/>
                        <a:pt x="3676191" y="223591"/>
                        <a:pt x="4266139" y="0"/>
                      </a:cubicBezTo>
                      <a:close/>
                    </a:path>
                  </a:pathLst>
                </a:custGeom>
                <a:solidFill>
                  <a:schemeClr val="accent2">
                    <a:lumMod val="75000"/>
                  </a:schemeClr>
                </a:solidFill>
                <a:ln w="25400" cap="flat" cmpd="sng" algn="ctr">
                  <a:noFill/>
                  <a:prstDash val="solid"/>
                </a:ln>
                <a:effectLst>
                  <a:softEdge rad="127000"/>
                </a:effectLst>
              </p:spPr>
              <p:txBody>
                <a:bodyPr rtlCol="0" anchor="ctr"/>
                <a:lstStyle/>
                <a:p>
                  <a:pPr algn="just" defTabSz="837363">
                    <a:lnSpc>
                      <a:spcPct val="120000"/>
                    </a:lnSpc>
                    <a:defRPr/>
                  </a:pPr>
                  <a:endParaRPr lang="en-US" sz="900" ker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grpSp>
              <p:nvGrpSpPr>
                <p:cNvPr id="119" name="Group 118"/>
                <p:cNvGrpSpPr/>
                <p:nvPr/>
              </p:nvGrpSpPr>
              <p:grpSpPr>
                <a:xfrm>
                  <a:off x="2814101" y="2265723"/>
                  <a:ext cx="6563799" cy="4407100"/>
                  <a:chOff x="2814101" y="2265723"/>
                  <a:chExt cx="6563799" cy="4407100"/>
                </a:xfrm>
              </p:grpSpPr>
              <p:sp>
                <p:nvSpPr>
                  <p:cNvPr id="122" name="泪滴形 1"/>
                  <p:cNvSpPr/>
                  <p:nvPr/>
                </p:nvSpPr>
                <p:spPr>
                  <a:xfrm rot="13192496">
                    <a:off x="6462030" y="3665645"/>
                    <a:ext cx="2915870" cy="286715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141341" h="5055454">
                        <a:moveTo>
                          <a:pt x="4266139" y="0"/>
                        </a:moveTo>
                        <a:lnTo>
                          <a:pt x="5141341" y="839651"/>
                        </a:lnTo>
                        <a:cubicBezTo>
                          <a:pt x="4913270" y="1480691"/>
                          <a:pt x="4731076" y="2140225"/>
                          <a:pt x="4392488" y="2855214"/>
                        </a:cubicBezTo>
                        <a:cubicBezTo>
                          <a:pt x="3881044" y="4068165"/>
                          <a:pt x="3533182" y="4973967"/>
                          <a:pt x="2196244" y="5051458"/>
                        </a:cubicBezTo>
                        <a:cubicBezTo>
                          <a:pt x="859306" y="5128949"/>
                          <a:pt x="0" y="4068166"/>
                          <a:pt x="0" y="2855214"/>
                        </a:cubicBezTo>
                        <a:cubicBezTo>
                          <a:pt x="0" y="1642262"/>
                          <a:pt x="1040596" y="1027385"/>
                          <a:pt x="2196244" y="658970"/>
                        </a:cubicBezTo>
                        <a:cubicBezTo>
                          <a:pt x="3023077" y="395380"/>
                          <a:pt x="3676191" y="223591"/>
                          <a:pt x="4266139" y="0"/>
                        </a:cubicBezTo>
                        <a:close/>
                      </a:path>
                    </a:pathLst>
                  </a:custGeom>
                  <a:solidFill>
                    <a:schemeClr val="accent4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363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123" name="泪滴形 1"/>
                  <p:cNvSpPr/>
                  <p:nvPr/>
                </p:nvSpPr>
                <p:spPr>
                  <a:xfrm rot="10111243">
                    <a:off x="5582872" y="2468369"/>
                    <a:ext cx="2915869" cy="286715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141341" h="5055454">
                        <a:moveTo>
                          <a:pt x="4266139" y="0"/>
                        </a:moveTo>
                        <a:lnTo>
                          <a:pt x="5141341" y="839651"/>
                        </a:lnTo>
                        <a:cubicBezTo>
                          <a:pt x="4913270" y="1480691"/>
                          <a:pt x="4731076" y="2140225"/>
                          <a:pt x="4392488" y="2855214"/>
                        </a:cubicBezTo>
                        <a:cubicBezTo>
                          <a:pt x="3881044" y="4068165"/>
                          <a:pt x="3533182" y="4973967"/>
                          <a:pt x="2196244" y="5051458"/>
                        </a:cubicBezTo>
                        <a:cubicBezTo>
                          <a:pt x="859306" y="5128949"/>
                          <a:pt x="0" y="4068166"/>
                          <a:pt x="0" y="2855214"/>
                        </a:cubicBezTo>
                        <a:cubicBezTo>
                          <a:pt x="0" y="1642262"/>
                          <a:pt x="1040596" y="1027385"/>
                          <a:pt x="2196244" y="658970"/>
                        </a:cubicBezTo>
                        <a:cubicBezTo>
                          <a:pt x="3023077" y="395380"/>
                          <a:pt x="3676191" y="223591"/>
                          <a:pt x="4266139" y="0"/>
                        </a:cubicBezTo>
                        <a:close/>
                      </a:path>
                    </a:pathLst>
                  </a:custGeom>
                  <a:solidFill>
                    <a:schemeClr val="accent3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363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124" name="泪滴形 1"/>
                  <p:cNvSpPr/>
                  <p:nvPr/>
                </p:nvSpPr>
                <p:spPr>
                  <a:xfrm rot="6430905">
                    <a:off x="3833458" y="2290078"/>
                    <a:ext cx="2915869" cy="286715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141341" h="5055454">
                        <a:moveTo>
                          <a:pt x="4266139" y="0"/>
                        </a:moveTo>
                        <a:lnTo>
                          <a:pt x="5141341" y="839651"/>
                        </a:lnTo>
                        <a:cubicBezTo>
                          <a:pt x="4913270" y="1480691"/>
                          <a:pt x="4731076" y="2140225"/>
                          <a:pt x="4392488" y="2855214"/>
                        </a:cubicBezTo>
                        <a:cubicBezTo>
                          <a:pt x="3881044" y="4068165"/>
                          <a:pt x="3533182" y="4973967"/>
                          <a:pt x="2196244" y="5051458"/>
                        </a:cubicBezTo>
                        <a:cubicBezTo>
                          <a:pt x="859306" y="5128949"/>
                          <a:pt x="0" y="4068166"/>
                          <a:pt x="0" y="2855214"/>
                        </a:cubicBezTo>
                        <a:cubicBezTo>
                          <a:pt x="0" y="1642262"/>
                          <a:pt x="1040596" y="1027385"/>
                          <a:pt x="2196244" y="658970"/>
                        </a:cubicBezTo>
                        <a:cubicBezTo>
                          <a:pt x="3023077" y="395380"/>
                          <a:pt x="3676191" y="223591"/>
                          <a:pt x="4266139" y="0"/>
                        </a:cubicBezTo>
                        <a:close/>
                      </a:path>
                    </a:pathLst>
                  </a:custGeom>
                  <a:solidFill>
                    <a:schemeClr val="accent2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363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125" name="泪滴形 1"/>
                  <p:cNvSpPr/>
                  <p:nvPr/>
                </p:nvSpPr>
                <p:spPr>
                  <a:xfrm rot="3031563">
                    <a:off x="2789746" y="3781309"/>
                    <a:ext cx="2915869" cy="286715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141341" h="5055454">
                        <a:moveTo>
                          <a:pt x="4266139" y="0"/>
                        </a:moveTo>
                        <a:lnTo>
                          <a:pt x="5141341" y="839651"/>
                        </a:lnTo>
                        <a:cubicBezTo>
                          <a:pt x="4913270" y="1480691"/>
                          <a:pt x="4731076" y="2140225"/>
                          <a:pt x="4392488" y="2855214"/>
                        </a:cubicBezTo>
                        <a:cubicBezTo>
                          <a:pt x="3881044" y="4068165"/>
                          <a:pt x="3533182" y="4973967"/>
                          <a:pt x="2196244" y="5051458"/>
                        </a:cubicBezTo>
                        <a:cubicBezTo>
                          <a:pt x="859306" y="5128949"/>
                          <a:pt x="0" y="4068166"/>
                          <a:pt x="0" y="2855214"/>
                        </a:cubicBezTo>
                        <a:cubicBezTo>
                          <a:pt x="0" y="1642262"/>
                          <a:pt x="1040596" y="1027385"/>
                          <a:pt x="2196244" y="658970"/>
                        </a:cubicBezTo>
                        <a:cubicBezTo>
                          <a:pt x="3023077" y="395380"/>
                          <a:pt x="3676191" y="223591"/>
                          <a:pt x="4266139" y="0"/>
                        </a:cubicBezTo>
                        <a:close/>
                      </a:path>
                    </a:pathLst>
                  </a:custGeom>
                  <a:solidFill>
                    <a:schemeClr val="accent1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363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126" name="椭圆 30"/>
                  <p:cNvSpPr/>
                  <p:nvPr/>
                </p:nvSpPr>
                <p:spPr>
                  <a:xfrm rot="19870947">
                    <a:off x="5859728" y="5019672"/>
                    <a:ext cx="648361" cy="648360"/>
                  </a:xfrm>
                  <a:prstGeom prst="ellipse">
                    <a:avLst/>
                  </a:prstGeom>
                  <a:solidFill>
                    <a:schemeClr val="bg2"/>
                  </a:solidFill>
                  <a:ln w="295275" cap="flat" cmpd="sng" algn="ctr">
                    <a:solidFill>
                      <a:schemeClr val="tx2"/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363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</p:grpSp>
          </p:grpSp>
        </p:grpSp>
        <p:sp>
          <p:nvSpPr>
            <p:cNvPr id="131" name="AutoShape 59"/>
            <p:cNvSpPr>
              <a:spLocks/>
            </p:cNvSpPr>
            <p:nvPr/>
          </p:nvSpPr>
          <p:spPr bwMode="auto">
            <a:xfrm>
              <a:off x="4918729" y="2285167"/>
              <a:ext cx="384412" cy="383755"/>
            </a:xfrm>
            <a:custGeom>
              <a:avLst/>
              <a:gdLst>
                <a:gd name="T0" fmla="+- 0 10794 23"/>
                <a:gd name="T1" fmla="*/ T0 w 21543"/>
                <a:gd name="T2" fmla="*/ 10800 h 21600"/>
                <a:gd name="T3" fmla="+- 0 10794 23"/>
                <a:gd name="T4" fmla="*/ T3 w 21543"/>
                <a:gd name="T5" fmla="*/ 10800 h 21600"/>
                <a:gd name="T6" fmla="+- 0 10794 23"/>
                <a:gd name="T7" fmla="*/ T6 w 21543"/>
                <a:gd name="T8" fmla="*/ 10800 h 21600"/>
                <a:gd name="T9" fmla="+- 0 10794 23"/>
                <a:gd name="T10" fmla="*/ T9 w 2154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43" h="21600">
                  <a:moveTo>
                    <a:pt x="16976" y="19986"/>
                  </a:moveTo>
                  <a:lnTo>
                    <a:pt x="11226" y="17680"/>
                  </a:lnTo>
                  <a:cubicBezTo>
                    <a:pt x="11088" y="17626"/>
                    <a:pt x="10946" y="17608"/>
                    <a:pt x="10806" y="17600"/>
                  </a:cubicBezTo>
                  <a:lnTo>
                    <a:pt x="19660" y="3837"/>
                  </a:lnTo>
                  <a:cubicBezTo>
                    <a:pt x="19660" y="3837"/>
                    <a:pt x="16976" y="19986"/>
                    <a:pt x="16976" y="19986"/>
                  </a:cubicBezTo>
                  <a:close/>
                  <a:moveTo>
                    <a:pt x="6859" y="16244"/>
                  </a:moveTo>
                  <a:cubicBezTo>
                    <a:pt x="6858" y="16242"/>
                    <a:pt x="6855" y="16240"/>
                    <a:pt x="6854" y="16238"/>
                  </a:cubicBezTo>
                  <a:lnTo>
                    <a:pt x="19606" y="2552"/>
                  </a:lnTo>
                  <a:lnTo>
                    <a:pt x="8735" y="19536"/>
                  </a:lnTo>
                  <a:cubicBezTo>
                    <a:pt x="8735" y="19536"/>
                    <a:pt x="6859" y="16244"/>
                    <a:pt x="6859" y="16244"/>
                  </a:cubicBezTo>
                  <a:close/>
                  <a:moveTo>
                    <a:pt x="2111" y="14024"/>
                  </a:moveTo>
                  <a:lnTo>
                    <a:pt x="17712" y="3595"/>
                  </a:lnTo>
                  <a:lnTo>
                    <a:pt x="6369" y="15770"/>
                  </a:lnTo>
                  <a:cubicBezTo>
                    <a:pt x="6309" y="15734"/>
                    <a:pt x="6256" y="15687"/>
                    <a:pt x="6190" y="15660"/>
                  </a:cubicBezTo>
                  <a:cubicBezTo>
                    <a:pt x="6190" y="15660"/>
                    <a:pt x="2111" y="14024"/>
                    <a:pt x="2111" y="14024"/>
                  </a:cubicBezTo>
                  <a:close/>
                  <a:moveTo>
                    <a:pt x="21234" y="108"/>
                  </a:moveTo>
                  <a:cubicBezTo>
                    <a:pt x="21123" y="35"/>
                    <a:pt x="20996" y="0"/>
                    <a:pt x="20868" y="0"/>
                  </a:cubicBezTo>
                  <a:cubicBezTo>
                    <a:pt x="20738" y="0"/>
                    <a:pt x="20608" y="36"/>
                    <a:pt x="20495" y="113"/>
                  </a:cubicBezTo>
                  <a:lnTo>
                    <a:pt x="299" y="13613"/>
                  </a:lnTo>
                  <a:cubicBezTo>
                    <a:pt x="91" y="13751"/>
                    <a:pt x="-23" y="13995"/>
                    <a:pt x="3" y="14244"/>
                  </a:cubicBezTo>
                  <a:cubicBezTo>
                    <a:pt x="28" y="14494"/>
                    <a:pt x="190" y="14708"/>
                    <a:pt x="422" y="14801"/>
                  </a:cubicBezTo>
                  <a:lnTo>
                    <a:pt x="5689" y="16914"/>
                  </a:lnTo>
                  <a:lnTo>
                    <a:pt x="8166" y="21259"/>
                  </a:lnTo>
                  <a:cubicBezTo>
                    <a:pt x="8284" y="21468"/>
                    <a:pt x="8505" y="21597"/>
                    <a:pt x="8743" y="21599"/>
                  </a:cubicBezTo>
                  <a:lnTo>
                    <a:pt x="8751" y="21599"/>
                  </a:lnTo>
                  <a:cubicBezTo>
                    <a:pt x="8987" y="21599"/>
                    <a:pt x="9206" y="21474"/>
                    <a:pt x="9328" y="21271"/>
                  </a:cubicBezTo>
                  <a:lnTo>
                    <a:pt x="10726" y="18934"/>
                  </a:lnTo>
                  <a:lnTo>
                    <a:pt x="17253" y="21551"/>
                  </a:lnTo>
                  <a:cubicBezTo>
                    <a:pt x="17332" y="21584"/>
                    <a:pt x="17418" y="21599"/>
                    <a:pt x="17502" y="21599"/>
                  </a:cubicBezTo>
                  <a:cubicBezTo>
                    <a:pt x="17617" y="21599"/>
                    <a:pt x="17731" y="21571"/>
                    <a:pt x="17832" y="21512"/>
                  </a:cubicBezTo>
                  <a:cubicBezTo>
                    <a:pt x="18010" y="21412"/>
                    <a:pt x="18133" y="21238"/>
                    <a:pt x="18167" y="21035"/>
                  </a:cubicBezTo>
                  <a:lnTo>
                    <a:pt x="21533" y="785"/>
                  </a:lnTo>
                  <a:cubicBezTo>
                    <a:pt x="21576" y="520"/>
                    <a:pt x="21459" y="254"/>
                    <a:pt x="21234" y="10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2" name="AutoShape 112"/>
            <p:cNvSpPr>
              <a:spLocks/>
            </p:cNvSpPr>
            <p:nvPr/>
          </p:nvSpPr>
          <p:spPr bwMode="auto">
            <a:xfrm>
              <a:off x="3999194" y="3820418"/>
              <a:ext cx="383755" cy="384412"/>
            </a:xfrm>
            <a:custGeom>
              <a:avLst/>
              <a:gdLst>
                <a:gd name="T0" fmla="*/ 10510 w 21020"/>
                <a:gd name="T1" fmla="*/ 10800 h 21600"/>
                <a:gd name="T2" fmla="*/ 10510 w 21020"/>
                <a:gd name="T3" fmla="*/ 10800 h 21600"/>
                <a:gd name="T4" fmla="*/ 10510 w 21020"/>
                <a:gd name="T5" fmla="*/ 10800 h 21600"/>
                <a:gd name="T6" fmla="*/ 10510 w 2102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020" h="21600">
                  <a:moveTo>
                    <a:pt x="18846" y="7946"/>
                  </a:moveTo>
                  <a:lnTo>
                    <a:pt x="17740" y="9091"/>
                  </a:lnTo>
                  <a:cubicBezTo>
                    <a:pt x="17740" y="8939"/>
                    <a:pt x="17758" y="8792"/>
                    <a:pt x="17744" y="8636"/>
                  </a:cubicBezTo>
                  <a:cubicBezTo>
                    <a:pt x="17629" y="7331"/>
                    <a:pt x="17036" y="6068"/>
                    <a:pt x="16074" y="5080"/>
                  </a:cubicBezTo>
                  <a:cubicBezTo>
                    <a:pt x="15004" y="3980"/>
                    <a:pt x="13585" y="3348"/>
                    <a:pt x="12180" y="3345"/>
                  </a:cubicBezTo>
                  <a:lnTo>
                    <a:pt x="13268" y="2218"/>
                  </a:lnTo>
                  <a:cubicBezTo>
                    <a:pt x="13812" y="1659"/>
                    <a:pt x="14572" y="1350"/>
                    <a:pt x="15403" y="1350"/>
                  </a:cubicBezTo>
                  <a:cubicBezTo>
                    <a:pt x="16460" y="1350"/>
                    <a:pt x="17546" y="1840"/>
                    <a:pt x="18381" y="2696"/>
                  </a:cubicBezTo>
                  <a:cubicBezTo>
                    <a:pt x="19165" y="3500"/>
                    <a:pt x="19631" y="4499"/>
                    <a:pt x="19698" y="5510"/>
                  </a:cubicBezTo>
                  <a:cubicBezTo>
                    <a:pt x="19760" y="6453"/>
                    <a:pt x="19457" y="7317"/>
                    <a:pt x="18846" y="7946"/>
                  </a:cubicBezTo>
                  <a:moveTo>
                    <a:pt x="5828" y="19329"/>
                  </a:moveTo>
                  <a:cubicBezTo>
                    <a:pt x="5813" y="18424"/>
                    <a:pt x="5454" y="17481"/>
                    <a:pt x="4730" y="16739"/>
                  </a:cubicBezTo>
                  <a:cubicBezTo>
                    <a:pt x="4046" y="16034"/>
                    <a:pt x="3150" y="15628"/>
                    <a:pt x="2257" y="15592"/>
                  </a:cubicBezTo>
                  <a:lnTo>
                    <a:pt x="2911" y="13157"/>
                  </a:lnTo>
                  <a:cubicBezTo>
                    <a:pt x="2959" y="12995"/>
                    <a:pt x="3052" y="12835"/>
                    <a:pt x="3168" y="12695"/>
                  </a:cubicBezTo>
                  <a:cubicBezTo>
                    <a:pt x="4485" y="11726"/>
                    <a:pt x="6512" y="12012"/>
                    <a:pt x="7920" y="13460"/>
                  </a:cubicBezTo>
                  <a:cubicBezTo>
                    <a:pt x="9409" y="14990"/>
                    <a:pt x="9639" y="17230"/>
                    <a:pt x="8492" y="18568"/>
                  </a:cubicBezTo>
                  <a:cubicBezTo>
                    <a:pt x="8416" y="18609"/>
                    <a:pt x="8339" y="18648"/>
                    <a:pt x="8256" y="18675"/>
                  </a:cubicBezTo>
                  <a:cubicBezTo>
                    <a:pt x="8256" y="18675"/>
                    <a:pt x="5828" y="19329"/>
                    <a:pt x="5828" y="19329"/>
                  </a:cubicBezTo>
                  <a:close/>
                  <a:moveTo>
                    <a:pt x="2737" y="20164"/>
                  </a:moveTo>
                  <a:cubicBezTo>
                    <a:pt x="2665" y="20181"/>
                    <a:pt x="2443" y="20239"/>
                    <a:pt x="2291" y="20249"/>
                  </a:cubicBezTo>
                  <a:cubicBezTo>
                    <a:pt x="1751" y="20244"/>
                    <a:pt x="1313" y="19792"/>
                    <a:pt x="1313" y="19237"/>
                  </a:cubicBezTo>
                  <a:cubicBezTo>
                    <a:pt x="1321" y="19124"/>
                    <a:pt x="1365" y="18929"/>
                    <a:pt x="1380" y="18857"/>
                  </a:cubicBezTo>
                  <a:lnTo>
                    <a:pt x="2071" y="16283"/>
                  </a:lnTo>
                  <a:cubicBezTo>
                    <a:pt x="2822" y="16261"/>
                    <a:pt x="3630" y="16562"/>
                    <a:pt x="4265" y="17215"/>
                  </a:cubicBezTo>
                  <a:cubicBezTo>
                    <a:pt x="4911" y="17878"/>
                    <a:pt x="5214" y="18725"/>
                    <a:pt x="5181" y="19504"/>
                  </a:cubicBezTo>
                  <a:cubicBezTo>
                    <a:pt x="5181" y="19504"/>
                    <a:pt x="2737" y="20164"/>
                    <a:pt x="2737" y="20164"/>
                  </a:cubicBezTo>
                  <a:close/>
                  <a:moveTo>
                    <a:pt x="6888" y="11179"/>
                  </a:moveTo>
                  <a:cubicBezTo>
                    <a:pt x="6280" y="10927"/>
                    <a:pt x="5642" y="10783"/>
                    <a:pt x="5004" y="10774"/>
                  </a:cubicBezTo>
                  <a:lnTo>
                    <a:pt x="10063" y="5536"/>
                  </a:lnTo>
                  <a:cubicBezTo>
                    <a:pt x="10838" y="4759"/>
                    <a:pt x="11966" y="4536"/>
                    <a:pt x="13077" y="4819"/>
                  </a:cubicBezTo>
                  <a:cubicBezTo>
                    <a:pt x="13077" y="4819"/>
                    <a:pt x="6888" y="11179"/>
                    <a:pt x="6888" y="11179"/>
                  </a:cubicBezTo>
                  <a:close/>
                  <a:moveTo>
                    <a:pt x="9717" y="13672"/>
                  </a:moveTo>
                  <a:cubicBezTo>
                    <a:pt x="9473" y="13258"/>
                    <a:pt x="9194" y="12859"/>
                    <a:pt x="8848" y="12505"/>
                  </a:cubicBezTo>
                  <a:cubicBezTo>
                    <a:pt x="8447" y="12093"/>
                    <a:pt x="7986" y="11770"/>
                    <a:pt x="7507" y="11498"/>
                  </a:cubicBezTo>
                  <a:lnTo>
                    <a:pt x="13767" y="5064"/>
                  </a:lnTo>
                  <a:cubicBezTo>
                    <a:pt x="14259" y="5288"/>
                    <a:pt x="14729" y="5607"/>
                    <a:pt x="15145" y="6035"/>
                  </a:cubicBezTo>
                  <a:cubicBezTo>
                    <a:pt x="15500" y="6398"/>
                    <a:pt x="15775" y="6806"/>
                    <a:pt x="15987" y="7229"/>
                  </a:cubicBezTo>
                  <a:cubicBezTo>
                    <a:pt x="15987" y="7229"/>
                    <a:pt x="9717" y="13672"/>
                    <a:pt x="9717" y="13672"/>
                  </a:cubicBezTo>
                  <a:close/>
                  <a:moveTo>
                    <a:pt x="10519" y="16061"/>
                  </a:moveTo>
                  <a:cubicBezTo>
                    <a:pt x="10465" y="15452"/>
                    <a:pt x="10298" y="14854"/>
                    <a:pt x="10047" y="14288"/>
                  </a:cubicBezTo>
                  <a:lnTo>
                    <a:pt x="16257" y="7906"/>
                  </a:lnTo>
                  <a:cubicBezTo>
                    <a:pt x="16637" y="9140"/>
                    <a:pt x="16442" y="10429"/>
                    <a:pt x="15610" y="11284"/>
                  </a:cubicBezTo>
                  <a:cubicBezTo>
                    <a:pt x="15604" y="11290"/>
                    <a:pt x="15598" y="11293"/>
                    <a:pt x="15593" y="11298"/>
                  </a:cubicBezTo>
                  <a:lnTo>
                    <a:pt x="15602" y="11306"/>
                  </a:lnTo>
                  <a:lnTo>
                    <a:pt x="10525" y="16565"/>
                  </a:lnTo>
                  <a:cubicBezTo>
                    <a:pt x="10527" y="16397"/>
                    <a:pt x="10534" y="16232"/>
                    <a:pt x="10519" y="16061"/>
                  </a:cubicBezTo>
                  <a:moveTo>
                    <a:pt x="19308" y="1741"/>
                  </a:moveTo>
                  <a:cubicBezTo>
                    <a:pt x="18228" y="632"/>
                    <a:pt x="16805" y="0"/>
                    <a:pt x="15403" y="0"/>
                  </a:cubicBezTo>
                  <a:cubicBezTo>
                    <a:pt x="14220" y="0"/>
                    <a:pt x="13131" y="450"/>
                    <a:pt x="12335" y="1266"/>
                  </a:cubicBezTo>
                  <a:lnTo>
                    <a:pt x="9138" y="4577"/>
                  </a:lnTo>
                  <a:cubicBezTo>
                    <a:pt x="9129" y="4585"/>
                    <a:pt x="9118" y="4592"/>
                    <a:pt x="9108" y="4602"/>
                  </a:cubicBezTo>
                  <a:cubicBezTo>
                    <a:pt x="9103" y="4608"/>
                    <a:pt x="9100" y="4614"/>
                    <a:pt x="9095" y="4620"/>
                  </a:cubicBezTo>
                  <a:lnTo>
                    <a:pt x="9096" y="4621"/>
                  </a:lnTo>
                  <a:lnTo>
                    <a:pt x="2310" y="11647"/>
                  </a:lnTo>
                  <a:cubicBezTo>
                    <a:pt x="1998" y="11966"/>
                    <a:pt x="1771" y="12364"/>
                    <a:pt x="1645" y="12797"/>
                  </a:cubicBezTo>
                  <a:lnTo>
                    <a:pt x="102" y="18541"/>
                  </a:lnTo>
                  <a:cubicBezTo>
                    <a:pt x="100" y="18557"/>
                    <a:pt x="0" y="19008"/>
                    <a:pt x="0" y="19237"/>
                  </a:cubicBezTo>
                  <a:cubicBezTo>
                    <a:pt x="0" y="20541"/>
                    <a:pt x="1030" y="21599"/>
                    <a:pt x="2302" y="21599"/>
                  </a:cubicBezTo>
                  <a:cubicBezTo>
                    <a:pt x="2554" y="21599"/>
                    <a:pt x="3044" y="21475"/>
                    <a:pt x="3062" y="21473"/>
                  </a:cubicBezTo>
                  <a:lnTo>
                    <a:pt x="8630" y="19969"/>
                  </a:lnTo>
                  <a:cubicBezTo>
                    <a:pt x="9054" y="19839"/>
                    <a:pt x="9439" y="19604"/>
                    <a:pt x="9750" y="19283"/>
                  </a:cubicBezTo>
                  <a:lnTo>
                    <a:pt x="19776" y="8899"/>
                  </a:lnTo>
                  <a:cubicBezTo>
                    <a:pt x="21600" y="7023"/>
                    <a:pt x="21394" y="3881"/>
                    <a:pt x="19308" y="1741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33" name="Group 132"/>
            <p:cNvGrpSpPr/>
            <p:nvPr/>
          </p:nvGrpSpPr>
          <p:grpSpPr>
            <a:xfrm>
              <a:off x="6843607" y="2534299"/>
              <a:ext cx="384412" cy="323404"/>
              <a:chOff x="5368132" y="2625725"/>
              <a:chExt cx="465138" cy="391319"/>
            </a:xfrm>
            <a:solidFill>
              <a:schemeClr val="bg2"/>
            </a:solidFill>
          </p:grpSpPr>
          <p:sp>
            <p:nvSpPr>
              <p:cNvPr id="134" name="AutoShape 120"/>
              <p:cNvSpPr>
                <a:spLocks/>
              </p:cNvSpPr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5" name="AutoShape 121"/>
              <p:cNvSpPr>
                <a:spLocks/>
              </p:cNvSpPr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6" name="AutoShape 122"/>
              <p:cNvSpPr>
                <a:spLocks/>
              </p:cNvSpPr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37" name="Group 136"/>
            <p:cNvGrpSpPr/>
            <p:nvPr/>
          </p:nvGrpSpPr>
          <p:grpSpPr>
            <a:xfrm>
              <a:off x="7681436" y="3866045"/>
              <a:ext cx="383755" cy="383755"/>
              <a:chOff x="4439444" y="2582069"/>
              <a:chExt cx="464344" cy="464344"/>
            </a:xfrm>
            <a:solidFill>
              <a:schemeClr val="bg2"/>
            </a:solidFill>
          </p:grpSpPr>
          <p:sp>
            <p:nvSpPr>
              <p:cNvPr id="138" name="AutoShape 123"/>
              <p:cNvSpPr>
                <a:spLocks/>
              </p:cNvSpPr>
              <p:nvPr/>
            </p:nvSpPr>
            <p:spPr bwMode="auto">
              <a:xfrm>
                <a:off x="4439444" y="2582069"/>
                <a:ext cx="464344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180" y="12132"/>
                    </a:moveTo>
                    <a:cubicBezTo>
                      <a:pt x="17710" y="12226"/>
                      <a:pt x="17327" y="12561"/>
                      <a:pt x="17170" y="13012"/>
                    </a:cubicBezTo>
                    <a:cubicBezTo>
                      <a:pt x="17083" y="13261"/>
                      <a:pt x="16981" y="13503"/>
                      <a:pt x="16868" y="13738"/>
                    </a:cubicBezTo>
                    <a:cubicBezTo>
                      <a:pt x="16658" y="14169"/>
                      <a:pt x="16694" y="14677"/>
                      <a:pt x="16959" y="15075"/>
                    </a:cubicBezTo>
                    <a:lnTo>
                      <a:pt x="18131" y="16833"/>
                    </a:lnTo>
                    <a:lnTo>
                      <a:pt x="16832" y="18132"/>
                    </a:lnTo>
                    <a:lnTo>
                      <a:pt x="15075" y="16960"/>
                    </a:lnTo>
                    <a:cubicBezTo>
                      <a:pt x="14850" y="16810"/>
                      <a:pt x="14589" y="16733"/>
                      <a:pt x="14326" y="16733"/>
                    </a:cubicBezTo>
                    <a:cubicBezTo>
                      <a:pt x="14126" y="16733"/>
                      <a:pt x="13924" y="16778"/>
                      <a:pt x="13738" y="16868"/>
                    </a:cubicBezTo>
                    <a:cubicBezTo>
                      <a:pt x="13504" y="16981"/>
                      <a:pt x="13262" y="17083"/>
                      <a:pt x="13012" y="17170"/>
                    </a:cubicBezTo>
                    <a:cubicBezTo>
                      <a:pt x="12561" y="17327"/>
                      <a:pt x="12226" y="17712"/>
                      <a:pt x="12133" y="18180"/>
                    </a:cubicBezTo>
                    <a:lnTo>
                      <a:pt x="11717" y="20249"/>
                    </a:lnTo>
                    <a:lnTo>
                      <a:pt x="9881" y="20249"/>
                    </a:lnTo>
                    <a:lnTo>
                      <a:pt x="9467" y="18180"/>
                    </a:lnTo>
                    <a:cubicBezTo>
                      <a:pt x="9373" y="17712"/>
                      <a:pt x="9039" y="17327"/>
                      <a:pt x="8588" y="17170"/>
                    </a:cubicBezTo>
                    <a:cubicBezTo>
                      <a:pt x="8339" y="17083"/>
                      <a:pt x="8096" y="16983"/>
                      <a:pt x="7861" y="16869"/>
                    </a:cubicBezTo>
                    <a:cubicBezTo>
                      <a:pt x="7675" y="16778"/>
                      <a:pt x="7474" y="16733"/>
                      <a:pt x="7273" y="16733"/>
                    </a:cubicBezTo>
                    <a:cubicBezTo>
                      <a:pt x="7011" y="16733"/>
                      <a:pt x="6750" y="16810"/>
                      <a:pt x="6525" y="16960"/>
                    </a:cubicBezTo>
                    <a:lnTo>
                      <a:pt x="4767" y="18132"/>
                    </a:lnTo>
                    <a:lnTo>
                      <a:pt x="3468" y="16833"/>
                    </a:lnTo>
                    <a:lnTo>
                      <a:pt x="4639" y="15075"/>
                    </a:lnTo>
                    <a:cubicBezTo>
                      <a:pt x="4904" y="14677"/>
                      <a:pt x="4939" y="14169"/>
                      <a:pt x="4732" y="13738"/>
                    </a:cubicBezTo>
                    <a:cubicBezTo>
                      <a:pt x="4618" y="13504"/>
                      <a:pt x="4516" y="13263"/>
                      <a:pt x="4429" y="13013"/>
                    </a:cubicBezTo>
                    <a:cubicBezTo>
                      <a:pt x="4273" y="12561"/>
                      <a:pt x="3888" y="12227"/>
                      <a:pt x="3419" y="12133"/>
                    </a:cubicBezTo>
                    <a:lnTo>
                      <a:pt x="1350" y="11718"/>
                    </a:lnTo>
                    <a:lnTo>
                      <a:pt x="1349" y="9882"/>
                    </a:lnTo>
                    <a:lnTo>
                      <a:pt x="3419" y="9468"/>
                    </a:lnTo>
                    <a:cubicBezTo>
                      <a:pt x="3888" y="9374"/>
                      <a:pt x="4273" y="9039"/>
                      <a:pt x="4429" y="8588"/>
                    </a:cubicBezTo>
                    <a:cubicBezTo>
                      <a:pt x="4516" y="8338"/>
                      <a:pt x="4617" y="8096"/>
                      <a:pt x="4731" y="7862"/>
                    </a:cubicBezTo>
                    <a:cubicBezTo>
                      <a:pt x="4940" y="7431"/>
                      <a:pt x="4905" y="6923"/>
                      <a:pt x="4639" y="6524"/>
                    </a:cubicBezTo>
                    <a:lnTo>
                      <a:pt x="3468" y="4767"/>
                    </a:lnTo>
                    <a:lnTo>
                      <a:pt x="4767" y="3468"/>
                    </a:lnTo>
                    <a:lnTo>
                      <a:pt x="6525" y="4639"/>
                    </a:lnTo>
                    <a:cubicBezTo>
                      <a:pt x="6750" y="4790"/>
                      <a:pt x="7011" y="4866"/>
                      <a:pt x="7273" y="4866"/>
                    </a:cubicBezTo>
                    <a:cubicBezTo>
                      <a:pt x="7474" y="4866"/>
                      <a:pt x="7674" y="4822"/>
                      <a:pt x="7861" y="4732"/>
                    </a:cubicBezTo>
                    <a:cubicBezTo>
                      <a:pt x="8095" y="4619"/>
                      <a:pt x="8337" y="4517"/>
                      <a:pt x="8586" y="4430"/>
                    </a:cubicBezTo>
                    <a:cubicBezTo>
                      <a:pt x="9039" y="4272"/>
                      <a:pt x="9373" y="3888"/>
                      <a:pt x="9467" y="3420"/>
                    </a:cubicBezTo>
                    <a:lnTo>
                      <a:pt x="9881" y="1350"/>
                    </a:lnTo>
                    <a:lnTo>
                      <a:pt x="11717" y="1350"/>
                    </a:lnTo>
                    <a:lnTo>
                      <a:pt x="12131" y="3420"/>
                    </a:lnTo>
                    <a:cubicBezTo>
                      <a:pt x="12225" y="3888"/>
                      <a:pt x="12560" y="4272"/>
                      <a:pt x="13012" y="4430"/>
                    </a:cubicBezTo>
                    <a:cubicBezTo>
                      <a:pt x="13261" y="4517"/>
                      <a:pt x="13502" y="4617"/>
                      <a:pt x="13737" y="4731"/>
                    </a:cubicBezTo>
                    <a:cubicBezTo>
                      <a:pt x="13924" y="4822"/>
                      <a:pt x="14125" y="4866"/>
                      <a:pt x="14326" y="4866"/>
                    </a:cubicBezTo>
                    <a:cubicBezTo>
                      <a:pt x="14589" y="4866"/>
                      <a:pt x="14850" y="4790"/>
                      <a:pt x="15075" y="4639"/>
                    </a:cubicBezTo>
                    <a:lnTo>
                      <a:pt x="16832" y="3468"/>
                    </a:lnTo>
                    <a:lnTo>
                      <a:pt x="18131" y="4767"/>
                    </a:lnTo>
                    <a:lnTo>
                      <a:pt x="16959" y="6524"/>
                    </a:lnTo>
                    <a:cubicBezTo>
                      <a:pt x="16694" y="6923"/>
                      <a:pt x="16660" y="7431"/>
                      <a:pt x="16867" y="7861"/>
                    </a:cubicBezTo>
                    <a:cubicBezTo>
                      <a:pt x="16980" y="8096"/>
                      <a:pt x="17083" y="8337"/>
                      <a:pt x="17170" y="8587"/>
                    </a:cubicBezTo>
                    <a:cubicBezTo>
                      <a:pt x="17327" y="9039"/>
                      <a:pt x="17710" y="9373"/>
                      <a:pt x="18180" y="9467"/>
                    </a:cubicBezTo>
                    <a:lnTo>
                      <a:pt x="20248" y="9882"/>
                    </a:lnTo>
                    <a:lnTo>
                      <a:pt x="20250" y="11718"/>
                    </a:lnTo>
                    <a:cubicBezTo>
                      <a:pt x="20250" y="11718"/>
                      <a:pt x="18180" y="12132"/>
                      <a:pt x="18180" y="12132"/>
                    </a:cubicBezTo>
                    <a:close/>
                    <a:moveTo>
                      <a:pt x="20513" y="8558"/>
                    </a:moveTo>
                    <a:lnTo>
                      <a:pt x="18445" y="8143"/>
                    </a:lnTo>
                    <a:cubicBezTo>
                      <a:pt x="18341" y="7844"/>
                      <a:pt x="18218" y="7554"/>
                      <a:pt x="18082" y="7273"/>
                    </a:cubicBezTo>
                    <a:lnTo>
                      <a:pt x="19254" y="5516"/>
                    </a:lnTo>
                    <a:cubicBezTo>
                      <a:pt x="19611" y="4980"/>
                      <a:pt x="19540" y="4268"/>
                      <a:pt x="19085" y="3813"/>
                    </a:cubicBezTo>
                    <a:lnTo>
                      <a:pt x="17787" y="2514"/>
                    </a:lnTo>
                    <a:cubicBezTo>
                      <a:pt x="17526" y="2253"/>
                      <a:pt x="17181" y="2118"/>
                      <a:pt x="16831" y="2118"/>
                    </a:cubicBezTo>
                    <a:cubicBezTo>
                      <a:pt x="16573" y="2118"/>
                      <a:pt x="16312" y="2193"/>
                      <a:pt x="16084" y="2345"/>
                    </a:cubicBezTo>
                    <a:lnTo>
                      <a:pt x="14326" y="3516"/>
                    </a:lnTo>
                    <a:cubicBezTo>
                      <a:pt x="14044" y="3380"/>
                      <a:pt x="13754" y="3258"/>
                      <a:pt x="13455" y="3155"/>
                    </a:cubicBezTo>
                    <a:lnTo>
                      <a:pt x="13041" y="1085"/>
                    </a:lnTo>
                    <a:cubicBezTo>
                      <a:pt x="12916" y="454"/>
                      <a:pt x="12361" y="0"/>
                      <a:pt x="11717" y="0"/>
                    </a:cubicBezTo>
                    <a:lnTo>
                      <a:pt x="9881" y="0"/>
                    </a:lnTo>
                    <a:cubicBezTo>
                      <a:pt x="9238" y="0"/>
                      <a:pt x="8684" y="454"/>
                      <a:pt x="8557" y="1085"/>
                    </a:cubicBezTo>
                    <a:lnTo>
                      <a:pt x="8143" y="3155"/>
                    </a:lnTo>
                    <a:cubicBezTo>
                      <a:pt x="7843" y="3258"/>
                      <a:pt x="7554" y="3381"/>
                      <a:pt x="7273" y="3516"/>
                    </a:cubicBezTo>
                    <a:lnTo>
                      <a:pt x="5516" y="2345"/>
                    </a:lnTo>
                    <a:cubicBezTo>
                      <a:pt x="5287" y="2193"/>
                      <a:pt x="5026" y="2118"/>
                      <a:pt x="4767" y="2118"/>
                    </a:cubicBezTo>
                    <a:cubicBezTo>
                      <a:pt x="4419" y="2118"/>
                      <a:pt x="4073" y="2253"/>
                      <a:pt x="3812" y="2514"/>
                    </a:cubicBezTo>
                    <a:lnTo>
                      <a:pt x="2514" y="3813"/>
                    </a:lnTo>
                    <a:cubicBezTo>
                      <a:pt x="2059" y="4268"/>
                      <a:pt x="1988" y="4980"/>
                      <a:pt x="2345" y="5516"/>
                    </a:cubicBezTo>
                    <a:lnTo>
                      <a:pt x="3516" y="7273"/>
                    </a:lnTo>
                    <a:cubicBezTo>
                      <a:pt x="3380" y="7555"/>
                      <a:pt x="3258" y="7844"/>
                      <a:pt x="3154" y="8144"/>
                    </a:cubicBezTo>
                    <a:lnTo>
                      <a:pt x="1085" y="8558"/>
                    </a:lnTo>
                    <a:cubicBezTo>
                      <a:pt x="454" y="8684"/>
                      <a:pt x="0" y="9238"/>
                      <a:pt x="0" y="9882"/>
                    </a:cubicBezTo>
                    <a:lnTo>
                      <a:pt x="0" y="11718"/>
                    </a:lnTo>
                    <a:cubicBezTo>
                      <a:pt x="0" y="12361"/>
                      <a:pt x="454" y="12916"/>
                      <a:pt x="1085" y="13042"/>
                    </a:cubicBezTo>
                    <a:lnTo>
                      <a:pt x="3154" y="13456"/>
                    </a:lnTo>
                    <a:cubicBezTo>
                      <a:pt x="3258" y="13755"/>
                      <a:pt x="3380" y="14046"/>
                      <a:pt x="3516" y="14326"/>
                    </a:cubicBezTo>
                    <a:lnTo>
                      <a:pt x="2345" y="16083"/>
                    </a:lnTo>
                    <a:cubicBezTo>
                      <a:pt x="1988" y="16619"/>
                      <a:pt x="2059" y="17332"/>
                      <a:pt x="2514" y="17787"/>
                    </a:cubicBezTo>
                    <a:lnTo>
                      <a:pt x="3812" y="19086"/>
                    </a:lnTo>
                    <a:cubicBezTo>
                      <a:pt x="4073" y="19346"/>
                      <a:pt x="4419" y="19482"/>
                      <a:pt x="4767" y="19482"/>
                    </a:cubicBezTo>
                    <a:cubicBezTo>
                      <a:pt x="5026" y="19482"/>
                      <a:pt x="5287" y="19406"/>
                      <a:pt x="5516" y="19254"/>
                    </a:cubicBezTo>
                    <a:lnTo>
                      <a:pt x="7273" y="18083"/>
                    </a:lnTo>
                    <a:cubicBezTo>
                      <a:pt x="7554" y="18220"/>
                      <a:pt x="7843" y="18341"/>
                      <a:pt x="8143" y="18445"/>
                    </a:cubicBezTo>
                    <a:lnTo>
                      <a:pt x="8557" y="20514"/>
                    </a:lnTo>
                    <a:cubicBezTo>
                      <a:pt x="8684" y="21146"/>
                      <a:pt x="9238" y="21599"/>
                      <a:pt x="9881" y="21599"/>
                    </a:cubicBezTo>
                    <a:lnTo>
                      <a:pt x="11717" y="21599"/>
                    </a:lnTo>
                    <a:cubicBezTo>
                      <a:pt x="12361" y="21599"/>
                      <a:pt x="12916" y="21146"/>
                      <a:pt x="13041" y="20514"/>
                    </a:cubicBezTo>
                    <a:lnTo>
                      <a:pt x="13456" y="18445"/>
                    </a:lnTo>
                    <a:cubicBezTo>
                      <a:pt x="13755" y="18341"/>
                      <a:pt x="14046" y="18219"/>
                      <a:pt x="14326" y="18083"/>
                    </a:cubicBezTo>
                    <a:lnTo>
                      <a:pt x="16084" y="19254"/>
                    </a:lnTo>
                    <a:cubicBezTo>
                      <a:pt x="16312" y="19406"/>
                      <a:pt x="16573" y="19482"/>
                      <a:pt x="16831" y="19482"/>
                    </a:cubicBezTo>
                    <a:cubicBezTo>
                      <a:pt x="17181" y="19482"/>
                      <a:pt x="17526" y="19346"/>
                      <a:pt x="17787" y="19086"/>
                    </a:cubicBezTo>
                    <a:lnTo>
                      <a:pt x="19085" y="17787"/>
                    </a:lnTo>
                    <a:cubicBezTo>
                      <a:pt x="19540" y="17332"/>
                      <a:pt x="19611" y="16619"/>
                      <a:pt x="19254" y="16083"/>
                    </a:cubicBezTo>
                    <a:lnTo>
                      <a:pt x="18082" y="14326"/>
                    </a:lnTo>
                    <a:cubicBezTo>
                      <a:pt x="18219" y="14045"/>
                      <a:pt x="18341" y="13755"/>
                      <a:pt x="18445" y="13456"/>
                    </a:cubicBezTo>
                    <a:lnTo>
                      <a:pt x="20513" y="13042"/>
                    </a:lnTo>
                    <a:cubicBezTo>
                      <a:pt x="21145" y="12916"/>
                      <a:pt x="21599" y="12361"/>
                      <a:pt x="21599" y="11718"/>
                    </a:cubicBezTo>
                    <a:lnTo>
                      <a:pt x="21599" y="9882"/>
                    </a:lnTo>
                    <a:cubicBezTo>
                      <a:pt x="21599" y="9238"/>
                      <a:pt x="21145" y="8684"/>
                      <a:pt x="20513" y="8558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9" name="AutoShape 124"/>
              <p:cNvSpPr>
                <a:spLocks/>
              </p:cNvSpPr>
              <p:nvPr/>
            </p:nvSpPr>
            <p:spPr bwMode="auto">
              <a:xfrm>
                <a:off x="4570413" y="2712244"/>
                <a:ext cx="203200" cy="2032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0250"/>
                    </a:moveTo>
                    <a:cubicBezTo>
                      <a:pt x="5580" y="20250"/>
                      <a:pt x="1350" y="16017"/>
                      <a:pt x="1350" y="10800"/>
                    </a:cubicBezTo>
                    <a:cubicBezTo>
                      <a:pt x="1350" y="5582"/>
                      <a:pt x="5580" y="1349"/>
                      <a:pt x="10800" y="1349"/>
                    </a:cubicBezTo>
                    <a:cubicBezTo>
                      <a:pt x="16016" y="1349"/>
                      <a:pt x="20250" y="5582"/>
                      <a:pt x="20250" y="10800"/>
                    </a:cubicBezTo>
                    <a:cubicBezTo>
                      <a:pt x="20250" y="16017"/>
                      <a:pt x="16016" y="20250"/>
                      <a:pt x="10800" y="20250"/>
                    </a:cubicBezTo>
                    <a:moveTo>
                      <a:pt x="10800" y="0"/>
                    </a:moveTo>
                    <a:cubicBezTo>
                      <a:pt x="4836" y="0"/>
                      <a:pt x="0" y="4836"/>
                      <a:pt x="0" y="10800"/>
                    </a:cubicBezTo>
                    <a:cubicBezTo>
                      <a:pt x="0" y="16763"/>
                      <a:pt x="4836" y="21600"/>
                      <a:pt x="10800" y="21600"/>
                    </a:cubicBezTo>
                    <a:cubicBezTo>
                      <a:pt x="16763" y="21600"/>
                      <a:pt x="21599" y="16763"/>
                      <a:pt x="21599" y="10800"/>
                    </a:cubicBezTo>
                    <a:cubicBezTo>
                      <a:pt x="21599" y="4836"/>
                      <a:pt x="16763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0" name="AutoShape 125"/>
              <p:cNvSpPr>
                <a:spLocks/>
              </p:cNvSpPr>
              <p:nvPr/>
            </p:nvSpPr>
            <p:spPr bwMode="auto">
              <a:xfrm>
                <a:off x="4613275" y="2755900"/>
                <a:ext cx="116682" cy="1166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8900"/>
                    </a:moveTo>
                    <a:cubicBezTo>
                      <a:pt x="6328" y="18900"/>
                      <a:pt x="2699" y="15271"/>
                      <a:pt x="2699" y="10800"/>
                    </a:cubicBezTo>
                    <a:cubicBezTo>
                      <a:pt x="2699" y="6329"/>
                      <a:pt x="6328" y="2700"/>
                      <a:pt x="10800" y="2700"/>
                    </a:cubicBezTo>
                    <a:cubicBezTo>
                      <a:pt x="15271" y="2700"/>
                      <a:pt x="18899" y="6329"/>
                      <a:pt x="18899" y="10800"/>
                    </a:cubicBezTo>
                    <a:cubicBezTo>
                      <a:pt x="18899" y="15271"/>
                      <a:pt x="15271" y="18900"/>
                      <a:pt x="10800" y="18900"/>
                    </a:cubicBezTo>
                    <a:moveTo>
                      <a:pt x="10800" y="0"/>
                    </a:moveTo>
                    <a:cubicBezTo>
                      <a:pt x="4830" y="0"/>
                      <a:pt x="0" y="4833"/>
                      <a:pt x="0" y="10800"/>
                    </a:cubicBezTo>
                    <a:cubicBezTo>
                      <a:pt x="0" y="16766"/>
                      <a:pt x="4830" y="21599"/>
                      <a:pt x="10800" y="21599"/>
                    </a:cubicBezTo>
                    <a:cubicBezTo>
                      <a:pt x="16764" y="21599"/>
                      <a:pt x="21600" y="16766"/>
                      <a:pt x="21600" y="10800"/>
                    </a:cubicBezTo>
                    <a:cubicBezTo>
                      <a:pt x="21600" y="4833"/>
                      <a:pt x="16764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41" name="Rectangle 140"/>
            <p:cNvSpPr/>
            <p:nvPr/>
          </p:nvSpPr>
          <p:spPr>
            <a:xfrm>
              <a:off x="3456000" y="4301604"/>
              <a:ext cx="1799288" cy="423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，修改文字内容，也可以直接复制你的内容到此。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2" name="Rectangle 141"/>
            <p:cNvSpPr/>
            <p:nvPr/>
          </p:nvSpPr>
          <p:spPr>
            <a:xfrm>
              <a:off x="4405224" y="2799521"/>
              <a:ext cx="1446923" cy="5847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，修改文字内容，也可以直接复制你的内容到此。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3" name="Rectangle 142"/>
            <p:cNvSpPr/>
            <p:nvPr/>
          </p:nvSpPr>
          <p:spPr>
            <a:xfrm>
              <a:off x="6304303" y="2941200"/>
              <a:ext cx="1390289" cy="5847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，修改文字内容，也可以直接复制你的内容到此。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4" name="Rectangle 143"/>
            <p:cNvSpPr/>
            <p:nvPr/>
          </p:nvSpPr>
          <p:spPr>
            <a:xfrm>
              <a:off x="6933576" y="4243918"/>
              <a:ext cx="1736992" cy="5847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，修改文字内容，也可以直接复制你的内容到此。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2" name="Rectangle 51"/>
          <p:cNvSpPr/>
          <p:nvPr/>
        </p:nvSpPr>
        <p:spPr>
          <a:xfrm>
            <a:off x="1929495" y="5600052"/>
            <a:ext cx="8999762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itle 36"/>
          <p:cNvSpPr txBox="1">
            <a:spLocks/>
          </p:cNvSpPr>
          <p:nvPr/>
        </p:nvSpPr>
        <p:spPr>
          <a:xfrm>
            <a:off x="4487044" y="182486"/>
            <a:ext cx="3884663" cy="73559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</a:pPr>
            <a:r>
              <a:rPr lang="zh-CN" altLang="en-US" sz="2800" dirty="0" smtClean="0">
                <a:solidFill>
                  <a:srgbClr val="1B294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AU" sz="2800" dirty="0">
              <a:solidFill>
                <a:srgbClr val="1B294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2" name="Subtitle 37"/>
          <p:cNvSpPr txBox="1">
            <a:spLocks/>
          </p:cNvSpPr>
          <p:nvPr/>
        </p:nvSpPr>
        <p:spPr>
          <a:xfrm>
            <a:off x="5062476" y="682507"/>
            <a:ext cx="2733798" cy="39466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None/>
            </a:pPr>
            <a:r>
              <a:rPr lang="en-US" sz="1400" dirty="0" smtClean="0">
                <a:solidFill>
                  <a:srgbClr val="F8284B"/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AU" sz="1400" dirty="0">
              <a:solidFill>
                <a:srgbClr val="F8284B"/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24309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AutoShape 1"/>
          <p:cNvSpPr>
            <a:spLocks/>
          </p:cNvSpPr>
          <p:nvPr/>
        </p:nvSpPr>
        <p:spPr bwMode="auto">
          <a:xfrm>
            <a:off x="1674578" y="1834366"/>
            <a:ext cx="4815070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12290" name="AutoShape 2"/>
          <p:cNvSpPr>
            <a:spLocks/>
          </p:cNvSpPr>
          <p:nvPr/>
        </p:nvSpPr>
        <p:spPr bwMode="auto">
          <a:xfrm>
            <a:off x="6462861" y="1829902"/>
            <a:ext cx="4701223" cy="28729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12293" name="AutoShape 5" descr="image4.png"/>
          <p:cNvSpPr>
            <a:spLocks/>
          </p:cNvSpPr>
          <p:nvPr/>
        </p:nvSpPr>
        <p:spPr bwMode="auto">
          <a:xfrm>
            <a:off x="5176928" y="1456085"/>
            <a:ext cx="2634994" cy="557541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blipFill dpi="0" rotWithShape="0">
            <a:blip r:embed="rId3"/>
            <a:srcRect/>
            <a:stretch>
              <a:fillRect/>
            </a:stretch>
          </a:blip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493271" y="2536205"/>
            <a:ext cx="1944216" cy="3456384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299" name="AutoShape 11"/>
          <p:cNvSpPr>
            <a:spLocks/>
          </p:cNvSpPr>
          <p:nvPr/>
        </p:nvSpPr>
        <p:spPr bwMode="auto">
          <a:xfrm>
            <a:off x="7835724" y="5442346"/>
            <a:ext cx="375026" cy="37725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356" y="18801"/>
                </a:moveTo>
                <a:cubicBezTo>
                  <a:pt x="21517" y="18964"/>
                  <a:pt x="21599" y="19177"/>
                  <a:pt x="21599" y="19437"/>
                </a:cubicBezTo>
                <a:cubicBezTo>
                  <a:pt x="21599" y="19581"/>
                  <a:pt x="21517" y="19776"/>
                  <a:pt x="21356" y="20019"/>
                </a:cubicBezTo>
                <a:cubicBezTo>
                  <a:pt x="21192" y="20261"/>
                  <a:pt x="20989" y="20504"/>
                  <a:pt x="20746" y="20741"/>
                </a:cubicBezTo>
                <a:cubicBezTo>
                  <a:pt x="20503" y="20979"/>
                  <a:pt x="20260" y="21184"/>
                  <a:pt x="20022" y="21348"/>
                </a:cubicBezTo>
                <a:cubicBezTo>
                  <a:pt x="19782" y="21517"/>
                  <a:pt x="19593" y="21599"/>
                  <a:pt x="19446" y="21599"/>
                </a:cubicBezTo>
                <a:cubicBezTo>
                  <a:pt x="19189" y="21599"/>
                  <a:pt x="18974" y="21514"/>
                  <a:pt x="18810" y="21342"/>
                </a:cubicBezTo>
                <a:lnTo>
                  <a:pt x="13956" y="16503"/>
                </a:lnTo>
                <a:cubicBezTo>
                  <a:pt x="13216" y="16979"/>
                  <a:pt x="12429" y="17349"/>
                  <a:pt x="11589" y="17603"/>
                </a:cubicBezTo>
                <a:cubicBezTo>
                  <a:pt x="10750" y="17863"/>
                  <a:pt x="9891" y="17990"/>
                  <a:pt x="9007" y="17990"/>
                </a:cubicBezTo>
                <a:cubicBezTo>
                  <a:pt x="7770" y="17990"/>
                  <a:pt x="6608" y="17759"/>
                  <a:pt x="5518" y="17290"/>
                </a:cubicBezTo>
                <a:cubicBezTo>
                  <a:pt x="4427" y="16822"/>
                  <a:pt x="3470" y="16175"/>
                  <a:pt x="2645" y="15353"/>
                </a:cubicBezTo>
                <a:cubicBezTo>
                  <a:pt x="1817" y="14535"/>
                  <a:pt x="1173" y="13579"/>
                  <a:pt x="701" y="12487"/>
                </a:cubicBezTo>
                <a:cubicBezTo>
                  <a:pt x="232" y="11399"/>
                  <a:pt x="0" y="10237"/>
                  <a:pt x="0" y="8999"/>
                </a:cubicBezTo>
                <a:cubicBezTo>
                  <a:pt x="0" y="7768"/>
                  <a:pt x="232" y="6602"/>
                  <a:pt x="701" y="5515"/>
                </a:cubicBezTo>
                <a:cubicBezTo>
                  <a:pt x="1170" y="4422"/>
                  <a:pt x="1817" y="3468"/>
                  <a:pt x="2645" y="2646"/>
                </a:cubicBezTo>
                <a:cubicBezTo>
                  <a:pt x="3470" y="1827"/>
                  <a:pt x="4425" y="1180"/>
                  <a:pt x="5512" y="709"/>
                </a:cubicBezTo>
                <a:cubicBezTo>
                  <a:pt x="6600" y="237"/>
                  <a:pt x="7764" y="0"/>
                  <a:pt x="9007" y="0"/>
                </a:cubicBezTo>
                <a:cubicBezTo>
                  <a:pt x="10245" y="0"/>
                  <a:pt x="11402" y="237"/>
                  <a:pt x="12487" y="709"/>
                </a:cubicBezTo>
                <a:cubicBezTo>
                  <a:pt x="13572" y="1180"/>
                  <a:pt x="14530" y="1827"/>
                  <a:pt x="15358" y="2646"/>
                </a:cubicBezTo>
                <a:cubicBezTo>
                  <a:pt x="16183" y="3468"/>
                  <a:pt x="16830" y="4422"/>
                  <a:pt x="17299" y="5515"/>
                </a:cubicBezTo>
                <a:cubicBezTo>
                  <a:pt x="17768" y="6602"/>
                  <a:pt x="18002" y="7768"/>
                  <a:pt x="18002" y="8999"/>
                </a:cubicBezTo>
                <a:cubicBezTo>
                  <a:pt x="18002" y="9887"/>
                  <a:pt x="17872" y="10748"/>
                  <a:pt x="17615" y="11588"/>
                </a:cubicBezTo>
                <a:cubicBezTo>
                  <a:pt x="17358" y="12434"/>
                  <a:pt x="16991" y="13218"/>
                  <a:pt x="16513" y="13947"/>
                </a:cubicBezTo>
                <a:lnTo>
                  <a:pt x="21356" y="18801"/>
                </a:lnTo>
                <a:close/>
                <a:moveTo>
                  <a:pt x="3597" y="8999"/>
                </a:moveTo>
                <a:cubicBezTo>
                  <a:pt x="3597" y="9759"/>
                  <a:pt x="3741" y="10465"/>
                  <a:pt x="4029" y="11117"/>
                </a:cubicBezTo>
                <a:cubicBezTo>
                  <a:pt x="4317" y="11770"/>
                  <a:pt x="4707" y="12338"/>
                  <a:pt x="5193" y="12821"/>
                </a:cubicBezTo>
                <a:cubicBezTo>
                  <a:pt x="5679" y="13300"/>
                  <a:pt x="6253" y="13684"/>
                  <a:pt x="6908" y="13970"/>
                </a:cubicBezTo>
                <a:cubicBezTo>
                  <a:pt x="7566" y="14252"/>
                  <a:pt x="8264" y="14394"/>
                  <a:pt x="9004" y="14394"/>
                </a:cubicBezTo>
                <a:cubicBezTo>
                  <a:pt x="9745" y="14394"/>
                  <a:pt x="10439" y="14252"/>
                  <a:pt x="11091" y="13970"/>
                </a:cubicBezTo>
                <a:cubicBezTo>
                  <a:pt x="11744" y="13684"/>
                  <a:pt x="12318" y="13300"/>
                  <a:pt x="12801" y="12821"/>
                </a:cubicBezTo>
                <a:cubicBezTo>
                  <a:pt x="13290" y="12338"/>
                  <a:pt x="13677" y="11770"/>
                  <a:pt x="13965" y="11117"/>
                </a:cubicBezTo>
                <a:cubicBezTo>
                  <a:pt x="14253" y="10465"/>
                  <a:pt x="14397" y="9759"/>
                  <a:pt x="14397" y="8999"/>
                </a:cubicBezTo>
                <a:cubicBezTo>
                  <a:pt x="14397" y="8260"/>
                  <a:pt x="14253" y="7565"/>
                  <a:pt x="13965" y="6913"/>
                </a:cubicBezTo>
                <a:cubicBezTo>
                  <a:pt x="13674" y="6258"/>
                  <a:pt x="13290" y="5683"/>
                  <a:pt x="12801" y="5193"/>
                </a:cubicBezTo>
                <a:cubicBezTo>
                  <a:pt x="12316" y="4703"/>
                  <a:pt x="11744" y="4317"/>
                  <a:pt x="11091" y="4032"/>
                </a:cubicBezTo>
                <a:cubicBezTo>
                  <a:pt x="10439" y="3750"/>
                  <a:pt x="9741" y="3606"/>
                  <a:pt x="9004" y="3606"/>
                </a:cubicBezTo>
                <a:cubicBezTo>
                  <a:pt x="8267" y="3606"/>
                  <a:pt x="7566" y="3750"/>
                  <a:pt x="6908" y="4032"/>
                </a:cubicBezTo>
                <a:cubicBezTo>
                  <a:pt x="6253" y="4317"/>
                  <a:pt x="5676" y="4703"/>
                  <a:pt x="5193" y="5193"/>
                </a:cubicBezTo>
                <a:cubicBezTo>
                  <a:pt x="4707" y="5683"/>
                  <a:pt x="4317" y="6258"/>
                  <a:pt x="4029" y="6913"/>
                </a:cubicBezTo>
                <a:cubicBezTo>
                  <a:pt x="3741" y="7565"/>
                  <a:pt x="3597" y="8257"/>
                  <a:pt x="3597" y="8999"/>
                </a:cubicBezTo>
                <a:moveTo>
                  <a:pt x="9007" y="5591"/>
                </a:moveTo>
                <a:cubicBezTo>
                  <a:pt x="9184" y="5591"/>
                  <a:pt x="9344" y="5656"/>
                  <a:pt x="9472" y="5785"/>
                </a:cubicBezTo>
                <a:cubicBezTo>
                  <a:pt x="9602" y="5919"/>
                  <a:pt x="9668" y="6082"/>
                  <a:pt x="9668" y="6280"/>
                </a:cubicBezTo>
                <a:cubicBezTo>
                  <a:pt x="9668" y="6461"/>
                  <a:pt x="9602" y="6616"/>
                  <a:pt x="9472" y="6745"/>
                </a:cubicBezTo>
                <a:cubicBezTo>
                  <a:pt x="9344" y="6878"/>
                  <a:pt x="9184" y="6944"/>
                  <a:pt x="9007" y="6944"/>
                </a:cubicBezTo>
                <a:cubicBezTo>
                  <a:pt x="8439" y="6944"/>
                  <a:pt x="7953" y="7144"/>
                  <a:pt x="7552" y="7537"/>
                </a:cubicBezTo>
                <a:cubicBezTo>
                  <a:pt x="7151" y="7934"/>
                  <a:pt x="6950" y="8423"/>
                  <a:pt x="6950" y="8996"/>
                </a:cubicBezTo>
                <a:cubicBezTo>
                  <a:pt x="6950" y="9179"/>
                  <a:pt x="6884" y="9332"/>
                  <a:pt x="6755" y="9465"/>
                </a:cubicBezTo>
                <a:cubicBezTo>
                  <a:pt x="6623" y="9596"/>
                  <a:pt x="6467" y="9658"/>
                  <a:pt x="6288" y="9658"/>
                </a:cubicBezTo>
                <a:cubicBezTo>
                  <a:pt x="6080" y="9658"/>
                  <a:pt x="5914" y="9596"/>
                  <a:pt x="5786" y="9465"/>
                </a:cubicBezTo>
                <a:cubicBezTo>
                  <a:pt x="5659" y="9332"/>
                  <a:pt x="5600" y="9179"/>
                  <a:pt x="5600" y="8996"/>
                </a:cubicBezTo>
                <a:cubicBezTo>
                  <a:pt x="5600" y="8539"/>
                  <a:pt x="5685" y="8104"/>
                  <a:pt x="5863" y="7686"/>
                </a:cubicBezTo>
                <a:cubicBezTo>
                  <a:pt x="6037" y="7271"/>
                  <a:pt x="6281" y="6907"/>
                  <a:pt x="6597" y="6591"/>
                </a:cubicBezTo>
                <a:cubicBezTo>
                  <a:pt x="6905" y="6277"/>
                  <a:pt x="7264" y="6029"/>
                  <a:pt x="7677" y="5857"/>
                </a:cubicBezTo>
                <a:cubicBezTo>
                  <a:pt x="8086" y="5680"/>
                  <a:pt x="8530" y="5591"/>
                  <a:pt x="9007" y="5591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12301" name="AutoShape 13"/>
          <p:cNvSpPr>
            <a:spLocks/>
          </p:cNvSpPr>
          <p:nvPr/>
        </p:nvSpPr>
        <p:spPr bwMode="auto">
          <a:xfrm>
            <a:off x="4842211" y="5489226"/>
            <a:ext cx="377258" cy="31475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3223"/>
                </a:moveTo>
                <a:cubicBezTo>
                  <a:pt x="20632" y="3223"/>
                  <a:pt x="20946" y="3384"/>
                  <a:pt x="21208" y="3713"/>
                </a:cubicBezTo>
                <a:cubicBezTo>
                  <a:pt x="21469" y="4043"/>
                  <a:pt x="21599" y="4427"/>
                  <a:pt x="21599" y="4864"/>
                </a:cubicBezTo>
                <a:lnTo>
                  <a:pt x="21599" y="19984"/>
                </a:lnTo>
                <a:cubicBezTo>
                  <a:pt x="21599" y="20421"/>
                  <a:pt x="21469" y="20804"/>
                  <a:pt x="21208" y="21120"/>
                </a:cubicBezTo>
                <a:cubicBezTo>
                  <a:pt x="20946" y="21441"/>
                  <a:pt x="20632" y="21599"/>
                  <a:pt x="20263" y="21599"/>
                </a:cubicBezTo>
                <a:lnTo>
                  <a:pt x="1348" y="21599"/>
                </a:lnTo>
                <a:cubicBezTo>
                  <a:pt x="982" y="21599"/>
                  <a:pt x="662" y="21441"/>
                  <a:pt x="399" y="21120"/>
                </a:cubicBezTo>
                <a:cubicBezTo>
                  <a:pt x="135" y="20804"/>
                  <a:pt x="0" y="20421"/>
                  <a:pt x="0" y="19984"/>
                </a:cubicBezTo>
                <a:lnTo>
                  <a:pt x="0" y="4864"/>
                </a:lnTo>
                <a:cubicBezTo>
                  <a:pt x="0" y="4427"/>
                  <a:pt x="135" y="4043"/>
                  <a:pt x="399" y="3713"/>
                </a:cubicBezTo>
                <a:cubicBezTo>
                  <a:pt x="662" y="3384"/>
                  <a:pt x="982" y="3223"/>
                  <a:pt x="1348" y="3223"/>
                </a:cubicBezTo>
                <a:lnTo>
                  <a:pt x="5637" y="3223"/>
                </a:lnTo>
                <a:lnTo>
                  <a:pt x="6318" y="1459"/>
                </a:lnTo>
                <a:cubicBezTo>
                  <a:pt x="6457" y="1058"/>
                  <a:pt x="6718" y="713"/>
                  <a:pt x="7090" y="426"/>
                </a:cubicBezTo>
                <a:cubicBezTo>
                  <a:pt x="7467" y="143"/>
                  <a:pt x="7839" y="0"/>
                  <a:pt x="8203" y="0"/>
                </a:cubicBezTo>
                <a:lnTo>
                  <a:pt x="13396" y="0"/>
                </a:lnTo>
                <a:cubicBezTo>
                  <a:pt x="13763" y="0"/>
                  <a:pt x="14135" y="143"/>
                  <a:pt x="14509" y="426"/>
                </a:cubicBezTo>
                <a:cubicBezTo>
                  <a:pt x="14885" y="713"/>
                  <a:pt x="15146" y="1058"/>
                  <a:pt x="15293" y="1459"/>
                </a:cubicBezTo>
                <a:lnTo>
                  <a:pt x="15962" y="3223"/>
                </a:lnTo>
                <a:lnTo>
                  <a:pt x="20263" y="3223"/>
                </a:lnTo>
                <a:close/>
                <a:moveTo>
                  <a:pt x="10805" y="19185"/>
                </a:moveTo>
                <a:cubicBezTo>
                  <a:pt x="11572" y="19185"/>
                  <a:pt x="12299" y="19002"/>
                  <a:pt x="12987" y="18650"/>
                </a:cubicBezTo>
                <a:cubicBezTo>
                  <a:pt x="13673" y="18294"/>
                  <a:pt x="14270" y="17810"/>
                  <a:pt x="14775" y="17196"/>
                </a:cubicBezTo>
                <a:cubicBezTo>
                  <a:pt x="15279" y="16582"/>
                  <a:pt x="15678" y="15862"/>
                  <a:pt x="15973" y="15047"/>
                </a:cubicBezTo>
                <a:cubicBezTo>
                  <a:pt x="16270" y="14234"/>
                  <a:pt x="16419" y="13355"/>
                  <a:pt x="16419" y="12422"/>
                </a:cubicBezTo>
                <a:cubicBezTo>
                  <a:pt x="16419" y="11498"/>
                  <a:pt x="16270" y="10623"/>
                  <a:pt x="15973" y="9794"/>
                </a:cubicBezTo>
                <a:cubicBezTo>
                  <a:pt x="15678" y="8966"/>
                  <a:pt x="15279" y="8250"/>
                  <a:pt x="14775" y="7645"/>
                </a:cubicBezTo>
                <a:cubicBezTo>
                  <a:pt x="14270" y="7035"/>
                  <a:pt x="13673" y="6557"/>
                  <a:pt x="12987" y="6199"/>
                </a:cubicBezTo>
                <a:cubicBezTo>
                  <a:pt x="12299" y="5843"/>
                  <a:pt x="11572" y="5666"/>
                  <a:pt x="10805" y="5666"/>
                </a:cubicBezTo>
                <a:cubicBezTo>
                  <a:pt x="10040" y="5666"/>
                  <a:pt x="9313" y="5846"/>
                  <a:pt x="8619" y="6199"/>
                </a:cubicBezTo>
                <a:cubicBezTo>
                  <a:pt x="7930" y="6557"/>
                  <a:pt x="7332" y="7035"/>
                  <a:pt x="6828" y="7645"/>
                </a:cubicBezTo>
                <a:cubicBezTo>
                  <a:pt x="6324" y="8250"/>
                  <a:pt x="5922" y="8963"/>
                  <a:pt x="5626" y="9788"/>
                </a:cubicBezTo>
                <a:cubicBezTo>
                  <a:pt x="5330" y="10611"/>
                  <a:pt x="5180" y="11491"/>
                  <a:pt x="5180" y="12422"/>
                </a:cubicBezTo>
                <a:cubicBezTo>
                  <a:pt x="5180" y="13355"/>
                  <a:pt x="5330" y="14234"/>
                  <a:pt x="5626" y="15047"/>
                </a:cubicBezTo>
                <a:cubicBezTo>
                  <a:pt x="5922" y="15862"/>
                  <a:pt x="6324" y="16582"/>
                  <a:pt x="6828" y="17196"/>
                </a:cubicBezTo>
                <a:cubicBezTo>
                  <a:pt x="7332" y="17810"/>
                  <a:pt x="7930" y="18294"/>
                  <a:pt x="8619" y="18650"/>
                </a:cubicBezTo>
                <a:cubicBezTo>
                  <a:pt x="9313" y="19005"/>
                  <a:pt x="10040" y="19185"/>
                  <a:pt x="10805" y="19185"/>
                </a:cubicBezTo>
                <a:moveTo>
                  <a:pt x="10805" y="7833"/>
                </a:moveTo>
                <a:cubicBezTo>
                  <a:pt x="11337" y="7833"/>
                  <a:pt x="11833" y="7952"/>
                  <a:pt x="12295" y="8190"/>
                </a:cubicBezTo>
                <a:cubicBezTo>
                  <a:pt x="12755" y="8432"/>
                  <a:pt x="13158" y="8754"/>
                  <a:pt x="13501" y="9168"/>
                </a:cubicBezTo>
                <a:cubicBezTo>
                  <a:pt x="13846" y="9583"/>
                  <a:pt x="14118" y="10068"/>
                  <a:pt x="14316" y="10623"/>
                </a:cubicBezTo>
                <a:cubicBezTo>
                  <a:pt x="14515" y="11185"/>
                  <a:pt x="14615" y="11781"/>
                  <a:pt x="14615" y="12422"/>
                </a:cubicBezTo>
                <a:cubicBezTo>
                  <a:pt x="14615" y="13055"/>
                  <a:pt x="14515" y="13650"/>
                  <a:pt x="14316" y="14204"/>
                </a:cubicBezTo>
                <a:cubicBezTo>
                  <a:pt x="14118" y="14757"/>
                  <a:pt x="13846" y="15245"/>
                  <a:pt x="13501" y="15667"/>
                </a:cubicBezTo>
                <a:cubicBezTo>
                  <a:pt x="13158" y="16091"/>
                  <a:pt x="12752" y="16419"/>
                  <a:pt x="12289" y="16660"/>
                </a:cubicBezTo>
                <a:cubicBezTo>
                  <a:pt x="11825" y="16898"/>
                  <a:pt x="11329" y="17016"/>
                  <a:pt x="10805" y="17016"/>
                </a:cubicBezTo>
                <a:cubicBezTo>
                  <a:pt x="10275" y="17016"/>
                  <a:pt x="9777" y="16898"/>
                  <a:pt x="9313" y="16660"/>
                </a:cubicBezTo>
                <a:cubicBezTo>
                  <a:pt x="8848" y="16419"/>
                  <a:pt x="8444" y="16091"/>
                  <a:pt x="8101" y="15667"/>
                </a:cubicBezTo>
                <a:cubicBezTo>
                  <a:pt x="7755" y="15245"/>
                  <a:pt x="7484" y="14755"/>
                  <a:pt x="7285" y="14198"/>
                </a:cubicBezTo>
                <a:cubicBezTo>
                  <a:pt x="7084" y="13641"/>
                  <a:pt x="6985" y="13045"/>
                  <a:pt x="6985" y="12422"/>
                </a:cubicBezTo>
                <a:cubicBezTo>
                  <a:pt x="6985" y="11781"/>
                  <a:pt x="7084" y="11185"/>
                  <a:pt x="7285" y="10623"/>
                </a:cubicBezTo>
                <a:cubicBezTo>
                  <a:pt x="7484" y="10068"/>
                  <a:pt x="7755" y="9583"/>
                  <a:pt x="8101" y="9168"/>
                </a:cubicBezTo>
                <a:cubicBezTo>
                  <a:pt x="8444" y="8754"/>
                  <a:pt x="8848" y="8432"/>
                  <a:pt x="9313" y="8190"/>
                </a:cubicBezTo>
                <a:cubicBezTo>
                  <a:pt x="9777" y="7952"/>
                  <a:pt x="10275" y="7833"/>
                  <a:pt x="10805" y="7833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1" name="TextBox 15"/>
          <p:cNvSpPr txBox="1"/>
          <p:nvPr/>
        </p:nvSpPr>
        <p:spPr>
          <a:xfrm>
            <a:off x="2099044" y="5619801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2" name="TextBox 16"/>
          <p:cNvSpPr txBox="1"/>
          <p:nvPr/>
        </p:nvSpPr>
        <p:spPr>
          <a:xfrm>
            <a:off x="2992771" y="5299070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15"/>
          <p:cNvSpPr txBox="1"/>
          <p:nvPr/>
        </p:nvSpPr>
        <p:spPr>
          <a:xfrm>
            <a:off x="8347444" y="5619801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4" name="TextBox 16"/>
          <p:cNvSpPr txBox="1"/>
          <p:nvPr/>
        </p:nvSpPr>
        <p:spPr>
          <a:xfrm>
            <a:off x="8347444" y="5299070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15"/>
          <p:cNvSpPr txBox="1"/>
          <p:nvPr/>
        </p:nvSpPr>
        <p:spPr>
          <a:xfrm>
            <a:off x="2099044" y="3133776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6" name="TextBox 16"/>
          <p:cNvSpPr txBox="1"/>
          <p:nvPr/>
        </p:nvSpPr>
        <p:spPr>
          <a:xfrm>
            <a:off x="2992771" y="2813045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Box 15"/>
          <p:cNvSpPr txBox="1"/>
          <p:nvPr/>
        </p:nvSpPr>
        <p:spPr>
          <a:xfrm>
            <a:off x="8347444" y="3133776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8" name="TextBox 16"/>
          <p:cNvSpPr txBox="1"/>
          <p:nvPr/>
        </p:nvSpPr>
        <p:spPr>
          <a:xfrm>
            <a:off x="8347444" y="2813045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itle 36"/>
          <p:cNvSpPr txBox="1">
            <a:spLocks/>
          </p:cNvSpPr>
          <p:nvPr/>
        </p:nvSpPr>
        <p:spPr>
          <a:xfrm>
            <a:off x="4487044" y="182486"/>
            <a:ext cx="3884663" cy="73559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</a:pPr>
            <a:r>
              <a:rPr lang="zh-CN" altLang="en-US" sz="2800" dirty="0" smtClean="0">
                <a:solidFill>
                  <a:srgbClr val="1B294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AU" sz="2800" dirty="0">
              <a:solidFill>
                <a:srgbClr val="1B294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7" name="Subtitle 37"/>
          <p:cNvSpPr txBox="1">
            <a:spLocks/>
          </p:cNvSpPr>
          <p:nvPr/>
        </p:nvSpPr>
        <p:spPr>
          <a:xfrm>
            <a:off x="5062476" y="682507"/>
            <a:ext cx="2733798" cy="39466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None/>
            </a:pPr>
            <a:r>
              <a:rPr lang="en-US" sz="1400" dirty="0" smtClean="0">
                <a:solidFill>
                  <a:srgbClr val="F8284B"/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AU" sz="1400" dirty="0">
              <a:solidFill>
                <a:srgbClr val="F8284B"/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05565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5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5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50"/>
                            </p:stCondLst>
                            <p:childTnLst>
                              <p:par>
                                <p:cTn id="4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6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100"/>
                            </p:stCondLst>
                            <p:childTnLst>
                              <p:par>
                                <p:cTn id="5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1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650"/>
                            </p:stCondLst>
                            <p:childTnLst>
                              <p:par>
                                <p:cTn id="6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7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299" grpId="0" animBg="1"/>
      <p:bldP spid="12301" grpId="0" animBg="1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5" name="矩形 21"/>
          <p:cNvSpPr>
            <a:spLocks noChangeArrowheads="1"/>
          </p:cNvSpPr>
          <p:nvPr/>
        </p:nvSpPr>
        <p:spPr bwMode="auto">
          <a:xfrm>
            <a:off x="352" y="1"/>
            <a:ext cx="12858398" cy="52905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grpSp>
        <p:nvGrpSpPr>
          <p:cNvPr id="16386" name="组合 40"/>
          <p:cNvGrpSpPr>
            <a:grpSpLocks/>
          </p:cNvGrpSpPr>
          <p:nvPr/>
        </p:nvGrpSpPr>
        <p:grpSpPr bwMode="auto">
          <a:xfrm>
            <a:off x="-143630" y="500594"/>
            <a:ext cx="13089087" cy="6100873"/>
            <a:chOff x="0" y="0"/>
            <a:chExt cx="12410868" cy="5784744"/>
          </a:xfrm>
          <a:solidFill>
            <a:srgbClr val="F8284B"/>
          </a:solidFill>
        </p:grpSpPr>
        <p:sp>
          <p:nvSpPr>
            <p:cNvPr id="16387" name="等腰三角形 33"/>
            <p:cNvSpPr>
              <a:spLocks noChangeArrowheads="1"/>
            </p:cNvSpPr>
            <p:nvPr/>
          </p:nvSpPr>
          <p:spPr bwMode="auto">
            <a:xfrm rot="1831200">
              <a:off x="11606019" y="731824"/>
              <a:ext cx="804849" cy="274633"/>
            </a:xfrm>
            <a:prstGeom prst="triangle">
              <a:avLst>
                <a:gd name="adj" fmla="val 6578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6388" name="等腰三角形 34"/>
            <p:cNvSpPr>
              <a:spLocks noChangeArrowheads="1"/>
            </p:cNvSpPr>
            <p:nvPr/>
          </p:nvSpPr>
          <p:spPr bwMode="auto">
            <a:xfrm rot="18237801">
              <a:off x="10656709" y="3382899"/>
              <a:ext cx="306381" cy="163510"/>
            </a:xfrm>
            <a:prstGeom prst="triangle">
              <a:avLst>
                <a:gd name="adj" fmla="val 8963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6389" name="等腰三角形 35"/>
            <p:cNvSpPr>
              <a:spLocks noChangeArrowheads="1"/>
            </p:cNvSpPr>
            <p:nvPr/>
          </p:nvSpPr>
          <p:spPr bwMode="auto">
            <a:xfrm rot="19833911">
              <a:off x="10036008" y="1762093"/>
              <a:ext cx="246059" cy="196846"/>
            </a:xfrm>
            <a:prstGeom prst="triangle">
              <a:avLst>
                <a:gd name="adj" fmla="val 8963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6391" name="等腰三角形 37"/>
            <p:cNvSpPr>
              <a:spLocks noChangeArrowheads="1"/>
            </p:cNvSpPr>
            <p:nvPr/>
          </p:nvSpPr>
          <p:spPr bwMode="auto">
            <a:xfrm rot="18848016">
              <a:off x="268282" y="5257703"/>
              <a:ext cx="785799" cy="268284"/>
            </a:xfrm>
            <a:prstGeom prst="triangle">
              <a:avLst>
                <a:gd name="adj" fmla="val 6578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6392" name="等腰三角形 38"/>
            <p:cNvSpPr>
              <a:spLocks noChangeArrowheads="1"/>
            </p:cNvSpPr>
            <p:nvPr/>
          </p:nvSpPr>
          <p:spPr bwMode="auto">
            <a:xfrm rot="10359249">
              <a:off x="2101815" y="2806649"/>
              <a:ext cx="339719" cy="446079"/>
            </a:xfrm>
            <a:prstGeom prst="triangle">
              <a:avLst>
                <a:gd name="adj" fmla="val 83981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6393" name="等腰三角形 39"/>
            <p:cNvSpPr>
              <a:spLocks noChangeArrowheads="1"/>
            </p:cNvSpPr>
            <p:nvPr/>
          </p:nvSpPr>
          <p:spPr bwMode="auto">
            <a:xfrm rot="1831200">
              <a:off x="0" y="0"/>
              <a:ext cx="584190" cy="200021"/>
            </a:xfrm>
            <a:prstGeom prst="triangle">
              <a:avLst>
                <a:gd name="adj" fmla="val 6578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16399" name="矩形 26"/>
          <p:cNvSpPr>
            <a:spLocks noChangeArrowheads="1"/>
          </p:cNvSpPr>
          <p:nvPr/>
        </p:nvSpPr>
        <p:spPr bwMode="auto">
          <a:xfrm>
            <a:off x="7763733" y="5499829"/>
            <a:ext cx="4756471" cy="4819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eaLnBrk="1" hangingPunct="1"/>
            <a:r>
              <a:rPr lang="en-US" sz="1266" dirty="0">
                <a:solidFill>
                  <a:srgbClr val="F8284B"/>
                </a:solidFill>
                <a:latin typeface="Arial" pitchFamily="34" charset="0"/>
                <a:cs typeface="Arial" pitchFamily="34" charset="0"/>
              </a:rPr>
              <a:t>Your life can be enhanced, and your happiness enriched, when you choose to change your perspective. </a:t>
            </a:r>
            <a:endParaRPr lang="zh-CN" altLang="en-US" sz="1266" dirty="0">
              <a:solidFill>
                <a:srgbClr val="F8284B"/>
              </a:solidFill>
            </a:endParaRPr>
          </a:p>
        </p:txBody>
      </p:sp>
      <p:grpSp>
        <p:nvGrpSpPr>
          <p:cNvPr id="16402" name="组合 5"/>
          <p:cNvGrpSpPr>
            <a:grpSpLocks/>
          </p:cNvGrpSpPr>
          <p:nvPr/>
        </p:nvGrpSpPr>
        <p:grpSpPr bwMode="auto">
          <a:xfrm>
            <a:off x="353" y="2546496"/>
            <a:ext cx="12858044" cy="1560377"/>
            <a:chOff x="0" y="0"/>
            <a:chExt cx="12192000" cy="1480457"/>
          </a:xfrm>
        </p:grpSpPr>
        <p:sp>
          <p:nvSpPr>
            <p:cNvPr id="16403" name="弧形 44"/>
            <p:cNvSpPr>
              <a:spLocks/>
            </p:cNvSpPr>
            <p:nvPr/>
          </p:nvSpPr>
          <p:spPr bwMode="auto">
            <a:xfrm>
              <a:off x="5356225" y="0"/>
              <a:ext cx="1479550" cy="1480457"/>
            </a:xfrm>
            <a:custGeom>
              <a:avLst/>
              <a:gdLst>
                <a:gd name="T0" fmla="*/ 0 w 1479550"/>
                <a:gd name="T1" fmla="*/ 740228 h 1480457"/>
                <a:gd name="T2" fmla="*/ 739775 w 1479550"/>
                <a:gd name="T3" fmla="*/ 0 h 1480457"/>
                <a:gd name="T4" fmla="*/ 1479550 w 1479550"/>
                <a:gd name="T5" fmla="*/ 740229 h 1480457"/>
                <a:gd name="T6" fmla="*/ 739775 w 1479550"/>
                <a:gd name="T7" fmla="*/ 740229 h 1480457"/>
                <a:gd name="T8" fmla="*/ 0 w 1479550"/>
                <a:gd name="T9" fmla="*/ 740228 h 1480457"/>
                <a:gd name="T10" fmla="*/ 0 w 1479550"/>
                <a:gd name="T11" fmla="*/ 740228 h 1480457"/>
                <a:gd name="T12" fmla="*/ 739775 w 1479550"/>
                <a:gd name="T13" fmla="*/ 0 h 1480457"/>
                <a:gd name="T14" fmla="*/ 1479550 w 1479550"/>
                <a:gd name="T15" fmla="*/ 740229 h 14804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79550" h="1480457" stroke="0">
                  <a:moveTo>
                    <a:pt x="0" y="740228"/>
                  </a:moveTo>
                  <a:cubicBezTo>
                    <a:pt x="0" y="331411"/>
                    <a:pt x="331209" y="0"/>
                    <a:pt x="739775" y="0"/>
                  </a:cubicBezTo>
                  <a:cubicBezTo>
                    <a:pt x="1148341" y="0"/>
                    <a:pt x="1479550" y="331412"/>
                    <a:pt x="1479550" y="740229"/>
                  </a:cubicBezTo>
                  <a:lnTo>
                    <a:pt x="739775" y="740229"/>
                  </a:lnTo>
                  <a:lnTo>
                    <a:pt x="0" y="740228"/>
                  </a:lnTo>
                  <a:close/>
                </a:path>
                <a:path w="1479550" h="1480457" fill="none">
                  <a:moveTo>
                    <a:pt x="0" y="740228"/>
                  </a:moveTo>
                  <a:cubicBezTo>
                    <a:pt x="0" y="331411"/>
                    <a:pt x="331209" y="0"/>
                    <a:pt x="739775" y="0"/>
                  </a:cubicBezTo>
                  <a:cubicBezTo>
                    <a:pt x="1148341" y="0"/>
                    <a:pt x="1479550" y="331412"/>
                    <a:pt x="1479550" y="740229"/>
                  </a:cubicBezTo>
                </a:path>
              </a:pathLst>
            </a:custGeom>
            <a:noFill/>
            <a:ln w="9525" cap="flat" cmpd="sng">
              <a:solidFill>
                <a:schemeClr val="bg1">
                  <a:alpha val="70000"/>
                </a:scheme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cxnSp>
          <p:nvCxnSpPr>
            <p:cNvPr id="16404" name="直接连接符 48"/>
            <p:cNvCxnSpPr>
              <a:cxnSpLocks noChangeShapeType="1"/>
            </p:cNvCxnSpPr>
            <p:nvPr/>
          </p:nvCxnSpPr>
          <p:spPr bwMode="auto">
            <a:xfrm>
              <a:off x="0" y="733875"/>
              <a:ext cx="5353050" cy="0"/>
            </a:xfrm>
            <a:prstGeom prst="line">
              <a:avLst/>
            </a:prstGeom>
            <a:noFill/>
            <a:ln w="9525" cmpd="sng">
              <a:solidFill>
                <a:schemeClr val="bg1">
                  <a:alpha val="70000"/>
                </a:scheme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6405" name="直接连接符 49"/>
            <p:cNvCxnSpPr>
              <a:cxnSpLocks noChangeShapeType="1"/>
            </p:cNvCxnSpPr>
            <p:nvPr/>
          </p:nvCxnSpPr>
          <p:spPr bwMode="auto">
            <a:xfrm>
              <a:off x="6838950" y="733875"/>
              <a:ext cx="5353050" cy="0"/>
            </a:xfrm>
            <a:prstGeom prst="line">
              <a:avLst/>
            </a:prstGeom>
            <a:noFill/>
            <a:ln w="9525" cmpd="sng">
              <a:solidFill>
                <a:schemeClr val="bg1">
                  <a:alpha val="70000"/>
                </a:scheme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16406" name="组合 74"/>
          <p:cNvGrpSpPr>
            <a:grpSpLocks/>
          </p:cNvGrpSpPr>
          <p:nvPr/>
        </p:nvGrpSpPr>
        <p:grpSpPr bwMode="auto">
          <a:xfrm>
            <a:off x="5774755" y="2662018"/>
            <a:ext cx="1315940" cy="1317615"/>
            <a:chOff x="0" y="0"/>
            <a:chExt cx="1248318" cy="1248318"/>
          </a:xfrm>
        </p:grpSpPr>
        <p:sp>
          <p:nvSpPr>
            <p:cNvPr id="16407" name="椭圆 57"/>
            <p:cNvSpPr>
              <a:spLocks noChangeArrowheads="1"/>
            </p:cNvSpPr>
            <p:nvPr/>
          </p:nvSpPr>
          <p:spPr bwMode="auto">
            <a:xfrm>
              <a:off x="0" y="0"/>
              <a:ext cx="1248318" cy="1248318"/>
            </a:xfrm>
            <a:prstGeom prst="ellipse">
              <a:avLst/>
            </a:prstGeom>
            <a:solidFill>
              <a:srgbClr val="F8284B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6408" name="文本框 61"/>
            <p:cNvSpPr txBox="1">
              <a:spLocks noChangeArrowheads="1"/>
            </p:cNvSpPr>
            <p:nvPr/>
          </p:nvSpPr>
          <p:spPr bwMode="auto">
            <a:xfrm>
              <a:off x="169699" y="207807"/>
              <a:ext cx="924400" cy="8255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 eaLnBrk="1" hangingPunct="1"/>
              <a:r>
                <a:rPr lang="en-US" sz="5062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sz="5062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6409" name="组合 4"/>
          <p:cNvGrpSpPr>
            <a:grpSpLocks/>
          </p:cNvGrpSpPr>
          <p:nvPr/>
        </p:nvGrpSpPr>
        <p:grpSpPr bwMode="auto">
          <a:xfrm>
            <a:off x="5249047" y="4054972"/>
            <a:ext cx="2384096" cy="931219"/>
            <a:chOff x="0" y="0"/>
            <a:chExt cx="2261776" cy="883286"/>
          </a:xfrm>
        </p:grpSpPr>
        <p:sp>
          <p:nvSpPr>
            <p:cNvPr id="16410" name="文本框 66"/>
            <p:cNvSpPr txBox="1">
              <a:spLocks noChangeArrowheads="1"/>
            </p:cNvSpPr>
            <p:nvPr/>
          </p:nvSpPr>
          <p:spPr bwMode="auto">
            <a:xfrm>
              <a:off x="0" y="0"/>
              <a:ext cx="2261776" cy="3338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 eaLnBrk="1" hangingPunct="1"/>
              <a:r>
                <a:rPr lang="en-US" sz="1687" b="1">
                  <a:solidFill>
                    <a:srgbClr val="FFFFFF"/>
                  </a:solidFill>
                  <a:latin typeface="Arial" pitchFamily="34" charset="0"/>
                  <a:cs typeface="Arial" pitchFamily="34" charset="0"/>
                </a:rPr>
                <a:t>ADD YOUR TITLE</a:t>
              </a:r>
              <a:endParaRPr lang="zh-CN" altLang="en-US" sz="1687" b="1">
                <a:solidFill>
                  <a:srgbClr val="FFFFFF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6411" name="矩形 70"/>
            <p:cNvSpPr>
              <a:spLocks noChangeArrowheads="1"/>
            </p:cNvSpPr>
            <p:nvPr/>
          </p:nvSpPr>
          <p:spPr bwMode="auto">
            <a:xfrm>
              <a:off x="3892" y="333720"/>
              <a:ext cx="2242954" cy="5495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 eaLnBrk="1" hangingPunct="1"/>
              <a:r>
                <a:rPr lang="en-US" sz="1055">
                  <a:solidFill>
                    <a:srgbClr val="FFFFFF"/>
                  </a:solidFill>
                  <a:latin typeface="Arial" pitchFamily="34" charset="0"/>
                </a:rPr>
                <a:t>Nothing we can do will change it. The future is before us and dynamic. Everything we do will affect it.</a:t>
              </a:r>
              <a:endParaRPr lang="zh-CN" altLang="en-US" sz="1055">
                <a:solidFill>
                  <a:srgbClr val="FFFFFF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579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3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4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4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64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6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16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6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5" grpId="0" animBg="1"/>
      <p:bldP spid="1639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6489079" y="2096036"/>
            <a:ext cx="1454918" cy="1520290"/>
          </a:xfrm>
          <a:custGeom>
            <a:avLst/>
            <a:gdLst>
              <a:gd name="connsiteX0" fmla="*/ 0 w 2008628"/>
              <a:gd name="connsiteY0" fmla="*/ 873753 h 1747506"/>
              <a:gd name="connsiteX1" fmla="*/ 436877 w 2008628"/>
              <a:gd name="connsiteY1" fmla="*/ 0 h 1747506"/>
              <a:gd name="connsiteX2" fmla="*/ 1571752 w 2008628"/>
              <a:gd name="connsiteY2" fmla="*/ 0 h 1747506"/>
              <a:gd name="connsiteX3" fmla="*/ 2008628 w 2008628"/>
              <a:gd name="connsiteY3" fmla="*/ 873753 h 1747506"/>
              <a:gd name="connsiteX4" fmla="*/ 1571752 w 2008628"/>
              <a:gd name="connsiteY4" fmla="*/ 1747506 h 1747506"/>
              <a:gd name="connsiteX5" fmla="*/ 436877 w 2008628"/>
              <a:gd name="connsiteY5" fmla="*/ 1747506 h 1747506"/>
              <a:gd name="connsiteX6" fmla="*/ 0 w 2008628"/>
              <a:gd name="connsiteY6" fmla="*/ 873753 h 17475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008628" h="1747506">
                <a:moveTo>
                  <a:pt x="1004314" y="0"/>
                </a:moveTo>
                <a:lnTo>
                  <a:pt x="2008627" y="380083"/>
                </a:lnTo>
                <a:lnTo>
                  <a:pt x="2008627" y="1367424"/>
                </a:lnTo>
                <a:lnTo>
                  <a:pt x="1004314" y="1747506"/>
                </a:lnTo>
                <a:lnTo>
                  <a:pt x="1" y="1367424"/>
                </a:lnTo>
                <a:lnTo>
                  <a:pt x="1" y="380083"/>
                </a:lnTo>
                <a:lnTo>
                  <a:pt x="1004314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64544" tIns="401810" rIns="364544" bIns="401810" numCol="1" spcCol="1270" anchor="ctr" anchorCtr="0">
            <a:noAutofit/>
          </a:bodyPr>
          <a:lstStyle/>
          <a:p>
            <a:pPr algn="just" defTabSz="1343270">
              <a:lnSpc>
                <a:spcPct val="120000"/>
              </a:lnSpc>
              <a:spcAft>
                <a:spcPct val="35000"/>
              </a:spcAft>
            </a:pPr>
            <a:endParaRPr lang="en-GB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Freeform 4"/>
          <p:cNvSpPr/>
          <p:nvPr/>
        </p:nvSpPr>
        <p:spPr>
          <a:xfrm>
            <a:off x="4917767" y="2096036"/>
            <a:ext cx="1454918" cy="1520290"/>
          </a:xfrm>
          <a:custGeom>
            <a:avLst/>
            <a:gdLst>
              <a:gd name="connsiteX0" fmla="*/ 0 w 2008628"/>
              <a:gd name="connsiteY0" fmla="*/ 873753 h 1747506"/>
              <a:gd name="connsiteX1" fmla="*/ 436877 w 2008628"/>
              <a:gd name="connsiteY1" fmla="*/ 0 h 1747506"/>
              <a:gd name="connsiteX2" fmla="*/ 1571752 w 2008628"/>
              <a:gd name="connsiteY2" fmla="*/ 0 h 1747506"/>
              <a:gd name="connsiteX3" fmla="*/ 2008628 w 2008628"/>
              <a:gd name="connsiteY3" fmla="*/ 873753 h 1747506"/>
              <a:gd name="connsiteX4" fmla="*/ 1571752 w 2008628"/>
              <a:gd name="connsiteY4" fmla="*/ 1747506 h 1747506"/>
              <a:gd name="connsiteX5" fmla="*/ 436877 w 2008628"/>
              <a:gd name="connsiteY5" fmla="*/ 1747506 h 1747506"/>
              <a:gd name="connsiteX6" fmla="*/ 0 w 2008628"/>
              <a:gd name="connsiteY6" fmla="*/ 873753 h 17475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008628" h="1747506">
                <a:moveTo>
                  <a:pt x="1004314" y="0"/>
                </a:moveTo>
                <a:lnTo>
                  <a:pt x="2008627" y="380083"/>
                </a:lnTo>
                <a:lnTo>
                  <a:pt x="2008627" y="1367424"/>
                </a:lnTo>
                <a:lnTo>
                  <a:pt x="1004314" y="1747506"/>
                </a:lnTo>
                <a:lnTo>
                  <a:pt x="1" y="1367424"/>
                </a:lnTo>
                <a:lnTo>
                  <a:pt x="1" y="380083"/>
                </a:lnTo>
                <a:lnTo>
                  <a:pt x="1004314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9397" tIns="286663" rIns="249397" bIns="286663" numCol="1" spcCol="1270" anchor="ctr" anchorCtr="0">
            <a:noAutofit/>
          </a:bodyPr>
          <a:lstStyle/>
          <a:p>
            <a:pPr algn="just" defTabSz="1465386">
              <a:lnSpc>
                <a:spcPct val="120000"/>
              </a:lnSpc>
              <a:spcAft>
                <a:spcPct val="35000"/>
              </a:spcAft>
            </a:pPr>
            <a:endParaRPr lang="en-GB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Freeform 5"/>
          <p:cNvSpPr/>
          <p:nvPr/>
        </p:nvSpPr>
        <p:spPr>
          <a:xfrm>
            <a:off x="5700412" y="3386460"/>
            <a:ext cx="1454918" cy="1520290"/>
          </a:xfrm>
          <a:custGeom>
            <a:avLst/>
            <a:gdLst>
              <a:gd name="connsiteX0" fmla="*/ 0 w 2008628"/>
              <a:gd name="connsiteY0" fmla="*/ 873753 h 1747506"/>
              <a:gd name="connsiteX1" fmla="*/ 436877 w 2008628"/>
              <a:gd name="connsiteY1" fmla="*/ 0 h 1747506"/>
              <a:gd name="connsiteX2" fmla="*/ 1571752 w 2008628"/>
              <a:gd name="connsiteY2" fmla="*/ 0 h 1747506"/>
              <a:gd name="connsiteX3" fmla="*/ 2008628 w 2008628"/>
              <a:gd name="connsiteY3" fmla="*/ 873753 h 1747506"/>
              <a:gd name="connsiteX4" fmla="*/ 1571752 w 2008628"/>
              <a:gd name="connsiteY4" fmla="*/ 1747506 h 1747506"/>
              <a:gd name="connsiteX5" fmla="*/ 436877 w 2008628"/>
              <a:gd name="connsiteY5" fmla="*/ 1747506 h 1747506"/>
              <a:gd name="connsiteX6" fmla="*/ 0 w 2008628"/>
              <a:gd name="connsiteY6" fmla="*/ 873753 h 17475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008628" h="1747506">
                <a:moveTo>
                  <a:pt x="1004314" y="0"/>
                </a:moveTo>
                <a:lnTo>
                  <a:pt x="2008627" y="380083"/>
                </a:lnTo>
                <a:lnTo>
                  <a:pt x="2008627" y="1367424"/>
                </a:lnTo>
                <a:lnTo>
                  <a:pt x="1004314" y="1747506"/>
                </a:lnTo>
                <a:lnTo>
                  <a:pt x="1" y="1367424"/>
                </a:lnTo>
                <a:lnTo>
                  <a:pt x="1" y="380083"/>
                </a:lnTo>
                <a:lnTo>
                  <a:pt x="1004314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64544" tIns="401810" rIns="364544" bIns="401810" numCol="1" spcCol="1270" anchor="ctr" anchorCtr="0">
            <a:noAutofit/>
          </a:bodyPr>
          <a:lstStyle/>
          <a:p>
            <a:pPr algn="just" defTabSz="1343270">
              <a:lnSpc>
                <a:spcPct val="120000"/>
              </a:lnSpc>
              <a:spcAft>
                <a:spcPct val="35000"/>
              </a:spcAft>
            </a:pPr>
            <a:endParaRPr lang="en-GB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Freeform 6"/>
          <p:cNvSpPr/>
          <p:nvPr/>
        </p:nvSpPr>
        <p:spPr>
          <a:xfrm>
            <a:off x="7271723" y="3386460"/>
            <a:ext cx="1454918" cy="1520290"/>
          </a:xfrm>
          <a:custGeom>
            <a:avLst/>
            <a:gdLst>
              <a:gd name="connsiteX0" fmla="*/ 0 w 2008628"/>
              <a:gd name="connsiteY0" fmla="*/ 873753 h 1747506"/>
              <a:gd name="connsiteX1" fmla="*/ 436877 w 2008628"/>
              <a:gd name="connsiteY1" fmla="*/ 0 h 1747506"/>
              <a:gd name="connsiteX2" fmla="*/ 1571752 w 2008628"/>
              <a:gd name="connsiteY2" fmla="*/ 0 h 1747506"/>
              <a:gd name="connsiteX3" fmla="*/ 2008628 w 2008628"/>
              <a:gd name="connsiteY3" fmla="*/ 873753 h 1747506"/>
              <a:gd name="connsiteX4" fmla="*/ 1571752 w 2008628"/>
              <a:gd name="connsiteY4" fmla="*/ 1747506 h 1747506"/>
              <a:gd name="connsiteX5" fmla="*/ 436877 w 2008628"/>
              <a:gd name="connsiteY5" fmla="*/ 1747506 h 1747506"/>
              <a:gd name="connsiteX6" fmla="*/ 0 w 2008628"/>
              <a:gd name="connsiteY6" fmla="*/ 873753 h 17475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008628" h="1747506">
                <a:moveTo>
                  <a:pt x="1004314" y="0"/>
                </a:moveTo>
                <a:lnTo>
                  <a:pt x="2008627" y="380083"/>
                </a:lnTo>
                <a:lnTo>
                  <a:pt x="2008627" y="1367424"/>
                </a:lnTo>
                <a:lnTo>
                  <a:pt x="1004314" y="1747506"/>
                </a:lnTo>
                <a:lnTo>
                  <a:pt x="1" y="1367424"/>
                </a:lnTo>
                <a:lnTo>
                  <a:pt x="1" y="380083"/>
                </a:lnTo>
                <a:lnTo>
                  <a:pt x="1004314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9397" tIns="286663" rIns="249397" bIns="286663" numCol="1" spcCol="1270" anchor="ctr" anchorCtr="0">
            <a:noAutofit/>
          </a:bodyPr>
          <a:lstStyle/>
          <a:p>
            <a:pPr algn="just" defTabSz="1465386">
              <a:lnSpc>
                <a:spcPct val="120000"/>
              </a:lnSpc>
              <a:spcAft>
                <a:spcPct val="35000"/>
              </a:spcAft>
            </a:pPr>
            <a:endParaRPr lang="en-GB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Freeform 7"/>
          <p:cNvSpPr/>
          <p:nvPr/>
        </p:nvSpPr>
        <p:spPr>
          <a:xfrm>
            <a:off x="6489079" y="4676881"/>
            <a:ext cx="1454918" cy="1520290"/>
          </a:xfrm>
          <a:custGeom>
            <a:avLst/>
            <a:gdLst>
              <a:gd name="connsiteX0" fmla="*/ 0 w 2008628"/>
              <a:gd name="connsiteY0" fmla="*/ 873753 h 1747506"/>
              <a:gd name="connsiteX1" fmla="*/ 436877 w 2008628"/>
              <a:gd name="connsiteY1" fmla="*/ 0 h 1747506"/>
              <a:gd name="connsiteX2" fmla="*/ 1571752 w 2008628"/>
              <a:gd name="connsiteY2" fmla="*/ 0 h 1747506"/>
              <a:gd name="connsiteX3" fmla="*/ 2008628 w 2008628"/>
              <a:gd name="connsiteY3" fmla="*/ 873753 h 1747506"/>
              <a:gd name="connsiteX4" fmla="*/ 1571752 w 2008628"/>
              <a:gd name="connsiteY4" fmla="*/ 1747506 h 1747506"/>
              <a:gd name="connsiteX5" fmla="*/ 436877 w 2008628"/>
              <a:gd name="connsiteY5" fmla="*/ 1747506 h 1747506"/>
              <a:gd name="connsiteX6" fmla="*/ 0 w 2008628"/>
              <a:gd name="connsiteY6" fmla="*/ 873753 h 17475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008628" h="1747506">
                <a:moveTo>
                  <a:pt x="1004314" y="0"/>
                </a:moveTo>
                <a:lnTo>
                  <a:pt x="2008627" y="380083"/>
                </a:lnTo>
                <a:lnTo>
                  <a:pt x="2008627" y="1367424"/>
                </a:lnTo>
                <a:lnTo>
                  <a:pt x="1004314" y="1747506"/>
                </a:lnTo>
                <a:lnTo>
                  <a:pt x="1" y="1367424"/>
                </a:lnTo>
                <a:lnTo>
                  <a:pt x="1" y="380083"/>
                </a:lnTo>
                <a:lnTo>
                  <a:pt x="1004314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64544" tIns="401810" rIns="364544" bIns="401810" numCol="1" spcCol="1270" anchor="ctr" anchorCtr="0">
            <a:noAutofit/>
          </a:bodyPr>
          <a:lstStyle/>
          <a:p>
            <a:pPr algn="just" defTabSz="1343270">
              <a:lnSpc>
                <a:spcPct val="120000"/>
              </a:lnSpc>
              <a:spcAft>
                <a:spcPct val="35000"/>
              </a:spcAft>
            </a:pPr>
            <a:endParaRPr lang="en-GB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4917767" y="4676881"/>
            <a:ext cx="1454918" cy="1520290"/>
          </a:xfrm>
          <a:custGeom>
            <a:avLst/>
            <a:gdLst>
              <a:gd name="connsiteX0" fmla="*/ 0 w 2008628"/>
              <a:gd name="connsiteY0" fmla="*/ 873753 h 1747506"/>
              <a:gd name="connsiteX1" fmla="*/ 436877 w 2008628"/>
              <a:gd name="connsiteY1" fmla="*/ 0 h 1747506"/>
              <a:gd name="connsiteX2" fmla="*/ 1571752 w 2008628"/>
              <a:gd name="connsiteY2" fmla="*/ 0 h 1747506"/>
              <a:gd name="connsiteX3" fmla="*/ 2008628 w 2008628"/>
              <a:gd name="connsiteY3" fmla="*/ 873753 h 1747506"/>
              <a:gd name="connsiteX4" fmla="*/ 1571752 w 2008628"/>
              <a:gd name="connsiteY4" fmla="*/ 1747506 h 1747506"/>
              <a:gd name="connsiteX5" fmla="*/ 436877 w 2008628"/>
              <a:gd name="connsiteY5" fmla="*/ 1747506 h 1747506"/>
              <a:gd name="connsiteX6" fmla="*/ 0 w 2008628"/>
              <a:gd name="connsiteY6" fmla="*/ 873753 h 17475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008628" h="1747506">
                <a:moveTo>
                  <a:pt x="1004314" y="0"/>
                </a:moveTo>
                <a:lnTo>
                  <a:pt x="2008627" y="380083"/>
                </a:lnTo>
                <a:lnTo>
                  <a:pt x="2008627" y="1367424"/>
                </a:lnTo>
                <a:lnTo>
                  <a:pt x="1004314" y="1747506"/>
                </a:lnTo>
                <a:lnTo>
                  <a:pt x="1" y="1367424"/>
                </a:lnTo>
                <a:lnTo>
                  <a:pt x="1" y="380083"/>
                </a:lnTo>
                <a:lnTo>
                  <a:pt x="1004314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9397" tIns="286663" rIns="249397" bIns="286663" numCol="1" spcCol="1270" anchor="ctr" anchorCtr="0">
            <a:noAutofit/>
          </a:bodyPr>
          <a:lstStyle/>
          <a:p>
            <a:pPr algn="just" defTabSz="1465386">
              <a:lnSpc>
                <a:spcPct val="120000"/>
              </a:lnSpc>
              <a:spcAft>
                <a:spcPct val="35000"/>
              </a:spcAft>
            </a:pPr>
            <a:endParaRPr lang="en-GB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Freeform 9"/>
          <p:cNvSpPr/>
          <p:nvPr/>
        </p:nvSpPr>
        <p:spPr>
          <a:xfrm>
            <a:off x="4132111" y="3386460"/>
            <a:ext cx="1454918" cy="1520290"/>
          </a:xfrm>
          <a:custGeom>
            <a:avLst/>
            <a:gdLst>
              <a:gd name="connsiteX0" fmla="*/ 0 w 2008628"/>
              <a:gd name="connsiteY0" fmla="*/ 873753 h 1747506"/>
              <a:gd name="connsiteX1" fmla="*/ 436877 w 2008628"/>
              <a:gd name="connsiteY1" fmla="*/ 0 h 1747506"/>
              <a:gd name="connsiteX2" fmla="*/ 1571752 w 2008628"/>
              <a:gd name="connsiteY2" fmla="*/ 0 h 1747506"/>
              <a:gd name="connsiteX3" fmla="*/ 2008628 w 2008628"/>
              <a:gd name="connsiteY3" fmla="*/ 873753 h 1747506"/>
              <a:gd name="connsiteX4" fmla="*/ 1571752 w 2008628"/>
              <a:gd name="connsiteY4" fmla="*/ 1747506 h 1747506"/>
              <a:gd name="connsiteX5" fmla="*/ 436877 w 2008628"/>
              <a:gd name="connsiteY5" fmla="*/ 1747506 h 1747506"/>
              <a:gd name="connsiteX6" fmla="*/ 0 w 2008628"/>
              <a:gd name="connsiteY6" fmla="*/ 873753 h 17475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008628" h="1747506">
                <a:moveTo>
                  <a:pt x="1004314" y="0"/>
                </a:moveTo>
                <a:lnTo>
                  <a:pt x="2008627" y="380083"/>
                </a:lnTo>
                <a:lnTo>
                  <a:pt x="2008627" y="1367424"/>
                </a:lnTo>
                <a:lnTo>
                  <a:pt x="1004314" y="1747506"/>
                </a:lnTo>
                <a:lnTo>
                  <a:pt x="1" y="1367424"/>
                </a:lnTo>
                <a:lnTo>
                  <a:pt x="1" y="380083"/>
                </a:lnTo>
                <a:lnTo>
                  <a:pt x="1004314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9397" tIns="286663" rIns="249397" bIns="286663" numCol="1" spcCol="1270" anchor="ctr" anchorCtr="0">
            <a:noAutofit/>
          </a:bodyPr>
          <a:lstStyle/>
          <a:p>
            <a:pPr algn="just" defTabSz="1465386">
              <a:lnSpc>
                <a:spcPct val="120000"/>
              </a:lnSpc>
              <a:spcAft>
                <a:spcPct val="35000"/>
              </a:spcAft>
            </a:pPr>
            <a:endParaRPr lang="en-GB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124129" y="4141482"/>
            <a:ext cx="610500" cy="34436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9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11"/>
          <p:cNvSpPr>
            <a:spLocks noEditPoints="1"/>
          </p:cNvSpPr>
          <p:nvPr/>
        </p:nvSpPr>
        <p:spPr bwMode="auto">
          <a:xfrm>
            <a:off x="6180903" y="3636218"/>
            <a:ext cx="496947" cy="401788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0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Freeform 12"/>
          <p:cNvSpPr>
            <a:spLocks noEditPoints="1"/>
          </p:cNvSpPr>
          <p:nvPr/>
        </p:nvSpPr>
        <p:spPr bwMode="auto">
          <a:xfrm>
            <a:off x="6959604" y="2630967"/>
            <a:ext cx="513866" cy="492720"/>
          </a:xfrm>
          <a:custGeom>
            <a:avLst/>
            <a:gdLst>
              <a:gd name="T0" fmla="*/ 68 w 113"/>
              <a:gd name="T1" fmla="*/ 54 h 108"/>
              <a:gd name="T2" fmla="*/ 45 w 113"/>
              <a:gd name="T3" fmla="*/ 54 h 108"/>
              <a:gd name="T4" fmla="*/ 48 w 113"/>
              <a:gd name="T5" fmla="*/ 32 h 108"/>
              <a:gd name="T6" fmla="*/ 0 w 113"/>
              <a:gd name="T7" fmla="*/ 54 h 108"/>
              <a:gd name="T8" fmla="*/ 17 w 113"/>
              <a:gd name="T9" fmla="*/ 93 h 108"/>
              <a:gd name="T10" fmla="*/ 62 w 113"/>
              <a:gd name="T11" fmla="*/ 78 h 108"/>
              <a:gd name="T12" fmla="*/ 38 w 113"/>
              <a:gd name="T13" fmla="*/ 84 h 108"/>
              <a:gd name="T14" fmla="*/ 26 w 113"/>
              <a:gd name="T15" fmla="*/ 73 h 108"/>
              <a:gd name="T16" fmla="*/ 57 w 113"/>
              <a:gd name="T17" fmla="*/ 76 h 108"/>
              <a:gd name="T18" fmla="*/ 79 w 113"/>
              <a:gd name="T19" fmla="*/ 82 h 108"/>
              <a:gd name="T20" fmla="*/ 64 w 113"/>
              <a:gd name="T21" fmla="*/ 89 h 108"/>
              <a:gd name="T22" fmla="*/ 52 w 113"/>
              <a:gd name="T23" fmla="*/ 89 h 108"/>
              <a:gd name="T24" fmla="*/ 80 w 113"/>
              <a:gd name="T25" fmla="*/ 105 h 108"/>
              <a:gd name="T26" fmla="*/ 86 w 113"/>
              <a:gd name="T27" fmla="*/ 73 h 108"/>
              <a:gd name="T28" fmla="*/ 113 w 113"/>
              <a:gd name="T29" fmla="*/ 54 h 108"/>
              <a:gd name="T30" fmla="*/ 70 w 113"/>
              <a:gd name="T31" fmla="*/ 32 h 108"/>
              <a:gd name="T32" fmla="*/ 76 w 113"/>
              <a:gd name="T33" fmla="*/ 23 h 108"/>
              <a:gd name="T34" fmla="*/ 88 w 113"/>
              <a:gd name="T35" fmla="*/ 33 h 108"/>
              <a:gd name="T36" fmla="*/ 96 w 113"/>
              <a:gd name="T37" fmla="*/ 14 h 108"/>
              <a:gd name="T38" fmla="*/ 63 w 113"/>
              <a:gd name="T39" fmla="*/ 20 h 108"/>
              <a:gd name="T40" fmla="*/ 33 w 113"/>
              <a:gd name="T41" fmla="*/ 3 h 108"/>
              <a:gd name="T42" fmla="*/ 26 w 113"/>
              <a:gd name="T43" fmla="*/ 29 h 108"/>
              <a:gd name="T44" fmla="*/ 34 w 113"/>
              <a:gd name="T45" fmla="*/ 25 h 108"/>
              <a:gd name="T46" fmla="*/ 49 w 113"/>
              <a:gd name="T47" fmla="*/ 18 h 108"/>
              <a:gd name="T48" fmla="*/ 48 w 113"/>
              <a:gd name="T49" fmla="*/ 32 h 108"/>
              <a:gd name="T50" fmla="*/ 92 w 113"/>
              <a:gd name="T51" fmla="*/ 45 h 108"/>
              <a:gd name="T52" fmla="*/ 92 w 113"/>
              <a:gd name="T53" fmla="*/ 62 h 108"/>
              <a:gd name="T54" fmla="*/ 77 w 113"/>
              <a:gd name="T55" fmla="*/ 44 h 108"/>
              <a:gd name="T56" fmla="*/ 75 w 113"/>
              <a:gd name="T57" fmla="*/ 66 h 108"/>
              <a:gd name="T58" fmla="*/ 65 w 113"/>
              <a:gd name="T59" fmla="*/ 41 h 108"/>
              <a:gd name="T60" fmla="*/ 51 w 113"/>
              <a:gd name="T61" fmla="*/ 41 h 108"/>
              <a:gd name="T62" fmla="*/ 47 w 113"/>
              <a:gd name="T63" fmla="*/ 44 h 108"/>
              <a:gd name="T64" fmla="*/ 57 w 113"/>
              <a:gd name="T65" fmla="*/ 67 h 108"/>
              <a:gd name="T66" fmla="*/ 22 w 113"/>
              <a:gd name="T67" fmla="*/ 62 h 108"/>
              <a:gd name="T68" fmla="*/ 9 w 113"/>
              <a:gd name="T69" fmla="*/ 54 h 108"/>
              <a:gd name="T70" fmla="*/ 37 w 113"/>
              <a:gd name="T71" fmla="*/ 42 h 108"/>
              <a:gd name="T72" fmla="*/ 64 w 113"/>
              <a:gd name="T73" fmla="*/ 50 h 108"/>
              <a:gd name="T74" fmla="*/ 64 w 113"/>
              <a:gd name="T75" fmla="*/ 50 h 108"/>
              <a:gd name="T76" fmla="*/ 50 w 113"/>
              <a:gd name="T77" fmla="*/ 53 h 108"/>
              <a:gd name="T78" fmla="*/ 49 w 113"/>
              <a:gd name="T79" fmla="*/ 57 h 108"/>
              <a:gd name="T80" fmla="*/ 51 w 113"/>
              <a:gd name="T81" fmla="*/ 52 h 108"/>
              <a:gd name="T82" fmla="*/ 56 w 113"/>
              <a:gd name="T83" fmla="*/ 45 h 108"/>
              <a:gd name="T84" fmla="*/ 58 w 113"/>
              <a:gd name="T85" fmla="*/ 45 h 108"/>
              <a:gd name="T86" fmla="*/ 60 w 113"/>
              <a:gd name="T87" fmla="*/ 46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13" h="108">
                <a:moveTo>
                  <a:pt x="57" y="42"/>
                </a:moveTo>
                <a:cubicBezTo>
                  <a:pt x="63" y="42"/>
                  <a:pt x="68" y="47"/>
                  <a:pt x="68" y="54"/>
                </a:cubicBezTo>
                <a:cubicBezTo>
                  <a:pt x="68" y="60"/>
                  <a:pt x="63" y="65"/>
                  <a:pt x="57" y="65"/>
                </a:cubicBezTo>
                <a:cubicBezTo>
                  <a:pt x="50" y="65"/>
                  <a:pt x="45" y="60"/>
                  <a:pt x="45" y="54"/>
                </a:cubicBezTo>
                <a:cubicBezTo>
                  <a:pt x="45" y="47"/>
                  <a:pt x="50" y="42"/>
                  <a:pt x="57" y="42"/>
                </a:cubicBezTo>
                <a:close/>
                <a:moveTo>
                  <a:pt x="48" y="32"/>
                </a:moveTo>
                <a:cubicBezTo>
                  <a:pt x="36" y="32"/>
                  <a:pt x="26" y="34"/>
                  <a:pt x="19" y="37"/>
                </a:cubicBezTo>
                <a:cubicBezTo>
                  <a:pt x="7" y="41"/>
                  <a:pt x="0" y="47"/>
                  <a:pt x="0" y="54"/>
                </a:cubicBezTo>
                <a:cubicBezTo>
                  <a:pt x="0" y="60"/>
                  <a:pt x="7" y="66"/>
                  <a:pt x="17" y="70"/>
                </a:cubicBezTo>
                <a:cubicBezTo>
                  <a:pt x="13" y="80"/>
                  <a:pt x="12" y="89"/>
                  <a:pt x="17" y="93"/>
                </a:cubicBezTo>
                <a:cubicBezTo>
                  <a:pt x="22" y="98"/>
                  <a:pt x="31" y="98"/>
                  <a:pt x="42" y="92"/>
                </a:cubicBezTo>
                <a:cubicBezTo>
                  <a:pt x="48" y="89"/>
                  <a:pt x="55" y="84"/>
                  <a:pt x="62" y="78"/>
                </a:cubicBezTo>
                <a:cubicBezTo>
                  <a:pt x="48" y="78"/>
                  <a:pt x="48" y="78"/>
                  <a:pt x="48" y="78"/>
                </a:cubicBezTo>
                <a:cubicBezTo>
                  <a:pt x="44" y="81"/>
                  <a:pt x="41" y="83"/>
                  <a:pt x="38" y="84"/>
                </a:cubicBezTo>
                <a:cubicBezTo>
                  <a:pt x="31" y="88"/>
                  <a:pt x="25" y="89"/>
                  <a:pt x="23" y="87"/>
                </a:cubicBezTo>
                <a:cubicBezTo>
                  <a:pt x="21" y="85"/>
                  <a:pt x="23" y="80"/>
                  <a:pt x="26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35" y="75"/>
                  <a:pt x="45" y="76"/>
                  <a:pt x="57" y="76"/>
                </a:cubicBezTo>
                <a:cubicBezTo>
                  <a:pt x="64" y="76"/>
                  <a:pt x="71" y="75"/>
                  <a:pt x="77" y="74"/>
                </a:cubicBezTo>
                <a:cubicBezTo>
                  <a:pt x="78" y="77"/>
                  <a:pt x="78" y="80"/>
                  <a:pt x="79" y="82"/>
                </a:cubicBezTo>
                <a:cubicBezTo>
                  <a:pt x="79" y="90"/>
                  <a:pt x="79" y="95"/>
                  <a:pt x="76" y="96"/>
                </a:cubicBezTo>
                <a:cubicBezTo>
                  <a:pt x="74" y="98"/>
                  <a:pt x="69" y="95"/>
                  <a:pt x="64" y="89"/>
                </a:cubicBezTo>
                <a:cubicBezTo>
                  <a:pt x="62" y="88"/>
                  <a:pt x="61" y="86"/>
                  <a:pt x="60" y="84"/>
                </a:cubicBezTo>
                <a:cubicBezTo>
                  <a:pt x="52" y="89"/>
                  <a:pt x="52" y="89"/>
                  <a:pt x="52" y="89"/>
                </a:cubicBezTo>
                <a:cubicBezTo>
                  <a:pt x="54" y="91"/>
                  <a:pt x="56" y="93"/>
                  <a:pt x="57" y="95"/>
                </a:cubicBezTo>
                <a:cubicBezTo>
                  <a:pt x="65" y="104"/>
                  <a:pt x="74" y="108"/>
                  <a:pt x="80" y="105"/>
                </a:cubicBezTo>
                <a:cubicBezTo>
                  <a:pt x="86" y="102"/>
                  <a:pt x="89" y="93"/>
                  <a:pt x="88" y="81"/>
                </a:cubicBezTo>
                <a:cubicBezTo>
                  <a:pt x="87" y="79"/>
                  <a:pt x="87" y="76"/>
                  <a:pt x="86" y="73"/>
                </a:cubicBezTo>
                <a:cubicBezTo>
                  <a:pt x="89" y="72"/>
                  <a:pt x="92" y="71"/>
                  <a:pt x="95" y="70"/>
                </a:cubicBezTo>
                <a:cubicBezTo>
                  <a:pt x="106" y="67"/>
                  <a:pt x="113" y="61"/>
                  <a:pt x="113" y="54"/>
                </a:cubicBezTo>
                <a:cubicBezTo>
                  <a:pt x="113" y="47"/>
                  <a:pt x="106" y="41"/>
                  <a:pt x="95" y="37"/>
                </a:cubicBezTo>
                <a:cubicBezTo>
                  <a:pt x="88" y="35"/>
                  <a:pt x="80" y="33"/>
                  <a:pt x="70" y="32"/>
                </a:cubicBezTo>
                <a:cubicBezTo>
                  <a:pt x="69" y="31"/>
                  <a:pt x="69" y="29"/>
                  <a:pt x="68" y="28"/>
                </a:cubicBezTo>
                <a:cubicBezTo>
                  <a:pt x="70" y="26"/>
                  <a:pt x="73" y="24"/>
                  <a:pt x="76" y="23"/>
                </a:cubicBezTo>
                <a:cubicBezTo>
                  <a:pt x="83" y="20"/>
                  <a:pt x="88" y="18"/>
                  <a:pt x="90" y="20"/>
                </a:cubicBezTo>
                <a:cubicBezTo>
                  <a:pt x="92" y="22"/>
                  <a:pt x="91" y="27"/>
                  <a:pt x="88" y="33"/>
                </a:cubicBezTo>
                <a:cubicBezTo>
                  <a:pt x="97" y="35"/>
                  <a:pt x="97" y="35"/>
                  <a:pt x="97" y="35"/>
                </a:cubicBezTo>
                <a:cubicBezTo>
                  <a:pt x="101" y="26"/>
                  <a:pt x="101" y="18"/>
                  <a:pt x="96" y="14"/>
                </a:cubicBezTo>
                <a:cubicBezTo>
                  <a:pt x="91" y="9"/>
                  <a:pt x="82" y="10"/>
                  <a:pt x="72" y="15"/>
                </a:cubicBezTo>
                <a:cubicBezTo>
                  <a:pt x="69" y="16"/>
                  <a:pt x="66" y="18"/>
                  <a:pt x="63" y="20"/>
                </a:cubicBezTo>
                <a:cubicBezTo>
                  <a:pt x="60" y="17"/>
                  <a:pt x="58" y="15"/>
                  <a:pt x="56" y="12"/>
                </a:cubicBezTo>
                <a:cubicBezTo>
                  <a:pt x="48" y="4"/>
                  <a:pt x="39" y="0"/>
                  <a:pt x="33" y="3"/>
                </a:cubicBezTo>
                <a:cubicBezTo>
                  <a:pt x="27" y="6"/>
                  <a:pt x="24" y="14"/>
                  <a:pt x="26" y="26"/>
                </a:cubicBezTo>
                <a:cubicBezTo>
                  <a:pt x="26" y="27"/>
                  <a:pt x="26" y="28"/>
                  <a:pt x="26" y="29"/>
                </a:cubicBezTo>
                <a:cubicBezTo>
                  <a:pt x="35" y="29"/>
                  <a:pt x="35" y="29"/>
                  <a:pt x="35" y="29"/>
                </a:cubicBezTo>
                <a:cubicBezTo>
                  <a:pt x="35" y="27"/>
                  <a:pt x="35" y="26"/>
                  <a:pt x="34" y="25"/>
                </a:cubicBezTo>
                <a:cubicBezTo>
                  <a:pt x="34" y="17"/>
                  <a:pt x="34" y="12"/>
                  <a:pt x="37" y="11"/>
                </a:cubicBezTo>
                <a:cubicBezTo>
                  <a:pt x="39" y="10"/>
                  <a:pt x="44" y="13"/>
                  <a:pt x="49" y="18"/>
                </a:cubicBezTo>
                <a:cubicBezTo>
                  <a:pt x="51" y="20"/>
                  <a:pt x="53" y="23"/>
                  <a:pt x="55" y="25"/>
                </a:cubicBezTo>
                <a:cubicBezTo>
                  <a:pt x="53" y="27"/>
                  <a:pt x="50" y="30"/>
                  <a:pt x="48" y="32"/>
                </a:cubicBezTo>
                <a:close/>
                <a:moveTo>
                  <a:pt x="75" y="42"/>
                </a:moveTo>
                <a:cubicBezTo>
                  <a:pt x="82" y="43"/>
                  <a:pt x="87" y="44"/>
                  <a:pt x="92" y="45"/>
                </a:cubicBezTo>
                <a:cubicBezTo>
                  <a:pt x="99" y="48"/>
                  <a:pt x="104" y="51"/>
                  <a:pt x="104" y="54"/>
                </a:cubicBezTo>
                <a:cubicBezTo>
                  <a:pt x="104" y="56"/>
                  <a:pt x="99" y="59"/>
                  <a:pt x="92" y="62"/>
                </a:cubicBezTo>
                <a:cubicBezTo>
                  <a:pt x="89" y="63"/>
                  <a:pt x="87" y="63"/>
                  <a:pt x="84" y="64"/>
                </a:cubicBezTo>
                <a:cubicBezTo>
                  <a:pt x="82" y="58"/>
                  <a:pt x="80" y="51"/>
                  <a:pt x="77" y="44"/>
                </a:cubicBezTo>
                <a:cubicBezTo>
                  <a:pt x="76" y="44"/>
                  <a:pt x="76" y="43"/>
                  <a:pt x="75" y="42"/>
                </a:cubicBezTo>
                <a:close/>
                <a:moveTo>
                  <a:pt x="75" y="66"/>
                </a:moveTo>
                <a:cubicBezTo>
                  <a:pt x="73" y="60"/>
                  <a:pt x="71" y="54"/>
                  <a:pt x="69" y="48"/>
                </a:cubicBezTo>
                <a:cubicBezTo>
                  <a:pt x="67" y="46"/>
                  <a:pt x="66" y="43"/>
                  <a:pt x="65" y="41"/>
                </a:cubicBezTo>
                <a:cubicBezTo>
                  <a:pt x="62" y="41"/>
                  <a:pt x="59" y="41"/>
                  <a:pt x="57" y="41"/>
                </a:cubicBezTo>
                <a:cubicBezTo>
                  <a:pt x="55" y="41"/>
                  <a:pt x="53" y="41"/>
                  <a:pt x="51" y="41"/>
                </a:cubicBezTo>
                <a:cubicBezTo>
                  <a:pt x="50" y="42"/>
                  <a:pt x="49" y="43"/>
                  <a:pt x="47" y="44"/>
                </a:cubicBezTo>
                <a:cubicBezTo>
                  <a:pt x="47" y="44"/>
                  <a:pt x="47" y="44"/>
                  <a:pt x="47" y="44"/>
                </a:cubicBezTo>
                <a:cubicBezTo>
                  <a:pt x="41" y="51"/>
                  <a:pt x="35" y="58"/>
                  <a:pt x="31" y="64"/>
                </a:cubicBezTo>
                <a:cubicBezTo>
                  <a:pt x="38" y="66"/>
                  <a:pt x="47" y="67"/>
                  <a:pt x="57" y="67"/>
                </a:cubicBezTo>
                <a:cubicBezTo>
                  <a:pt x="63" y="67"/>
                  <a:pt x="69" y="66"/>
                  <a:pt x="75" y="66"/>
                </a:cubicBezTo>
                <a:close/>
                <a:moveTo>
                  <a:pt x="22" y="62"/>
                </a:moveTo>
                <a:cubicBezTo>
                  <a:pt x="22" y="62"/>
                  <a:pt x="22" y="62"/>
                  <a:pt x="22" y="62"/>
                </a:cubicBezTo>
                <a:cubicBezTo>
                  <a:pt x="14" y="59"/>
                  <a:pt x="9" y="56"/>
                  <a:pt x="9" y="54"/>
                </a:cubicBezTo>
                <a:cubicBezTo>
                  <a:pt x="9" y="51"/>
                  <a:pt x="14" y="48"/>
                  <a:pt x="22" y="45"/>
                </a:cubicBezTo>
                <a:cubicBezTo>
                  <a:pt x="26" y="44"/>
                  <a:pt x="31" y="43"/>
                  <a:pt x="37" y="42"/>
                </a:cubicBezTo>
                <a:cubicBezTo>
                  <a:pt x="31" y="49"/>
                  <a:pt x="26" y="56"/>
                  <a:pt x="22" y="62"/>
                </a:cubicBezTo>
                <a:close/>
                <a:moveTo>
                  <a:pt x="64" y="50"/>
                </a:moveTo>
                <a:cubicBezTo>
                  <a:pt x="63" y="55"/>
                  <a:pt x="61" y="59"/>
                  <a:pt x="57" y="62"/>
                </a:cubicBezTo>
                <a:cubicBezTo>
                  <a:pt x="63" y="62"/>
                  <a:pt x="66" y="55"/>
                  <a:pt x="64" y="50"/>
                </a:cubicBezTo>
                <a:close/>
                <a:moveTo>
                  <a:pt x="49" y="57"/>
                </a:moveTo>
                <a:cubicBezTo>
                  <a:pt x="49" y="55"/>
                  <a:pt x="50" y="54"/>
                  <a:pt x="50" y="53"/>
                </a:cubicBezTo>
                <a:cubicBezTo>
                  <a:pt x="49" y="52"/>
                  <a:pt x="49" y="52"/>
                  <a:pt x="49" y="52"/>
                </a:cubicBezTo>
                <a:cubicBezTo>
                  <a:pt x="48" y="54"/>
                  <a:pt x="48" y="55"/>
                  <a:pt x="49" y="57"/>
                </a:cubicBezTo>
                <a:close/>
                <a:moveTo>
                  <a:pt x="49" y="50"/>
                </a:moveTo>
                <a:cubicBezTo>
                  <a:pt x="51" y="52"/>
                  <a:pt x="51" y="52"/>
                  <a:pt x="51" y="52"/>
                </a:cubicBezTo>
                <a:cubicBezTo>
                  <a:pt x="53" y="50"/>
                  <a:pt x="55" y="49"/>
                  <a:pt x="57" y="47"/>
                </a:cubicBezTo>
                <a:cubicBezTo>
                  <a:pt x="56" y="45"/>
                  <a:pt x="56" y="45"/>
                  <a:pt x="56" y="45"/>
                </a:cubicBezTo>
                <a:cubicBezTo>
                  <a:pt x="53" y="45"/>
                  <a:pt x="50" y="47"/>
                  <a:pt x="49" y="50"/>
                </a:cubicBezTo>
                <a:close/>
                <a:moveTo>
                  <a:pt x="58" y="45"/>
                </a:moveTo>
                <a:cubicBezTo>
                  <a:pt x="58" y="47"/>
                  <a:pt x="58" y="47"/>
                  <a:pt x="58" y="47"/>
                </a:cubicBezTo>
                <a:cubicBezTo>
                  <a:pt x="59" y="46"/>
                  <a:pt x="59" y="46"/>
                  <a:pt x="60" y="46"/>
                </a:cubicBezTo>
                <a:cubicBezTo>
                  <a:pt x="59" y="45"/>
                  <a:pt x="58" y="45"/>
                  <a:pt x="58" y="4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0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Freeform 13"/>
          <p:cNvSpPr>
            <a:spLocks noEditPoints="1"/>
          </p:cNvSpPr>
          <p:nvPr/>
        </p:nvSpPr>
        <p:spPr bwMode="auto">
          <a:xfrm>
            <a:off x="4706257" y="3941619"/>
            <a:ext cx="306626" cy="484261"/>
          </a:xfrm>
          <a:custGeom>
            <a:avLst/>
            <a:gdLst>
              <a:gd name="T0" fmla="*/ 57 w 67"/>
              <a:gd name="T1" fmla="*/ 10 h 106"/>
              <a:gd name="T2" fmla="*/ 62 w 67"/>
              <a:gd name="T3" fmla="*/ 51 h 106"/>
              <a:gd name="T4" fmla="*/ 51 w 67"/>
              <a:gd name="T5" fmla="*/ 66 h 106"/>
              <a:gd name="T6" fmla="*/ 55 w 67"/>
              <a:gd name="T7" fmla="*/ 65 h 106"/>
              <a:gd name="T8" fmla="*/ 57 w 67"/>
              <a:gd name="T9" fmla="*/ 73 h 106"/>
              <a:gd name="T10" fmla="*/ 56 w 67"/>
              <a:gd name="T11" fmla="*/ 80 h 106"/>
              <a:gd name="T12" fmla="*/ 57 w 67"/>
              <a:gd name="T13" fmla="*/ 86 h 106"/>
              <a:gd name="T14" fmla="*/ 55 w 67"/>
              <a:gd name="T15" fmla="*/ 93 h 106"/>
              <a:gd name="T16" fmla="*/ 15 w 67"/>
              <a:gd name="T17" fmla="*/ 97 h 106"/>
              <a:gd name="T18" fmla="*/ 12 w 67"/>
              <a:gd name="T19" fmla="*/ 95 h 106"/>
              <a:gd name="T20" fmla="*/ 12 w 67"/>
              <a:gd name="T21" fmla="*/ 83 h 106"/>
              <a:gd name="T22" fmla="*/ 12 w 67"/>
              <a:gd name="T23" fmla="*/ 82 h 106"/>
              <a:gd name="T24" fmla="*/ 12 w 67"/>
              <a:gd name="T25" fmla="*/ 71 h 106"/>
              <a:gd name="T26" fmla="*/ 15 w 67"/>
              <a:gd name="T27" fmla="*/ 69 h 106"/>
              <a:gd name="T28" fmla="*/ 16 w 67"/>
              <a:gd name="T29" fmla="*/ 63 h 106"/>
              <a:gd name="T30" fmla="*/ 0 w 67"/>
              <a:gd name="T31" fmla="*/ 34 h 106"/>
              <a:gd name="T32" fmla="*/ 33 w 67"/>
              <a:gd name="T33" fmla="*/ 0 h 106"/>
              <a:gd name="T34" fmla="*/ 28 w 67"/>
              <a:gd name="T35" fmla="*/ 41 h 106"/>
              <a:gd name="T36" fmla="*/ 30 w 67"/>
              <a:gd name="T37" fmla="*/ 39 h 106"/>
              <a:gd name="T38" fmla="*/ 33 w 67"/>
              <a:gd name="T39" fmla="*/ 41 h 106"/>
              <a:gd name="T40" fmla="*/ 36 w 67"/>
              <a:gd name="T41" fmla="*/ 39 h 106"/>
              <a:gd name="T42" fmla="*/ 39 w 67"/>
              <a:gd name="T43" fmla="*/ 41 h 106"/>
              <a:gd name="T44" fmla="*/ 43 w 67"/>
              <a:gd name="T45" fmla="*/ 38 h 106"/>
              <a:gd name="T46" fmla="*/ 39 w 67"/>
              <a:gd name="T47" fmla="*/ 52 h 106"/>
              <a:gd name="T48" fmla="*/ 44 w 67"/>
              <a:gd name="T49" fmla="*/ 66 h 106"/>
              <a:gd name="T50" fmla="*/ 44 w 67"/>
              <a:gd name="T51" fmla="*/ 58 h 106"/>
              <a:gd name="T52" fmla="*/ 56 w 67"/>
              <a:gd name="T53" fmla="*/ 47 h 106"/>
              <a:gd name="T54" fmla="*/ 52 w 67"/>
              <a:gd name="T55" fmla="*/ 15 h 106"/>
              <a:gd name="T56" fmla="*/ 15 w 67"/>
              <a:gd name="T57" fmla="*/ 15 h 106"/>
              <a:gd name="T58" fmla="*/ 11 w 67"/>
              <a:gd name="T59" fmla="*/ 48 h 106"/>
              <a:gd name="T60" fmla="*/ 23 w 67"/>
              <a:gd name="T61" fmla="*/ 59 h 106"/>
              <a:gd name="T62" fmla="*/ 23 w 67"/>
              <a:gd name="T63" fmla="*/ 67 h 106"/>
              <a:gd name="T64" fmla="*/ 29 w 67"/>
              <a:gd name="T65" fmla="*/ 52 h 106"/>
              <a:gd name="T66" fmla="*/ 25 w 67"/>
              <a:gd name="T67" fmla="*/ 38 h 106"/>
              <a:gd name="T68" fmla="*/ 40 w 67"/>
              <a:gd name="T69" fmla="*/ 43 h 106"/>
              <a:gd name="T70" fmla="*/ 36 w 67"/>
              <a:gd name="T71" fmla="*/ 42 h 106"/>
              <a:gd name="T72" fmla="*/ 30 w 67"/>
              <a:gd name="T73" fmla="*/ 42 h 106"/>
              <a:gd name="T74" fmla="*/ 27 w 67"/>
              <a:gd name="T75" fmla="*/ 42 h 106"/>
              <a:gd name="T76" fmla="*/ 32 w 67"/>
              <a:gd name="T77" fmla="*/ 51 h 106"/>
              <a:gd name="T78" fmla="*/ 32 w 67"/>
              <a:gd name="T79" fmla="*/ 67 h 106"/>
              <a:gd name="T80" fmla="*/ 35 w 67"/>
              <a:gd name="T81" fmla="*/ 51 h 106"/>
              <a:gd name="T82" fmla="*/ 35 w 67"/>
              <a:gd name="T83" fmla="*/ 50 h 106"/>
              <a:gd name="T84" fmla="*/ 43 w 67"/>
              <a:gd name="T85" fmla="*/ 96 h 106"/>
              <a:gd name="T86" fmla="*/ 34 w 67"/>
              <a:gd name="T87" fmla="*/ 106 h 106"/>
              <a:gd name="T88" fmla="*/ 43 w 67"/>
              <a:gd name="T89" fmla="*/ 96 h 106"/>
              <a:gd name="T90" fmla="*/ 17 w 67"/>
              <a:gd name="T91" fmla="*/ 88 h 106"/>
              <a:gd name="T92" fmla="*/ 17 w 67"/>
              <a:gd name="T93" fmla="*/ 90 h 106"/>
              <a:gd name="T94" fmla="*/ 50 w 67"/>
              <a:gd name="T95" fmla="*/ 86 h 106"/>
              <a:gd name="T96" fmla="*/ 50 w 67"/>
              <a:gd name="T97" fmla="*/ 73 h 106"/>
              <a:gd name="T98" fmla="*/ 17 w 67"/>
              <a:gd name="T99" fmla="*/ 77 h 106"/>
              <a:gd name="T100" fmla="*/ 50 w 67"/>
              <a:gd name="T101" fmla="*/ 74 h 106"/>
              <a:gd name="T102" fmla="*/ 50 w 67"/>
              <a:gd name="T103" fmla="*/ 73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67" h="106">
                <a:moveTo>
                  <a:pt x="33" y="0"/>
                </a:moveTo>
                <a:cubicBezTo>
                  <a:pt x="43" y="0"/>
                  <a:pt x="51" y="4"/>
                  <a:pt x="57" y="10"/>
                </a:cubicBezTo>
                <a:cubicBezTo>
                  <a:pt x="63" y="16"/>
                  <a:pt x="67" y="25"/>
                  <a:pt x="67" y="34"/>
                </a:cubicBezTo>
                <a:cubicBezTo>
                  <a:pt x="67" y="40"/>
                  <a:pt x="65" y="46"/>
                  <a:pt x="62" y="51"/>
                </a:cubicBezTo>
                <a:cubicBezTo>
                  <a:pt x="59" y="56"/>
                  <a:pt x="56" y="59"/>
                  <a:pt x="51" y="62"/>
                </a:cubicBezTo>
                <a:cubicBezTo>
                  <a:pt x="51" y="66"/>
                  <a:pt x="51" y="66"/>
                  <a:pt x="51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5" y="65"/>
                  <a:pt x="55" y="65"/>
                  <a:pt x="55" y="65"/>
                </a:cubicBezTo>
                <a:cubicBezTo>
                  <a:pt x="56" y="68"/>
                  <a:pt x="56" y="68"/>
                  <a:pt x="56" y="68"/>
                </a:cubicBezTo>
                <a:cubicBezTo>
                  <a:pt x="57" y="70"/>
                  <a:pt x="57" y="72"/>
                  <a:pt x="57" y="73"/>
                </a:cubicBezTo>
                <a:cubicBezTo>
                  <a:pt x="57" y="75"/>
                  <a:pt x="57" y="77"/>
                  <a:pt x="56" y="79"/>
                </a:cubicBezTo>
                <a:cubicBezTo>
                  <a:pt x="56" y="80"/>
                  <a:pt x="56" y="80"/>
                  <a:pt x="56" y="80"/>
                </a:cubicBezTo>
                <a:cubicBezTo>
                  <a:pt x="56" y="80"/>
                  <a:pt x="56" y="80"/>
                  <a:pt x="56" y="80"/>
                </a:cubicBezTo>
                <a:cubicBezTo>
                  <a:pt x="57" y="82"/>
                  <a:pt x="57" y="84"/>
                  <a:pt x="57" y="86"/>
                </a:cubicBezTo>
                <a:cubicBezTo>
                  <a:pt x="57" y="88"/>
                  <a:pt x="57" y="90"/>
                  <a:pt x="56" y="92"/>
                </a:cubicBezTo>
                <a:cubicBezTo>
                  <a:pt x="55" y="93"/>
                  <a:pt x="55" y="93"/>
                  <a:pt x="55" y="93"/>
                </a:cubicBezTo>
                <a:cubicBezTo>
                  <a:pt x="53" y="94"/>
                  <a:pt x="53" y="94"/>
                  <a:pt x="53" y="94"/>
                </a:cubicBezTo>
                <a:cubicBezTo>
                  <a:pt x="15" y="97"/>
                  <a:pt x="15" y="97"/>
                  <a:pt x="15" y="97"/>
                </a:cubicBezTo>
                <a:cubicBezTo>
                  <a:pt x="13" y="97"/>
                  <a:pt x="13" y="97"/>
                  <a:pt x="13" y="97"/>
                </a:cubicBezTo>
                <a:cubicBezTo>
                  <a:pt x="12" y="95"/>
                  <a:pt x="12" y="95"/>
                  <a:pt x="12" y="95"/>
                </a:cubicBezTo>
                <a:cubicBezTo>
                  <a:pt x="11" y="93"/>
                  <a:pt x="11" y="91"/>
                  <a:pt x="10" y="90"/>
                </a:cubicBezTo>
                <a:cubicBezTo>
                  <a:pt x="10" y="88"/>
                  <a:pt x="11" y="86"/>
                  <a:pt x="12" y="83"/>
                </a:cubicBezTo>
                <a:cubicBezTo>
                  <a:pt x="12" y="83"/>
                  <a:pt x="12" y="83"/>
                  <a:pt x="12" y="83"/>
                </a:cubicBezTo>
                <a:cubicBezTo>
                  <a:pt x="12" y="82"/>
                  <a:pt x="12" y="82"/>
                  <a:pt x="12" y="82"/>
                </a:cubicBezTo>
                <a:cubicBezTo>
                  <a:pt x="11" y="81"/>
                  <a:pt x="11" y="79"/>
                  <a:pt x="10" y="77"/>
                </a:cubicBezTo>
                <a:cubicBezTo>
                  <a:pt x="10" y="75"/>
                  <a:pt x="11" y="73"/>
                  <a:pt x="12" y="71"/>
                </a:cubicBezTo>
                <a:cubicBezTo>
                  <a:pt x="13" y="69"/>
                  <a:pt x="13" y="69"/>
                  <a:pt x="13" y="69"/>
                </a:cubicBezTo>
                <a:cubicBezTo>
                  <a:pt x="15" y="69"/>
                  <a:pt x="15" y="69"/>
                  <a:pt x="15" y="69"/>
                </a:cubicBezTo>
                <a:cubicBezTo>
                  <a:pt x="16" y="69"/>
                  <a:pt x="16" y="69"/>
                  <a:pt x="16" y="69"/>
                </a:cubicBezTo>
                <a:cubicBezTo>
                  <a:pt x="16" y="63"/>
                  <a:pt x="16" y="63"/>
                  <a:pt x="16" y="63"/>
                </a:cubicBezTo>
                <a:cubicBezTo>
                  <a:pt x="11" y="60"/>
                  <a:pt x="7" y="56"/>
                  <a:pt x="5" y="51"/>
                </a:cubicBezTo>
                <a:cubicBezTo>
                  <a:pt x="2" y="46"/>
                  <a:pt x="0" y="40"/>
                  <a:pt x="0" y="34"/>
                </a:cubicBezTo>
                <a:cubicBezTo>
                  <a:pt x="0" y="25"/>
                  <a:pt x="4" y="16"/>
                  <a:pt x="10" y="10"/>
                </a:cubicBezTo>
                <a:cubicBezTo>
                  <a:pt x="16" y="4"/>
                  <a:pt x="24" y="0"/>
                  <a:pt x="33" y="0"/>
                </a:cubicBezTo>
                <a:close/>
                <a:moveTo>
                  <a:pt x="26" y="40"/>
                </a:moveTo>
                <a:cubicBezTo>
                  <a:pt x="27" y="41"/>
                  <a:pt x="27" y="41"/>
                  <a:pt x="28" y="41"/>
                </a:cubicBezTo>
                <a:cubicBezTo>
                  <a:pt x="28" y="41"/>
                  <a:pt x="29" y="41"/>
                  <a:pt x="30" y="40"/>
                </a:cubicBezTo>
                <a:cubicBezTo>
                  <a:pt x="30" y="39"/>
                  <a:pt x="30" y="39"/>
                  <a:pt x="30" y="39"/>
                </a:cubicBezTo>
                <a:cubicBezTo>
                  <a:pt x="31" y="40"/>
                  <a:pt x="31" y="40"/>
                  <a:pt x="31" y="40"/>
                </a:cubicBezTo>
                <a:cubicBezTo>
                  <a:pt x="32" y="41"/>
                  <a:pt x="32" y="41"/>
                  <a:pt x="33" y="41"/>
                </a:cubicBezTo>
                <a:cubicBezTo>
                  <a:pt x="34" y="41"/>
                  <a:pt x="35" y="41"/>
                  <a:pt x="35" y="40"/>
                </a:cubicBezTo>
                <a:cubicBezTo>
                  <a:pt x="36" y="39"/>
                  <a:pt x="36" y="39"/>
                  <a:pt x="36" y="39"/>
                </a:cubicBezTo>
                <a:cubicBezTo>
                  <a:pt x="36" y="40"/>
                  <a:pt x="36" y="40"/>
                  <a:pt x="36" y="40"/>
                </a:cubicBezTo>
                <a:cubicBezTo>
                  <a:pt x="37" y="41"/>
                  <a:pt x="38" y="41"/>
                  <a:pt x="39" y="41"/>
                </a:cubicBezTo>
                <a:cubicBezTo>
                  <a:pt x="40" y="41"/>
                  <a:pt x="41" y="41"/>
                  <a:pt x="42" y="40"/>
                </a:cubicBezTo>
                <a:cubicBezTo>
                  <a:pt x="43" y="38"/>
                  <a:pt x="43" y="38"/>
                  <a:pt x="43" y="38"/>
                </a:cubicBezTo>
                <a:cubicBezTo>
                  <a:pt x="46" y="40"/>
                  <a:pt x="46" y="40"/>
                  <a:pt x="46" y="40"/>
                </a:cubicBezTo>
                <a:cubicBezTo>
                  <a:pt x="39" y="52"/>
                  <a:pt x="39" y="52"/>
                  <a:pt x="39" y="52"/>
                </a:cubicBezTo>
                <a:cubicBezTo>
                  <a:pt x="39" y="67"/>
                  <a:pt x="39" y="67"/>
                  <a:pt x="39" y="67"/>
                </a:cubicBezTo>
                <a:cubicBezTo>
                  <a:pt x="44" y="66"/>
                  <a:pt x="44" y="66"/>
                  <a:pt x="44" y="66"/>
                </a:cubicBezTo>
                <a:cubicBezTo>
                  <a:pt x="44" y="60"/>
                  <a:pt x="44" y="60"/>
                  <a:pt x="44" y="60"/>
                </a:cubicBezTo>
                <a:cubicBezTo>
                  <a:pt x="44" y="58"/>
                  <a:pt x="44" y="58"/>
                  <a:pt x="44" y="58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5"/>
                  <a:pt x="54" y="52"/>
                  <a:pt x="56" y="47"/>
                </a:cubicBezTo>
                <a:cubicBezTo>
                  <a:pt x="59" y="44"/>
                  <a:pt x="60" y="39"/>
                  <a:pt x="60" y="34"/>
                </a:cubicBezTo>
                <a:cubicBezTo>
                  <a:pt x="60" y="27"/>
                  <a:pt x="57" y="20"/>
                  <a:pt x="52" y="15"/>
                </a:cubicBezTo>
                <a:cubicBezTo>
                  <a:pt x="47" y="10"/>
                  <a:pt x="41" y="7"/>
                  <a:pt x="33" y="7"/>
                </a:cubicBezTo>
                <a:cubicBezTo>
                  <a:pt x="26" y="7"/>
                  <a:pt x="19" y="10"/>
                  <a:pt x="15" y="15"/>
                </a:cubicBezTo>
                <a:cubicBezTo>
                  <a:pt x="10" y="20"/>
                  <a:pt x="7" y="27"/>
                  <a:pt x="7" y="34"/>
                </a:cubicBezTo>
                <a:cubicBezTo>
                  <a:pt x="7" y="39"/>
                  <a:pt x="8" y="44"/>
                  <a:pt x="11" y="48"/>
                </a:cubicBezTo>
                <a:cubicBezTo>
                  <a:pt x="13" y="52"/>
                  <a:pt x="17" y="55"/>
                  <a:pt x="21" y="58"/>
                </a:cubicBezTo>
                <a:cubicBezTo>
                  <a:pt x="23" y="59"/>
                  <a:pt x="23" y="59"/>
                  <a:pt x="23" y="59"/>
                </a:cubicBezTo>
                <a:cubicBezTo>
                  <a:pt x="23" y="61"/>
                  <a:pt x="23" y="61"/>
                  <a:pt x="23" y="61"/>
                </a:cubicBezTo>
                <a:cubicBezTo>
                  <a:pt x="23" y="67"/>
                  <a:pt x="23" y="67"/>
                  <a:pt x="23" y="67"/>
                </a:cubicBezTo>
                <a:cubicBezTo>
                  <a:pt x="29" y="67"/>
                  <a:pt x="29" y="67"/>
                  <a:pt x="29" y="67"/>
                </a:cubicBezTo>
                <a:cubicBezTo>
                  <a:pt x="29" y="52"/>
                  <a:pt x="29" y="52"/>
                  <a:pt x="29" y="52"/>
                </a:cubicBezTo>
                <a:cubicBezTo>
                  <a:pt x="22" y="40"/>
                  <a:pt x="22" y="40"/>
                  <a:pt x="22" y="40"/>
                </a:cubicBezTo>
                <a:cubicBezTo>
                  <a:pt x="25" y="38"/>
                  <a:pt x="25" y="38"/>
                  <a:pt x="25" y="38"/>
                </a:cubicBezTo>
                <a:cubicBezTo>
                  <a:pt x="26" y="40"/>
                  <a:pt x="26" y="40"/>
                  <a:pt x="26" y="40"/>
                </a:cubicBezTo>
                <a:close/>
                <a:moveTo>
                  <a:pt x="40" y="43"/>
                </a:moveTo>
                <a:cubicBezTo>
                  <a:pt x="40" y="43"/>
                  <a:pt x="40" y="43"/>
                  <a:pt x="39" y="43"/>
                </a:cubicBezTo>
                <a:cubicBezTo>
                  <a:pt x="38" y="43"/>
                  <a:pt x="37" y="43"/>
                  <a:pt x="36" y="42"/>
                </a:cubicBezTo>
                <a:cubicBezTo>
                  <a:pt x="35" y="42"/>
                  <a:pt x="34" y="43"/>
                  <a:pt x="33" y="43"/>
                </a:cubicBezTo>
                <a:cubicBezTo>
                  <a:pt x="32" y="43"/>
                  <a:pt x="31" y="42"/>
                  <a:pt x="30" y="42"/>
                </a:cubicBezTo>
                <a:cubicBezTo>
                  <a:pt x="29" y="42"/>
                  <a:pt x="28" y="43"/>
                  <a:pt x="28" y="43"/>
                </a:cubicBezTo>
                <a:cubicBezTo>
                  <a:pt x="27" y="43"/>
                  <a:pt x="27" y="43"/>
                  <a:pt x="27" y="42"/>
                </a:cubicBezTo>
                <a:cubicBezTo>
                  <a:pt x="32" y="50"/>
                  <a:pt x="32" y="50"/>
                  <a:pt x="32" y="50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67"/>
                  <a:pt x="32" y="67"/>
                  <a:pt x="32" y="67"/>
                </a:cubicBezTo>
                <a:cubicBezTo>
                  <a:pt x="35" y="67"/>
                  <a:pt x="35" y="67"/>
                  <a:pt x="35" y="67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0"/>
                  <a:pt x="35" y="50"/>
                  <a:pt x="35" y="50"/>
                </a:cubicBezTo>
                <a:cubicBezTo>
                  <a:pt x="40" y="43"/>
                  <a:pt x="40" y="43"/>
                  <a:pt x="40" y="43"/>
                </a:cubicBezTo>
                <a:close/>
                <a:moveTo>
                  <a:pt x="43" y="96"/>
                </a:moveTo>
                <a:cubicBezTo>
                  <a:pt x="24" y="98"/>
                  <a:pt x="24" y="98"/>
                  <a:pt x="24" y="98"/>
                </a:cubicBezTo>
                <a:cubicBezTo>
                  <a:pt x="25" y="103"/>
                  <a:pt x="29" y="106"/>
                  <a:pt x="34" y="106"/>
                </a:cubicBezTo>
                <a:cubicBezTo>
                  <a:pt x="39" y="106"/>
                  <a:pt x="43" y="102"/>
                  <a:pt x="43" y="97"/>
                </a:cubicBezTo>
                <a:cubicBezTo>
                  <a:pt x="43" y="97"/>
                  <a:pt x="43" y="97"/>
                  <a:pt x="43" y="96"/>
                </a:cubicBezTo>
                <a:close/>
                <a:moveTo>
                  <a:pt x="50" y="85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89"/>
                  <a:pt x="17" y="89"/>
                  <a:pt x="17" y="89"/>
                </a:cubicBezTo>
                <a:cubicBezTo>
                  <a:pt x="17" y="89"/>
                  <a:pt x="17" y="90"/>
                  <a:pt x="17" y="90"/>
                </a:cubicBezTo>
                <a:cubicBezTo>
                  <a:pt x="50" y="87"/>
                  <a:pt x="50" y="87"/>
                  <a:pt x="50" y="87"/>
                </a:cubicBezTo>
                <a:cubicBezTo>
                  <a:pt x="50" y="87"/>
                  <a:pt x="50" y="86"/>
                  <a:pt x="50" y="86"/>
                </a:cubicBezTo>
                <a:cubicBezTo>
                  <a:pt x="50" y="86"/>
                  <a:pt x="50" y="86"/>
                  <a:pt x="50" y="85"/>
                </a:cubicBezTo>
                <a:close/>
                <a:moveTo>
                  <a:pt x="50" y="73"/>
                </a:moveTo>
                <a:cubicBezTo>
                  <a:pt x="17" y="76"/>
                  <a:pt x="17" y="76"/>
                  <a:pt x="17" y="76"/>
                </a:cubicBezTo>
                <a:cubicBezTo>
                  <a:pt x="17" y="76"/>
                  <a:pt x="17" y="76"/>
                  <a:pt x="17" y="77"/>
                </a:cubicBezTo>
                <a:cubicBezTo>
                  <a:pt x="17" y="77"/>
                  <a:pt x="17" y="77"/>
                  <a:pt x="17" y="77"/>
                </a:cubicBezTo>
                <a:cubicBezTo>
                  <a:pt x="50" y="74"/>
                  <a:pt x="50" y="74"/>
                  <a:pt x="50" y="74"/>
                </a:cubicBezTo>
                <a:cubicBezTo>
                  <a:pt x="50" y="74"/>
                  <a:pt x="50" y="74"/>
                  <a:pt x="50" y="73"/>
                </a:cubicBezTo>
                <a:cubicBezTo>
                  <a:pt x="50" y="73"/>
                  <a:pt x="50" y="73"/>
                  <a:pt x="50" y="7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0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Freeform 14"/>
          <p:cNvSpPr>
            <a:spLocks noEditPoints="1"/>
          </p:cNvSpPr>
          <p:nvPr/>
        </p:nvSpPr>
        <p:spPr bwMode="auto">
          <a:xfrm>
            <a:off x="7807804" y="3979543"/>
            <a:ext cx="382755" cy="334119"/>
          </a:xfrm>
          <a:custGeom>
            <a:avLst/>
            <a:gdLst>
              <a:gd name="T0" fmla="*/ 18 w 84"/>
              <a:gd name="T1" fmla="*/ 0 h 73"/>
              <a:gd name="T2" fmla="*/ 26 w 84"/>
              <a:gd name="T3" fmla="*/ 7 h 73"/>
              <a:gd name="T4" fmla="*/ 10 w 84"/>
              <a:gd name="T5" fmla="*/ 7 h 73"/>
              <a:gd name="T6" fmla="*/ 18 w 84"/>
              <a:gd name="T7" fmla="*/ 0 h 73"/>
              <a:gd name="T8" fmla="*/ 49 w 84"/>
              <a:gd name="T9" fmla="*/ 15 h 73"/>
              <a:gd name="T10" fmla="*/ 67 w 84"/>
              <a:gd name="T11" fmla="*/ 22 h 73"/>
              <a:gd name="T12" fmla="*/ 75 w 84"/>
              <a:gd name="T13" fmla="*/ 41 h 73"/>
              <a:gd name="T14" fmla="*/ 67 w 84"/>
              <a:gd name="T15" fmla="*/ 60 h 73"/>
              <a:gd name="T16" fmla="*/ 49 w 84"/>
              <a:gd name="T17" fmla="*/ 67 h 73"/>
              <a:gd name="T18" fmla="*/ 30 w 84"/>
              <a:gd name="T19" fmla="*/ 60 h 73"/>
              <a:gd name="T20" fmla="*/ 22 w 84"/>
              <a:gd name="T21" fmla="*/ 41 h 73"/>
              <a:gd name="T22" fmla="*/ 30 w 84"/>
              <a:gd name="T23" fmla="*/ 22 h 73"/>
              <a:gd name="T24" fmla="*/ 49 w 84"/>
              <a:gd name="T25" fmla="*/ 15 h 73"/>
              <a:gd name="T26" fmla="*/ 45 w 84"/>
              <a:gd name="T27" fmla="*/ 28 h 73"/>
              <a:gd name="T28" fmla="*/ 35 w 84"/>
              <a:gd name="T29" fmla="*/ 33 h 73"/>
              <a:gd name="T30" fmla="*/ 36 w 84"/>
              <a:gd name="T31" fmla="*/ 44 h 73"/>
              <a:gd name="T32" fmla="*/ 44 w 84"/>
              <a:gd name="T33" fmla="*/ 38 h 73"/>
              <a:gd name="T34" fmla="*/ 45 w 84"/>
              <a:gd name="T35" fmla="*/ 28 h 73"/>
              <a:gd name="T36" fmla="*/ 62 w 84"/>
              <a:gd name="T37" fmla="*/ 28 h 73"/>
              <a:gd name="T38" fmla="*/ 49 w 84"/>
              <a:gd name="T39" fmla="*/ 23 h 73"/>
              <a:gd name="T40" fmla="*/ 36 w 84"/>
              <a:gd name="T41" fmla="*/ 28 h 73"/>
              <a:gd name="T42" fmla="*/ 31 w 84"/>
              <a:gd name="T43" fmla="*/ 41 h 73"/>
              <a:gd name="T44" fmla="*/ 36 w 84"/>
              <a:gd name="T45" fmla="*/ 54 h 73"/>
              <a:gd name="T46" fmla="*/ 49 w 84"/>
              <a:gd name="T47" fmla="*/ 59 h 73"/>
              <a:gd name="T48" fmla="*/ 62 w 84"/>
              <a:gd name="T49" fmla="*/ 54 h 73"/>
              <a:gd name="T50" fmla="*/ 67 w 84"/>
              <a:gd name="T51" fmla="*/ 41 h 73"/>
              <a:gd name="T52" fmla="*/ 62 w 84"/>
              <a:gd name="T53" fmla="*/ 28 h 73"/>
              <a:gd name="T54" fmla="*/ 35 w 84"/>
              <a:gd name="T55" fmla="*/ 0 h 73"/>
              <a:gd name="T56" fmla="*/ 29 w 84"/>
              <a:gd name="T57" fmla="*/ 11 h 73"/>
              <a:gd name="T58" fmla="*/ 9 w 84"/>
              <a:gd name="T59" fmla="*/ 11 h 73"/>
              <a:gd name="T60" fmla="*/ 0 w 84"/>
              <a:gd name="T61" fmla="*/ 21 h 73"/>
              <a:gd name="T62" fmla="*/ 0 w 84"/>
              <a:gd name="T63" fmla="*/ 63 h 73"/>
              <a:gd name="T64" fmla="*/ 9 w 84"/>
              <a:gd name="T65" fmla="*/ 73 h 73"/>
              <a:gd name="T66" fmla="*/ 74 w 84"/>
              <a:gd name="T67" fmla="*/ 73 h 73"/>
              <a:gd name="T68" fmla="*/ 84 w 84"/>
              <a:gd name="T69" fmla="*/ 63 h 73"/>
              <a:gd name="T70" fmla="*/ 84 w 84"/>
              <a:gd name="T71" fmla="*/ 21 h 73"/>
              <a:gd name="T72" fmla="*/ 74 w 84"/>
              <a:gd name="T73" fmla="*/ 11 h 73"/>
              <a:gd name="T74" fmla="*/ 71 w 84"/>
              <a:gd name="T75" fmla="*/ 11 h 73"/>
              <a:gd name="T76" fmla="*/ 64 w 84"/>
              <a:gd name="T77" fmla="*/ 0 h 73"/>
              <a:gd name="T78" fmla="*/ 35 w 84"/>
              <a:gd name="T79" fmla="*/ 0 h 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84" h="73">
                <a:moveTo>
                  <a:pt x="18" y="0"/>
                </a:moveTo>
                <a:cubicBezTo>
                  <a:pt x="22" y="0"/>
                  <a:pt x="25" y="3"/>
                  <a:pt x="26" y="7"/>
                </a:cubicBezTo>
                <a:cubicBezTo>
                  <a:pt x="10" y="7"/>
                  <a:pt x="10" y="7"/>
                  <a:pt x="10" y="7"/>
                </a:cubicBezTo>
                <a:cubicBezTo>
                  <a:pt x="10" y="3"/>
                  <a:pt x="14" y="0"/>
                  <a:pt x="18" y="0"/>
                </a:cubicBezTo>
                <a:close/>
                <a:moveTo>
                  <a:pt x="49" y="15"/>
                </a:moveTo>
                <a:cubicBezTo>
                  <a:pt x="56" y="15"/>
                  <a:pt x="63" y="18"/>
                  <a:pt x="67" y="22"/>
                </a:cubicBezTo>
                <a:cubicBezTo>
                  <a:pt x="72" y="27"/>
                  <a:pt x="75" y="34"/>
                  <a:pt x="75" y="41"/>
                </a:cubicBezTo>
                <a:cubicBezTo>
                  <a:pt x="75" y="48"/>
                  <a:pt x="72" y="55"/>
                  <a:pt x="67" y="60"/>
                </a:cubicBezTo>
                <a:cubicBezTo>
                  <a:pt x="63" y="64"/>
                  <a:pt x="56" y="67"/>
                  <a:pt x="49" y="67"/>
                </a:cubicBezTo>
                <a:cubicBezTo>
                  <a:pt x="41" y="67"/>
                  <a:pt x="35" y="64"/>
                  <a:pt x="30" y="60"/>
                </a:cubicBezTo>
                <a:cubicBezTo>
                  <a:pt x="25" y="55"/>
                  <a:pt x="22" y="48"/>
                  <a:pt x="22" y="41"/>
                </a:cubicBezTo>
                <a:cubicBezTo>
                  <a:pt x="22" y="34"/>
                  <a:pt x="25" y="27"/>
                  <a:pt x="30" y="22"/>
                </a:cubicBezTo>
                <a:cubicBezTo>
                  <a:pt x="35" y="18"/>
                  <a:pt x="41" y="15"/>
                  <a:pt x="49" y="15"/>
                </a:cubicBezTo>
                <a:close/>
                <a:moveTo>
                  <a:pt x="45" y="28"/>
                </a:moveTo>
                <a:cubicBezTo>
                  <a:pt x="42" y="26"/>
                  <a:pt x="37" y="28"/>
                  <a:pt x="35" y="33"/>
                </a:cubicBezTo>
                <a:cubicBezTo>
                  <a:pt x="32" y="37"/>
                  <a:pt x="33" y="42"/>
                  <a:pt x="36" y="44"/>
                </a:cubicBezTo>
                <a:cubicBezTo>
                  <a:pt x="40" y="46"/>
                  <a:pt x="41" y="42"/>
                  <a:pt x="44" y="38"/>
                </a:cubicBezTo>
                <a:cubicBezTo>
                  <a:pt x="46" y="33"/>
                  <a:pt x="49" y="30"/>
                  <a:pt x="45" y="28"/>
                </a:cubicBezTo>
                <a:close/>
                <a:moveTo>
                  <a:pt x="62" y="28"/>
                </a:moveTo>
                <a:cubicBezTo>
                  <a:pt x="58" y="25"/>
                  <a:pt x="54" y="23"/>
                  <a:pt x="49" y="23"/>
                </a:cubicBezTo>
                <a:cubicBezTo>
                  <a:pt x="44" y="23"/>
                  <a:pt x="39" y="25"/>
                  <a:pt x="36" y="28"/>
                </a:cubicBezTo>
                <a:cubicBezTo>
                  <a:pt x="33" y="31"/>
                  <a:pt x="31" y="36"/>
                  <a:pt x="31" y="41"/>
                </a:cubicBezTo>
                <a:cubicBezTo>
                  <a:pt x="31" y="46"/>
                  <a:pt x="33" y="50"/>
                  <a:pt x="36" y="54"/>
                </a:cubicBezTo>
                <a:cubicBezTo>
                  <a:pt x="39" y="57"/>
                  <a:pt x="44" y="59"/>
                  <a:pt x="49" y="59"/>
                </a:cubicBezTo>
                <a:cubicBezTo>
                  <a:pt x="54" y="59"/>
                  <a:pt x="58" y="57"/>
                  <a:pt x="62" y="54"/>
                </a:cubicBezTo>
                <a:cubicBezTo>
                  <a:pt x="65" y="50"/>
                  <a:pt x="67" y="46"/>
                  <a:pt x="67" y="41"/>
                </a:cubicBezTo>
                <a:cubicBezTo>
                  <a:pt x="67" y="36"/>
                  <a:pt x="65" y="31"/>
                  <a:pt x="62" y="28"/>
                </a:cubicBezTo>
                <a:close/>
                <a:moveTo>
                  <a:pt x="35" y="0"/>
                </a:moveTo>
                <a:cubicBezTo>
                  <a:pt x="29" y="11"/>
                  <a:pt x="29" y="11"/>
                  <a:pt x="29" y="11"/>
                </a:cubicBezTo>
                <a:cubicBezTo>
                  <a:pt x="9" y="11"/>
                  <a:pt x="9" y="11"/>
                  <a:pt x="9" y="11"/>
                </a:cubicBezTo>
                <a:cubicBezTo>
                  <a:pt x="4" y="11"/>
                  <a:pt x="0" y="15"/>
                  <a:pt x="0" y="21"/>
                </a:cubicBezTo>
                <a:cubicBezTo>
                  <a:pt x="0" y="63"/>
                  <a:pt x="0" y="63"/>
                  <a:pt x="0" y="63"/>
                </a:cubicBezTo>
                <a:cubicBezTo>
                  <a:pt x="0" y="69"/>
                  <a:pt x="4" y="73"/>
                  <a:pt x="9" y="73"/>
                </a:cubicBezTo>
                <a:cubicBezTo>
                  <a:pt x="74" y="73"/>
                  <a:pt x="74" y="73"/>
                  <a:pt x="74" y="73"/>
                </a:cubicBezTo>
                <a:cubicBezTo>
                  <a:pt x="79" y="73"/>
                  <a:pt x="84" y="69"/>
                  <a:pt x="84" y="63"/>
                </a:cubicBezTo>
                <a:cubicBezTo>
                  <a:pt x="84" y="21"/>
                  <a:pt x="84" y="21"/>
                  <a:pt x="84" y="21"/>
                </a:cubicBezTo>
                <a:cubicBezTo>
                  <a:pt x="84" y="15"/>
                  <a:pt x="79" y="11"/>
                  <a:pt x="74" y="11"/>
                </a:cubicBezTo>
                <a:cubicBezTo>
                  <a:pt x="71" y="11"/>
                  <a:pt x="71" y="11"/>
                  <a:pt x="71" y="11"/>
                </a:cubicBezTo>
                <a:cubicBezTo>
                  <a:pt x="64" y="0"/>
                  <a:pt x="64" y="0"/>
                  <a:pt x="64" y="0"/>
                </a:cubicBezTo>
                <a:lnTo>
                  <a:pt x="35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0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15"/>
          <p:cNvSpPr>
            <a:spLocks noEditPoints="1"/>
          </p:cNvSpPr>
          <p:nvPr/>
        </p:nvSpPr>
        <p:spPr bwMode="auto">
          <a:xfrm>
            <a:off x="5426355" y="2630967"/>
            <a:ext cx="437737" cy="450427"/>
          </a:xfrm>
          <a:custGeom>
            <a:avLst/>
            <a:gdLst>
              <a:gd name="T0" fmla="*/ 5 w 96"/>
              <a:gd name="T1" fmla="*/ 42 h 99"/>
              <a:gd name="T2" fmla="*/ 74 w 96"/>
              <a:gd name="T3" fmla="*/ 42 h 99"/>
              <a:gd name="T4" fmla="*/ 77 w 96"/>
              <a:gd name="T5" fmla="*/ 41 h 99"/>
              <a:gd name="T6" fmla="*/ 91 w 96"/>
              <a:gd name="T7" fmla="*/ 47 h 99"/>
              <a:gd name="T8" fmla="*/ 96 w 96"/>
              <a:gd name="T9" fmla="*/ 60 h 99"/>
              <a:gd name="T10" fmla="*/ 91 w 96"/>
              <a:gd name="T11" fmla="*/ 73 h 99"/>
              <a:gd name="T12" fmla="*/ 77 w 96"/>
              <a:gd name="T13" fmla="*/ 78 h 99"/>
              <a:gd name="T14" fmla="*/ 68 w 96"/>
              <a:gd name="T15" fmla="*/ 76 h 99"/>
              <a:gd name="T16" fmla="*/ 62 w 96"/>
              <a:gd name="T17" fmla="*/ 85 h 99"/>
              <a:gd name="T18" fmla="*/ 67 w 96"/>
              <a:gd name="T19" fmla="*/ 85 h 99"/>
              <a:gd name="T20" fmla="*/ 84 w 96"/>
              <a:gd name="T21" fmla="*/ 85 h 99"/>
              <a:gd name="T22" fmla="*/ 71 w 96"/>
              <a:gd name="T23" fmla="*/ 99 h 99"/>
              <a:gd name="T24" fmla="*/ 17 w 96"/>
              <a:gd name="T25" fmla="*/ 99 h 99"/>
              <a:gd name="T26" fmla="*/ 12 w 96"/>
              <a:gd name="T27" fmla="*/ 99 h 99"/>
              <a:gd name="T28" fmla="*/ 0 w 96"/>
              <a:gd name="T29" fmla="*/ 85 h 99"/>
              <a:gd name="T30" fmla="*/ 17 w 96"/>
              <a:gd name="T31" fmla="*/ 85 h 99"/>
              <a:gd name="T32" fmla="*/ 21 w 96"/>
              <a:gd name="T33" fmla="*/ 85 h 99"/>
              <a:gd name="T34" fmla="*/ 5 w 96"/>
              <a:gd name="T35" fmla="*/ 42 h 99"/>
              <a:gd name="T36" fmla="*/ 56 w 96"/>
              <a:gd name="T37" fmla="*/ 36 h 99"/>
              <a:gd name="T38" fmla="*/ 55 w 96"/>
              <a:gd name="T39" fmla="*/ 6 h 99"/>
              <a:gd name="T40" fmla="*/ 56 w 96"/>
              <a:gd name="T41" fmla="*/ 36 h 99"/>
              <a:gd name="T42" fmla="*/ 43 w 96"/>
              <a:gd name="T43" fmla="*/ 30 h 99"/>
              <a:gd name="T44" fmla="*/ 42 w 96"/>
              <a:gd name="T45" fmla="*/ 0 h 99"/>
              <a:gd name="T46" fmla="*/ 43 w 96"/>
              <a:gd name="T47" fmla="*/ 30 h 99"/>
              <a:gd name="T48" fmla="*/ 30 w 96"/>
              <a:gd name="T49" fmla="*/ 34 h 99"/>
              <a:gd name="T50" fmla="*/ 29 w 96"/>
              <a:gd name="T51" fmla="*/ 4 h 99"/>
              <a:gd name="T52" fmla="*/ 30 w 96"/>
              <a:gd name="T53" fmla="*/ 34 h 99"/>
              <a:gd name="T54" fmla="*/ 15 w 96"/>
              <a:gd name="T55" fmla="*/ 53 h 99"/>
              <a:gd name="T56" fmla="*/ 26 w 96"/>
              <a:gd name="T57" fmla="*/ 80 h 99"/>
              <a:gd name="T58" fmla="*/ 33 w 96"/>
              <a:gd name="T59" fmla="*/ 75 h 99"/>
              <a:gd name="T60" fmla="*/ 24 w 96"/>
              <a:gd name="T61" fmla="*/ 52 h 99"/>
              <a:gd name="T62" fmla="*/ 15 w 96"/>
              <a:gd name="T63" fmla="*/ 53 h 99"/>
              <a:gd name="T64" fmla="*/ 77 w 96"/>
              <a:gd name="T65" fmla="*/ 50 h 99"/>
              <a:gd name="T66" fmla="*/ 72 w 96"/>
              <a:gd name="T67" fmla="*/ 68 h 99"/>
              <a:gd name="T68" fmla="*/ 77 w 96"/>
              <a:gd name="T69" fmla="*/ 70 h 99"/>
              <a:gd name="T70" fmla="*/ 84 w 96"/>
              <a:gd name="T71" fmla="*/ 67 h 99"/>
              <a:gd name="T72" fmla="*/ 87 w 96"/>
              <a:gd name="T73" fmla="*/ 60 h 99"/>
              <a:gd name="T74" fmla="*/ 84 w 96"/>
              <a:gd name="T75" fmla="*/ 53 h 99"/>
              <a:gd name="T76" fmla="*/ 77 w 96"/>
              <a:gd name="T77" fmla="*/ 50 h 99"/>
              <a:gd name="T78" fmla="*/ 77 w 96"/>
              <a:gd name="T79" fmla="*/ 50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96" h="99">
                <a:moveTo>
                  <a:pt x="5" y="42"/>
                </a:moveTo>
                <a:cubicBezTo>
                  <a:pt x="28" y="42"/>
                  <a:pt x="51" y="42"/>
                  <a:pt x="74" y="42"/>
                </a:cubicBezTo>
                <a:cubicBezTo>
                  <a:pt x="75" y="41"/>
                  <a:pt x="76" y="41"/>
                  <a:pt x="77" y="41"/>
                </a:cubicBezTo>
                <a:cubicBezTo>
                  <a:pt x="83" y="41"/>
                  <a:pt x="87" y="43"/>
                  <a:pt x="91" y="47"/>
                </a:cubicBezTo>
                <a:cubicBezTo>
                  <a:pt x="94" y="50"/>
                  <a:pt x="96" y="55"/>
                  <a:pt x="96" y="60"/>
                </a:cubicBezTo>
                <a:cubicBezTo>
                  <a:pt x="96" y="65"/>
                  <a:pt x="94" y="70"/>
                  <a:pt x="91" y="73"/>
                </a:cubicBezTo>
                <a:cubicBezTo>
                  <a:pt x="87" y="76"/>
                  <a:pt x="83" y="78"/>
                  <a:pt x="77" y="78"/>
                </a:cubicBezTo>
                <a:cubicBezTo>
                  <a:pt x="74" y="78"/>
                  <a:pt x="71" y="78"/>
                  <a:pt x="68" y="76"/>
                </a:cubicBezTo>
                <a:cubicBezTo>
                  <a:pt x="67" y="79"/>
                  <a:pt x="65" y="82"/>
                  <a:pt x="62" y="85"/>
                </a:cubicBezTo>
                <a:cubicBezTo>
                  <a:pt x="67" y="85"/>
                  <a:pt x="67" y="85"/>
                  <a:pt x="67" y="85"/>
                </a:cubicBezTo>
                <a:cubicBezTo>
                  <a:pt x="84" y="85"/>
                  <a:pt x="84" y="85"/>
                  <a:pt x="84" y="85"/>
                </a:cubicBezTo>
                <a:cubicBezTo>
                  <a:pt x="71" y="99"/>
                  <a:pt x="71" y="99"/>
                  <a:pt x="71" y="99"/>
                </a:cubicBezTo>
                <a:cubicBezTo>
                  <a:pt x="17" y="99"/>
                  <a:pt x="17" y="99"/>
                  <a:pt x="17" y="99"/>
                </a:cubicBezTo>
                <a:cubicBezTo>
                  <a:pt x="12" y="99"/>
                  <a:pt x="12" y="99"/>
                  <a:pt x="12" y="99"/>
                </a:cubicBezTo>
                <a:cubicBezTo>
                  <a:pt x="0" y="85"/>
                  <a:pt x="0" y="85"/>
                  <a:pt x="0" y="85"/>
                </a:cubicBezTo>
                <a:cubicBezTo>
                  <a:pt x="17" y="85"/>
                  <a:pt x="17" y="85"/>
                  <a:pt x="17" y="85"/>
                </a:cubicBezTo>
                <a:cubicBezTo>
                  <a:pt x="21" y="85"/>
                  <a:pt x="21" y="85"/>
                  <a:pt x="21" y="85"/>
                </a:cubicBezTo>
                <a:cubicBezTo>
                  <a:pt x="11" y="72"/>
                  <a:pt x="6" y="58"/>
                  <a:pt x="5" y="42"/>
                </a:cubicBezTo>
                <a:close/>
                <a:moveTo>
                  <a:pt x="56" y="36"/>
                </a:moveTo>
                <a:cubicBezTo>
                  <a:pt x="42" y="15"/>
                  <a:pt x="59" y="19"/>
                  <a:pt x="55" y="6"/>
                </a:cubicBezTo>
                <a:cubicBezTo>
                  <a:pt x="64" y="18"/>
                  <a:pt x="50" y="19"/>
                  <a:pt x="56" y="36"/>
                </a:cubicBezTo>
                <a:close/>
                <a:moveTo>
                  <a:pt x="43" y="30"/>
                </a:moveTo>
                <a:cubicBezTo>
                  <a:pt x="37" y="13"/>
                  <a:pt x="51" y="12"/>
                  <a:pt x="42" y="0"/>
                </a:cubicBezTo>
                <a:cubicBezTo>
                  <a:pt x="46" y="14"/>
                  <a:pt x="29" y="10"/>
                  <a:pt x="43" y="30"/>
                </a:cubicBezTo>
                <a:close/>
                <a:moveTo>
                  <a:pt x="30" y="34"/>
                </a:moveTo>
                <a:cubicBezTo>
                  <a:pt x="16" y="14"/>
                  <a:pt x="33" y="18"/>
                  <a:pt x="29" y="4"/>
                </a:cubicBezTo>
                <a:cubicBezTo>
                  <a:pt x="38" y="17"/>
                  <a:pt x="24" y="17"/>
                  <a:pt x="30" y="34"/>
                </a:cubicBezTo>
                <a:close/>
                <a:moveTo>
                  <a:pt x="15" y="53"/>
                </a:moveTo>
                <a:cubicBezTo>
                  <a:pt x="17" y="62"/>
                  <a:pt x="21" y="72"/>
                  <a:pt x="26" y="80"/>
                </a:cubicBezTo>
                <a:cubicBezTo>
                  <a:pt x="33" y="75"/>
                  <a:pt x="33" y="75"/>
                  <a:pt x="33" y="75"/>
                </a:cubicBezTo>
                <a:cubicBezTo>
                  <a:pt x="29" y="68"/>
                  <a:pt x="25" y="59"/>
                  <a:pt x="24" y="52"/>
                </a:cubicBezTo>
                <a:cubicBezTo>
                  <a:pt x="15" y="53"/>
                  <a:pt x="15" y="53"/>
                  <a:pt x="15" y="53"/>
                </a:cubicBezTo>
                <a:close/>
                <a:moveTo>
                  <a:pt x="77" y="50"/>
                </a:moveTo>
                <a:cubicBezTo>
                  <a:pt x="76" y="56"/>
                  <a:pt x="74" y="62"/>
                  <a:pt x="72" y="68"/>
                </a:cubicBezTo>
                <a:cubicBezTo>
                  <a:pt x="74" y="69"/>
                  <a:pt x="75" y="70"/>
                  <a:pt x="77" y="70"/>
                </a:cubicBezTo>
                <a:cubicBezTo>
                  <a:pt x="80" y="70"/>
                  <a:pt x="83" y="69"/>
                  <a:pt x="84" y="67"/>
                </a:cubicBezTo>
                <a:cubicBezTo>
                  <a:pt x="86" y="65"/>
                  <a:pt x="87" y="63"/>
                  <a:pt x="87" y="60"/>
                </a:cubicBezTo>
                <a:cubicBezTo>
                  <a:pt x="87" y="57"/>
                  <a:pt x="86" y="55"/>
                  <a:pt x="84" y="53"/>
                </a:cubicBezTo>
                <a:cubicBezTo>
                  <a:pt x="83" y="51"/>
                  <a:pt x="80" y="50"/>
                  <a:pt x="77" y="50"/>
                </a:cubicBezTo>
                <a:cubicBezTo>
                  <a:pt x="77" y="50"/>
                  <a:pt x="77" y="50"/>
                  <a:pt x="77" y="5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0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16"/>
          <p:cNvSpPr>
            <a:spLocks noEditPoints="1"/>
          </p:cNvSpPr>
          <p:nvPr/>
        </p:nvSpPr>
        <p:spPr bwMode="auto">
          <a:xfrm>
            <a:off x="5451731" y="5198068"/>
            <a:ext cx="386986" cy="477916"/>
          </a:xfrm>
          <a:custGeom>
            <a:avLst/>
            <a:gdLst>
              <a:gd name="T0" fmla="*/ 0 w 85"/>
              <a:gd name="T1" fmla="*/ 29 h 105"/>
              <a:gd name="T2" fmla="*/ 50 w 85"/>
              <a:gd name="T3" fmla="*/ 0 h 105"/>
              <a:gd name="T4" fmla="*/ 70 w 85"/>
              <a:gd name="T5" fmla="*/ 35 h 105"/>
              <a:gd name="T6" fmla="*/ 56 w 85"/>
              <a:gd name="T7" fmla="*/ 42 h 105"/>
              <a:gd name="T8" fmla="*/ 69 w 85"/>
              <a:gd name="T9" fmla="*/ 64 h 105"/>
              <a:gd name="T10" fmla="*/ 67 w 85"/>
              <a:gd name="T11" fmla="*/ 68 h 105"/>
              <a:gd name="T12" fmla="*/ 72 w 85"/>
              <a:gd name="T13" fmla="*/ 69 h 105"/>
              <a:gd name="T14" fmla="*/ 70 w 85"/>
              <a:gd name="T15" fmla="*/ 73 h 105"/>
              <a:gd name="T16" fmla="*/ 72 w 85"/>
              <a:gd name="T17" fmla="*/ 77 h 105"/>
              <a:gd name="T18" fmla="*/ 77 w 85"/>
              <a:gd name="T19" fmla="*/ 77 h 105"/>
              <a:gd name="T20" fmla="*/ 81 w 85"/>
              <a:gd name="T21" fmla="*/ 85 h 105"/>
              <a:gd name="T22" fmla="*/ 80 w 85"/>
              <a:gd name="T23" fmla="*/ 89 h 105"/>
              <a:gd name="T24" fmla="*/ 85 w 85"/>
              <a:gd name="T25" fmla="*/ 91 h 105"/>
              <a:gd name="T26" fmla="*/ 79 w 85"/>
              <a:gd name="T27" fmla="*/ 98 h 105"/>
              <a:gd name="T28" fmla="*/ 69 w 85"/>
              <a:gd name="T29" fmla="*/ 81 h 105"/>
              <a:gd name="T30" fmla="*/ 65 w 85"/>
              <a:gd name="T31" fmla="*/ 83 h 105"/>
              <a:gd name="T32" fmla="*/ 76 w 85"/>
              <a:gd name="T33" fmla="*/ 102 h 105"/>
              <a:gd name="T34" fmla="*/ 73 w 85"/>
              <a:gd name="T35" fmla="*/ 105 h 105"/>
              <a:gd name="T36" fmla="*/ 71 w 85"/>
              <a:gd name="T37" fmla="*/ 105 h 105"/>
              <a:gd name="T38" fmla="*/ 46 w 85"/>
              <a:gd name="T39" fmla="*/ 63 h 105"/>
              <a:gd name="T40" fmla="*/ 45 w 85"/>
              <a:gd name="T41" fmla="*/ 64 h 105"/>
              <a:gd name="T42" fmla="*/ 68 w 85"/>
              <a:gd name="T43" fmla="*/ 105 h 105"/>
              <a:gd name="T44" fmla="*/ 63 w 85"/>
              <a:gd name="T45" fmla="*/ 104 h 105"/>
              <a:gd name="T46" fmla="*/ 34 w 85"/>
              <a:gd name="T47" fmla="*/ 55 h 105"/>
              <a:gd name="T48" fmla="*/ 20 w 85"/>
              <a:gd name="T49" fmla="*/ 63 h 105"/>
              <a:gd name="T50" fmla="*/ 0 w 85"/>
              <a:gd name="T51" fmla="*/ 29 h 105"/>
              <a:gd name="T52" fmla="*/ 14 w 85"/>
              <a:gd name="T53" fmla="*/ 28 h 105"/>
              <a:gd name="T54" fmla="*/ 22 w 85"/>
              <a:gd name="T55" fmla="*/ 42 h 105"/>
              <a:gd name="T56" fmla="*/ 49 w 85"/>
              <a:gd name="T57" fmla="*/ 26 h 105"/>
              <a:gd name="T58" fmla="*/ 42 w 85"/>
              <a:gd name="T59" fmla="*/ 12 h 105"/>
              <a:gd name="T60" fmla="*/ 14 w 85"/>
              <a:gd name="T61" fmla="*/ 28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85" h="105">
                <a:moveTo>
                  <a:pt x="0" y="29"/>
                </a:moveTo>
                <a:cubicBezTo>
                  <a:pt x="13" y="12"/>
                  <a:pt x="30" y="3"/>
                  <a:pt x="50" y="0"/>
                </a:cubicBezTo>
                <a:cubicBezTo>
                  <a:pt x="56" y="11"/>
                  <a:pt x="63" y="23"/>
                  <a:pt x="70" y="35"/>
                </a:cubicBezTo>
                <a:cubicBezTo>
                  <a:pt x="56" y="42"/>
                  <a:pt x="56" y="42"/>
                  <a:pt x="56" y="42"/>
                </a:cubicBezTo>
                <a:cubicBezTo>
                  <a:pt x="69" y="64"/>
                  <a:pt x="69" y="64"/>
                  <a:pt x="69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72" y="69"/>
                  <a:pt x="72" y="69"/>
                  <a:pt x="72" y="69"/>
                </a:cubicBezTo>
                <a:cubicBezTo>
                  <a:pt x="70" y="73"/>
                  <a:pt x="70" y="73"/>
                  <a:pt x="70" y="73"/>
                </a:cubicBezTo>
                <a:cubicBezTo>
                  <a:pt x="72" y="77"/>
                  <a:pt x="72" y="77"/>
                  <a:pt x="72" y="77"/>
                </a:cubicBezTo>
                <a:cubicBezTo>
                  <a:pt x="77" y="77"/>
                  <a:pt x="77" y="77"/>
                  <a:pt x="77" y="77"/>
                </a:cubicBezTo>
                <a:cubicBezTo>
                  <a:pt x="81" y="85"/>
                  <a:pt x="81" y="85"/>
                  <a:pt x="81" y="85"/>
                </a:cubicBezTo>
                <a:cubicBezTo>
                  <a:pt x="80" y="89"/>
                  <a:pt x="80" y="89"/>
                  <a:pt x="80" y="89"/>
                </a:cubicBezTo>
                <a:cubicBezTo>
                  <a:pt x="85" y="91"/>
                  <a:pt x="85" y="91"/>
                  <a:pt x="85" y="91"/>
                </a:cubicBezTo>
                <a:cubicBezTo>
                  <a:pt x="79" y="98"/>
                  <a:pt x="79" y="98"/>
                  <a:pt x="79" y="98"/>
                </a:cubicBezTo>
                <a:cubicBezTo>
                  <a:pt x="69" y="81"/>
                  <a:pt x="69" y="81"/>
                  <a:pt x="69" y="81"/>
                </a:cubicBezTo>
                <a:cubicBezTo>
                  <a:pt x="65" y="83"/>
                  <a:pt x="65" y="83"/>
                  <a:pt x="65" y="83"/>
                </a:cubicBezTo>
                <a:cubicBezTo>
                  <a:pt x="76" y="102"/>
                  <a:pt x="76" y="102"/>
                  <a:pt x="76" y="102"/>
                </a:cubicBezTo>
                <a:cubicBezTo>
                  <a:pt x="73" y="105"/>
                  <a:pt x="73" y="105"/>
                  <a:pt x="73" y="105"/>
                </a:cubicBezTo>
                <a:cubicBezTo>
                  <a:pt x="71" y="105"/>
                  <a:pt x="71" y="105"/>
                  <a:pt x="71" y="105"/>
                </a:cubicBezTo>
                <a:cubicBezTo>
                  <a:pt x="46" y="63"/>
                  <a:pt x="46" y="63"/>
                  <a:pt x="46" y="63"/>
                </a:cubicBezTo>
                <a:cubicBezTo>
                  <a:pt x="45" y="64"/>
                  <a:pt x="45" y="64"/>
                  <a:pt x="45" y="64"/>
                </a:cubicBezTo>
                <a:cubicBezTo>
                  <a:pt x="68" y="105"/>
                  <a:pt x="68" y="105"/>
                  <a:pt x="68" y="105"/>
                </a:cubicBezTo>
                <a:cubicBezTo>
                  <a:pt x="63" y="104"/>
                  <a:pt x="63" y="104"/>
                  <a:pt x="63" y="104"/>
                </a:cubicBezTo>
                <a:cubicBezTo>
                  <a:pt x="34" y="55"/>
                  <a:pt x="34" y="55"/>
                  <a:pt x="34" y="55"/>
                </a:cubicBezTo>
                <a:cubicBezTo>
                  <a:pt x="20" y="63"/>
                  <a:pt x="20" y="63"/>
                  <a:pt x="20" y="63"/>
                </a:cubicBezTo>
                <a:cubicBezTo>
                  <a:pt x="13" y="52"/>
                  <a:pt x="7" y="40"/>
                  <a:pt x="0" y="29"/>
                </a:cubicBezTo>
                <a:close/>
                <a:moveTo>
                  <a:pt x="14" y="28"/>
                </a:moveTo>
                <a:cubicBezTo>
                  <a:pt x="22" y="42"/>
                  <a:pt x="22" y="42"/>
                  <a:pt x="22" y="42"/>
                </a:cubicBezTo>
                <a:cubicBezTo>
                  <a:pt x="49" y="26"/>
                  <a:pt x="49" y="26"/>
                  <a:pt x="49" y="26"/>
                </a:cubicBezTo>
                <a:cubicBezTo>
                  <a:pt x="42" y="12"/>
                  <a:pt x="42" y="12"/>
                  <a:pt x="42" y="12"/>
                </a:cubicBezTo>
                <a:lnTo>
                  <a:pt x="14" y="2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0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Freeform 17"/>
          <p:cNvSpPr>
            <a:spLocks noEditPoints="1"/>
          </p:cNvSpPr>
          <p:nvPr/>
        </p:nvSpPr>
        <p:spPr bwMode="auto">
          <a:xfrm>
            <a:off x="7011799" y="5223634"/>
            <a:ext cx="409478" cy="426780"/>
          </a:xfrm>
          <a:custGeom>
            <a:avLst/>
            <a:gdLst>
              <a:gd name="T0" fmla="*/ 13 w 99"/>
              <a:gd name="T1" fmla="*/ 34 h 103"/>
              <a:gd name="T2" fmla="*/ 14 w 99"/>
              <a:gd name="T3" fmla="*/ 48 h 103"/>
              <a:gd name="T4" fmla="*/ 15 w 99"/>
              <a:gd name="T5" fmla="*/ 2 h 103"/>
              <a:gd name="T6" fmla="*/ 18 w 99"/>
              <a:gd name="T7" fmla="*/ 0 h 103"/>
              <a:gd name="T8" fmla="*/ 65 w 99"/>
              <a:gd name="T9" fmla="*/ 0 h 103"/>
              <a:gd name="T10" fmla="*/ 83 w 99"/>
              <a:gd name="T11" fmla="*/ 9 h 103"/>
              <a:gd name="T12" fmla="*/ 84 w 99"/>
              <a:gd name="T13" fmla="*/ 11 h 103"/>
              <a:gd name="T14" fmla="*/ 85 w 99"/>
              <a:gd name="T15" fmla="*/ 48 h 103"/>
              <a:gd name="T16" fmla="*/ 87 w 99"/>
              <a:gd name="T17" fmla="*/ 34 h 103"/>
              <a:gd name="T18" fmla="*/ 96 w 99"/>
              <a:gd name="T19" fmla="*/ 83 h 103"/>
              <a:gd name="T20" fmla="*/ 84 w 99"/>
              <a:gd name="T21" fmla="*/ 103 h 103"/>
              <a:gd name="T22" fmla="*/ 15 w 99"/>
              <a:gd name="T23" fmla="*/ 103 h 103"/>
              <a:gd name="T24" fmla="*/ 3 w 99"/>
              <a:gd name="T25" fmla="*/ 83 h 103"/>
              <a:gd name="T26" fmla="*/ 22 w 99"/>
              <a:gd name="T27" fmla="*/ 48 h 103"/>
              <a:gd name="T28" fmla="*/ 78 w 99"/>
              <a:gd name="T29" fmla="*/ 16 h 103"/>
              <a:gd name="T30" fmla="*/ 65 w 99"/>
              <a:gd name="T31" fmla="*/ 16 h 103"/>
              <a:gd name="T32" fmla="*/ 63 w 99"/>
              <a:gd name="T33" fmla="*/ 7 h 103"/>
              <a:gd name="T34" fmla="*/ 22 w 99"/>
              <a:gd name="T35" fmla="*/ 48 h 103"/>
              <a:gd name="T36" fmla="*/ 22 w 99"/>
              <a:gd name="T37" fmla="*/ 73 h 103"/>
              <a:gd name="T38" fmla="*/ 77 w 99"/>
              <a:gd name="T39" fmla="*/ 96 h 103"/>
              <a:gd name="T40" fmla="*/ 28 w 99"/>
              <a:gd name="T41" fmla="*/ 16 h 103"/>
              <a:gd name="T42" fmla="*/ 58 w 99"/>
              <a:gd name="T43" fmla="*/ 20 h 103"/>
              <a:gd name="T44" fmla="*/ 28 w 99"/>
              <a:gd name="T45" fmla="*/ 16 h 103"/>
              <a:gd name="T46" fmla="*/ 28 w 99"/>
              <a:gd name="T47" fmla="*/ 37 h 103"/>
              <a:gd name="T48" fmla="*/ 71 w 99"/>
              <a:gd name="T49" fmla="*/ 33 h 103"/>
              <a:gd name="T50" fmla="*/ 28 w 99"/>
              <a:gd name="T51" fmla="*/ 24 h 103"/>
              <a:gd name="T52" fmla="*/ 71 w 99"/>
              <a:gd name="T53" fmla="*/ 28 h 103"/>
              <a:gd name="T54" fmla="*/ 28 w 99"/>
              <a:gd name="T55" fmla="*/ 24 h 103"/>
              <a:gd name="T56" fmla="*/ 67 w 99"/>
              <a:gd name="T57" fmla="*/ 13 h 103"/>
              <a:gd name="T58" fmla="*/ 67 w 99"/>
              <a:gd name="T59" fmla="*/ 8 h 103"/>
              <a:gd name="T60" fmla="*/ 76 w 99"/>
              <a:gd name="T61" fmla="*/ 60 h 103"/>
              <a:gd name="T62" fmla="*/ 84 w 99"/>
              <a:gd name="T63" fmla="*/ 60 h 103"/>
              <a:gd name="T64" fmla="*/ 87 w 99"/>
              <a:gd name="T65" fmla="*/ 56 h 103"/>
              <a:gd name="T66" fmla="*/ 79 w 99"/>
              <a:gd name="T67" fmla="*/ 56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99" h="103">
                <a:moveTo>
                  <a:pt x="3" y="34"/>
                </a:moveTo>
                <a:cubicBezTo>
                  <a:pt x="13" y="34"/>
                  <a:pt x="13" y="34"/>
                  <a:pt x="13" y="34"/>
                </a:cubicBezTo>
                <a:cubicBezTo>
                  <a:pt x="13" y="48"/>
                  <a:pt x="13" y="48"/>
                  <a:pt x="13" y="48"/>
                </a:cubicBezTo>
                <a:cubicBezTo>
                  <a:pt x="14" y="48"/>
                  <a:pt x="14" y="48"/>
                  <a:pt x="14" y="48"/>
                </a:cubicBezTo>
                <a:cubicBezTo>
                  <a:pt x="15" y="48"/>
                  <a:pt x="15" y="48"/>
                  <a:pt x="15" y="48"/>
                </a:cubicBezTo>
                <a:cubicBezTo>
                  <a:pt x="15" y="2"/>
                  <a:pt x="15" y="2"/>
                  <a:pt x="15" y="2"/>
                </a:cubicBezTo>
                <a:cubicBezTo>
                  <a:pt x="15" y="0"/>
                  <a:pt x="15" y="0"/>
                  <a:pt x="15" y="0"/>
                </a:cubicBezTo>
                <a:cubicBezTo>
                  <a:pt x="18" y="0"/>
                  <a:pt x="18" y="0"/>
                  <a:pt x="18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66" y="0"/>
                  <a:pt x="66" y="0"/>
                  <a:pt x="66" y="0"/>
                </a:cubicBezTo>
                <a:cubicBezTo>
                  <a:pt x="83" y="9"/>
                  <a:pt x="83" y="9"/>
                  <a:pt x="83" y="9"/>
                </a:cubicBezTo>
                <a:cubicBezTo>
                  <a:pt x="84" y="10"/>
                  <a:pt x="84" y="10"/>
                  <a:pt x="84" y="10"/>
                </a:cubicBezTo>
                <a:cubicBezTo>
                  <a:pt x="84" y="11"/>
                  <a:pt x="84" y="11"/>
                  <a:pt x="84" y="11"/>
                </a:cubicBezTo>
                <a:cubicBezTo>
                  <a:pt x="84" y="48"/>
                  <a:pt x="84" y="48"/>
                  <a:pt x="84" y="48"/>
                </a:cubicBezTo>
                <a:cubicBezTo>
                  <a:pt x="85" y="48"/>
                  <a:pt x="85" y="48"/>
                  <a:pt x="85" y="48"/>
                </a:cubicBezTo>
                <a:cubicBezTo>
                  <a:pt x="87" y="48"/>
                  <a:pt x="87" y="48"/>
                  <a:pt x="87" y="48"/>
                </a:cubicBezTo>
                <a:cubicBezTo>
                  <a:pt x="87" y="34"/>
                  <a:pt x="87" y="34"/>
                  <a:pt x="87" y="34"/>
                </a:cubicBezTo>
                <a:cubicBezTo>
                  <a:pt x="96" y="34"/>
                  <a:pt x="96" y="34"/>
                  <a:pt x="96" y="34"/>
                </a:cubicBezTo>
                <a:cubicBezTo>
                  <a:pt x="99" y="50"/>
                  <a:pt x="99" y="67"/>
                  <a:pt x="96" y="83"/>
                </a:cubicBezTo>
                <a:cubicBezTo>
                  <a:pt x="84" y="83"/>
                  <a:pt x="84" y="83"/>
                  <a:pt x="84" y="83"/>
                </a:cubicBezTo>
                <a:cubicBezTo>
                  <a:pt x="84" y="103"/>
                  <a:pt x="84" y="103"/>
                  <a:pt x="84" y="103"/>
                </a:cubicBezTo>
                <a:cubicBezTo>
                  <a:pt x="84" y="103"/>
                  <a:pt x="84" y="103"/>
                  <a:pt x="84" y="103"/>
                </a:cubicBezTo>
                <a:cubicBezTo>
                  <a:pt x="15" y="103"/>
                  <a:pt x="15" y="103"/>
                  <a:pt x="15" y="103"/>
                </a:cubicBezTo>
                <a:cubicBezTo>
                  <a:pt x="15" y="83"/>
                  <a:pt x="15" y="83"/>
                  <a:pt x="15" y="83"/>
                </a:cubicBezTo>
                <a:cubicBezTo>
                  <a:pt x="3" y="83"/>
                  <a:pt x="3" y="83"/>
                  <a:pt x="3" y="83"/>
                </a:cubicBezTo>
                <a:cubicBezTo>
                  <a:pt x="0" y="67"/>
                  <a:pt x="0" y="51"/>
                  <a:pt x="3" y="34"/>
                </a:cubicBezTo>
                <a:close/>
                <a:moveTo>
                  <a:pt x="22" y="48"/>
                </a:moveTo>
                <a:cubicBezTo>
                  <a:pt x="78" y="48"/>
                  <a:pt x="78" y="48"/>
                  <a:pt x="78" y="48"/>
                </a:cubicBezTo>
                <a:cubicBezTo>
                  <a:pt x="78" y="16"/>
                  <a:pt x="78" y="16"/>
                  <a:pt x="78" y="16"/>
                </a:cubicBezTo>
                <a:cubicBezTo>
                  <a:pt x="66" y="16"/>
                  <a:pt x="66" y="16"/>
                  <a:pt x="66" y="16"/>
                </a:cubicBezTo>
                <a:cubicBezTo>
                  <a:pt x="65" y="16"/>
                  <a:pt x="65" y="16"/>
                  <a:pt x="65" y="16"/>
                </a:cubicBezTo>
                <a:cubicBezTo>
                  <a:pt x="64" y="14"/>
                  <a:pt x="64" y="14"/>
                  <a:pt x="64" y="14"/>
                </a:cubicBezTo>
                <a:cubicBezTo>
                  <a:pt x="63" y="7"/>
                  <a:pt x="63" y="7"/>
                  <a:pt x="63" y="7"/>
                </a:cubicBezTo>
                <a:cubicBezTo>
                  <a:pt x="22" y="7"/>
                  <a:pt x="22" y="7"/>
                  <a:pt x="22" y="7"/>
                </a:cubicBezTo>
                <a:cubicBezTo>
                  <a:pt x="22" y="48"/>
                  <a:pt x="22" y="48"/>
                  <a:pt x="22" y="48"/>
                </a:cubicBezTo>
                <a:close/>
                <a:moveTo>
                  <a:pt x="77" y="73"/>
                </a:moveTo>
                <a:cubicBezTo>
                  <a:pt x="22" y="73"/>
                  <a:pt x="22" y="73"/>
                  <a:pt x="22" y="73"/>
                </a:cubicBezTo>
                <a:cubicBezTo>
                  <a:pt x="22" y="96"/>
                  <a:pt x="22" y="96"/>
                  <a:pt x="22" y="96"/>
                </a:cubicBezTo>
                <a:cubicBezTo>
                  <a:pt x="77" y="96"/>
                  <a:pt x="77" y="96"/>
                  <a:pt x="77" y="96"/>
                </a:cubicBezTo>
                <a:cubicBezTo>
                  <a:pt x="77" y="73"/>
                  <a:pt x="77" y="73"/>
                  <a:pt x="77" y="73"/>
                </a:cubicBezTo>
                <a:close/>
                <a:moveTo>
                  <a:pt x="28" y="16"/>
                </a:moveTo>
                <a:cubicBezTo>
                  <a:pt x="28" y="20"/>
                  <a:pt x="28" y="20"/>
                  <a:pt x="28" y="20"/>
                </a:cubicBezTo>
                <a:cubicBezTo>
                  <a:pt x="58" y="20"/>
                  <a:pt x="58" y="20"/>
                  <a:pt x="58" y="20"/>
                </a:cubicBezTo>
                <a:cubicBezTo>
                  <a:pt x="58" y="16"/>
                  <a:pt x="58" y="16"/>
                  <a:pt x="58" y="16"/>
                </a:cubicBezTo>
                <a:cubicBezTo>
                  <a:pt x="28" y="16"/>
                  <a:pt x="28" y="16"/>
                  <a:pt x="28" y="16"/>
                </a:cubicBezTo>
                <a:close/>
                <a:moveTo>
                  <a:pt x="28" y="33"/>
                </a:moveTo>
                <a:cubicBezTo>
                  <a:pt x="28" y="37"/>
                  <a:pt x="28" y="37"/>
                  <a:pt x="28" y="37"/>
                </a:cubicBezTo>
                <a:cubicBezTo>
                  <a:pt x="71" y="37"/>
                  <a:pt x="71" y="37"/>
                  <a:pt x="71" y="37"/>
                </a:cubicBezTo>
                <a:cubicBezTo>
                  <a:pt x="71" y="33"/>
                  <a:pt x="71" y="33"/>
                  <a:pt x="71" y="33"/>
                </a:cubicBezTo>
                <a:cubicBezTo>
                  <a:pt x="28" y="33"/>
                  <a:pt x="28" y="33"/>
                  <a:pt x="28" y="33"/>
                </a:cubicBezTo>
                <a:close/>
                <a:moveTo>
                  <a:pt x="28" y="24"/>
                </a:moveTo>
                <a:cubicBezTo>
                  <a:pt x="28" y="28"/>
                  <a:pt x="28" y="28"/>
                  <a:pt x="28" y="28"/>
                </a:cubicBezTo>
                <a:cubicBezTo>
                  <a:pt x="71" y="28"/>
                  <a:pt x="71" y="28"/>
                  <a:pt x="71" y="28"/>
                </a:cubicBezTo>
                <a:cubicBezTo>
                  <a:pt x="71" y="24"/>
                  <a:pt x="71" y="24"/>
                  <a:pt x="71" y="24"/>
                </a:cubicBezTo>
                <a:cubicBezTo>
                  <a:pt x="28" y="24"/>
                  <a:pt x="28" y="24"/>
                  <a:pt x="28" y="24"/>
                </a:cubicBezTo>
                <a:close/>
                <a:moveTo>
                  <a:pt x="67" y="8"/>
                </a:moveTo>
                <a:cubicBezTo>
                  <a:pt x="67" y="13"/>
                  <a:pt x="67" y="13"/>
                  <a:pt x="67" y="13"/>
                </a:cubicBezTo>
                <a:cubicBezTo>
                  <a:pt x="75" y="13"/>
                  <a:pt x="75" y="13"/>
                  <a:pt x="75" y="13"/>
                </a:cubicBezTo>
                <a:cubicBezTo>
                  <a:pt x="67" y="8"/>
                  <a:pt x="67" y="8"/>
                  <a:pt x="67" y="8"/>
                </a:cubicBezTo>
                <a:close/>
                <a:moveTo>
                  <a:pt x="76" y="56"/>
                </a:moveTo>
                <a:cubicBezTo>
                  <a:pt x="76" y="60"/>
                  <a:pt x="76" y="60"/>
                  <a:pt x="76" y="60"/>
                </a:cubicBezTo>
                <a:cubicBezTo>
                  <a:pt x="79" y="60"/>
                  <a:pt x="79" y="60"/>
                  <a:pt x="79" y="60"/>
                </a:cubicBezTo>
                <a:cubicBezTo>
                  <a:pt x="84" y="60"/>
                  <a:pt x="84" y="60"/>
                  <a:pt x="84" y="60"/>
                </a:cubicBezTo>
                <a:cubicBezTo>
                  <a:pt x="87" y="60"/>
                  <a:pt x="87" y="60"/>
                  <a:pt x="87" y="60"/>
                </a:cubicBezTo>
                <a:cubicBezTo>
                  <a:pt x="87" y="56"/>
                  <a:pt x="87" y="56"/>
                  <a:pt x="87" y="56"/>
                </a:cubicBezTo>
                <a:cubicBezTo>
                  <a:pt x="84" y="56"/>
                  <a:pt x="84" y="56"/>
                  <a:pt x="84" y="56"/>
                </a:cubicBezTo>
                <a:cubicBezTo>
                  <a:pt x="79" y="56"/>
                  <a:pt x="79" y="56"/>
                  <a:pt x="79" y="56"/>
                </a:cubicBezTo>
                <a:lnTo>
                  <a:pt x="76" y="5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0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9" name="Group 18"/>
          <p:cNvGrpSpPr/>
          <p:nvPr/>
        </p:nvGrpSpPr>
        <p:grpSpPr>
          <a:xfrm>
            <a:off x="8190560" y="2427882"/>
            <a:ext cx="2053398" cy="534689"/>
            <a:chOff x="8604409" y="1657109"/>
            <a:chExt cx="2781889" cy="583836"/>
          </a:xfrm>
        </p:grpSpPr>
        <p:sp>
          <p:nvSpPr>
            <p:cNvPr id="20" name="TextBox 19"/>
            <p:cNvSpPr txBox="1"/>
            <p:nvPr/>
          </p:nvSpPr>
          <p:spPr>
            <a:xfrm>
              <a:off x="8609553" y="1657109"/>
              <a:ext cx="1326912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5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05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 flipH="1">
              <a:off x="8604409" y="1918321"/>
              <a:ext cx="2781889" cy="32262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8190560" y="5023318"/>
            <a:ext cx="2053399" cy="511597"/>
            <a:chOff x="8604409" y="1682325"/>
            <a:chExt cx="2781890" cy="558620"/>
          </a:xfrm>
        </p:grpSpPr>
        <p:sp>
          <p:nvSpPr>
            <p:cNvPr id="23" name="TextBox 22"/>
            <p:cNvSpPr txBox="1"/>
            <p:nvPr/>
          </p:nvSpPr>
          <p:spPr>
            <a:xfrm>
              <a:off x="8609553" y="1682325"/>
              <a:ext cx="1326912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5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05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 flipH="1">
              <a:off x="8604409" y="1918322"/>
              <a:ext cx="2781890" cy="32262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8951315" y="3646668"/>
            <a:ext cx="1980519" cy="651158"/>
            <a:chOff x="8604409" y="1691246"/>
            <a:chExt cx="2162551" cy="711007"/>
          </a:xfrm>
        </p:grpSpPr>
        <p:sp>
          <p:nvSpPr>
            <p:cNvPr id="26" name="TextBox 25"/>
            <p:cNvSpPr txBox="1"/>
            <p:nvPr/>
          </p:nvSpPr>
          <p:spPr>
            <a:xfrm>
              <a:off x="8609553" y="1691246"/>
              <a:ext cx="1069456" cy="21172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5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US" sz="105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05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 flipH="1">
              <a:off x="8604409" y="1918320"/>
              <a:ext cx="2162551" cy="48393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 flipH="1">
            <a:off x="2677328" y="2453665"/>
            <a:ext cx="2035262" cy="508909"/>
            <a:chOff x="8604409" y="1685260"/>
            <a:chExt cx="2779816" cy="555686"/>
          </a:xfrm>
        </p:grpSpPr>
        <p:sp>
          <p:nvSpPr>
            <p:cNvPr id="29" name="TextBox 28"/>
            <p:cNvSpPr txBox="1"/>
            <p:nvPr/>
          </p:nvSpPr>
          <p:spPr>
            <a:xfrm>
              <a:off x="8609550" y="1685260"/>
              <a:ext cx="1337738" cy="21172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05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 flipH="1">
              <a:off x="8604409" y="1918322"/>
              <a:ext cx="2779816" cy="32262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 flipH="1">
            <a:off x="2677327" y="5037227"/>
            <a:ext cx="2035261" cy="497683"/>
            <a:chOff x="8604409" y="1697515"/>
            <a:chExt cx="2779814" cy="543429"/>
          </a:xfrm>
        </p:grpSpPr>
        <p:sp>
          <p:nvSpPr>
            <p:cNvPr id="32" name="TextBox 31"/>
            <p:cNvSpPr txBox="1"/>
            <p:nvPr/>
          </p:nvSpPr>
          <p:spPr>
            <a:xfrm>
              <a:off x="8609550" y="1697515"/>
              <a:ext cx="1337737" cy="21172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05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 flipH="1">
              <a:off x="8604409" y="1918320"/>
              <a:ext cx="2779814" cy="32262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4" name="Group 33"/>
          <p:cNvGrpSpPr/>
          <p:nvPr/>
        </p:nvGrpSpPr>
        <p:grpSpPr>
          <a:xfrm flipH="1">
            <a:off x="1864386" y="3651002"/>
            <a:ext cx="2011769" cy="646818"/>
            <a:chOff x="8604409" y="1695983"/>
            <a:chExt cx="2571444" cy="706270"/>
          </a:xfrm>
        </p:grpSpPr>
        <p:sp>
          <p:nvSpPr>
            <p:cNvPr id="35" name="TextBox 34"/>
            <p:cNvSpPr txBox="1"/>
            <p:nvPr/>
          </p:nvSpPr>
          <p:spPr>
            <a:xfrm>
              <a:off x="8609485" y="1695983"/>
              <a:ext cx="1204788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5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Rectangle 35"/>
            <p:cNvSpPr/>
            <p:nvPr/>
          </p:nvSpPr>
          <p:spPr>
            <a:xfrm flipH="1">
              <a:off x="8604409" y="1918319"/>
              <a:ext cx="2571444" cy="48393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7" name="Title 36"/>
          <p:cNvSpPr txBox="1">
            <a:spLocks/>
          </p:cNvSpPr>
          <p:nvPr/>
        </p:nvSpPr>
        <p:spPr>
          <a:xfrm>
            <a:off x="4487044" y="182486"/>
            <a:ext cx="3884663" cy="73559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</a:pPr>
            <a:r>
              <a:rPr lang="zh-CN" altLang="en-US" sz="2800" dirty="0" smtClean="0">
                <a:solidFill>
                  <a:srgbClr val="1B294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AU" sz="2800" dirty="0">
              <a:solidFill>
                <a:srgbClr val="1B294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8" name="Subtitle 37"/>
          <p:cNvSpPr txBox="1">
            <a:spLocks/>
          </p:cNvSpPr>
          <p:nvPr/>
        </p:nvSpPr>
        <p:spPr>
          <a:xfrm>
            <a:off x="5062476" y="682507"/>
            <a:ext cx="2733798" cy="39466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None/>
            </a:pPr>
            <a:r>
              <a:rPr lang="en-US" sz="1400" dirty="0" smtClean="0">
                <a:solidFill>
                  <a:srgbClr val="F8284B"/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AU" sz="1400" dirty="0">
              <a:solidFill>
                <a:srgbClr val="F8284B"/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85221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500"/>
                            </p:stCondLst>
                            <p:childTnLst>
                              <p:par>
                                <p:cTn id="9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AutoShape 1"/>
          <p:cNvSpPr>
            <a:spLocks/>
          </p:cNvSpPr>
          <p:nvPr/>
        </p:nvSpPr>
        <p:spPr bwMode="auto">
          <a:xfrm>
            <a:off x="-9524" y="2321591"/>
            <a:ext cx="6505870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grpSp>
        <p:nvGrpSpPr>
          <p:cNvPr id="18" name="组合 19"/>
          <p:cNvGrpSpPr>
            <a:grpSpLocks/>
          </p:cNvGrpSpPr>
          <p:nvPr/>
        </p:nvGrpSpPr>
        <p:grpSpPr bwMode="auto">
          <a:xfrm>
            <a:off x="1769566" y="5388046"/>
            <a:ext cx="9319618" cy="1282406"/>
            <a:chOff x="1160463" y="2796138"/>
            <a:chExt cx="9421420" cy="911830"/>
          </a:xfrm>
        </p:grpSpPr>
        <p:sp>
          <p:nvSpPr>
            <p:cNvPr id="19" name="Text Box 11"/>
            <p:cNvSpPr txBox="1">
              <a:spLocks noChangeArrowheads="1"/>
            </p:cNvSpPr>
            <p:nvPr/>
          </p:nvSpPr>
          <p:spPr bwMode="auto">
            <a:xfrm>
              <a:off x="1160463" y="2796138"/>
              <a:ext cx="1833524" cy="3259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just" ea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itchFamily="34" charset="-122"/>
                  <a:sym typeface="Arial" panose="020B0604020202020204" pitchFamily="34" charset="0"/>
                </a:rPr>
                <a:t>请替换文字内容</a:t>
              </a:r>
              <a:endPara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矩形 18"/>
            <p:cNvSpPr>
              <a:spLocks noChangeArrowheads="1"/>
            </p:cNvSpPr>
            <p:nvPr/>
          </p:nvSpPr>
          <p:spPr bwMode="auto">
            <a:xfrm>
              <a:off x="1160463" y="3132696"/>
              <a:ext cx="9421420" cy="575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TextBox 15"/>
          <p:cNvSpPr txBox="1"/>
          <p:nvPr/>
        </p:nvSpPr>
        <p:spPr>
          <a:xfrm>
            <a:off x="2036887" y="3793040"/>
            <a:ext cx="2709932" cy="816924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16"/>
          <p:cNvSpPr txBox="1"/>
          <p:nvPr/>
        </p:nvSpPr>
        <p:spPr>
          <a:xfrm>
            <a:off x="2036887" y="3472309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AutoShape 1"/>
          <p:cNvSpPr>
            <a:spLocks/>
          </p:cNvSpPr>
          <p:nvPr/>
        </p:nvSpPr>
        <p:spPr bwMode="auto">
          <a:xfrm>
            <a:off x="6492877" y="2321591"/>
            <a:ext cx="6365874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9" name="Title 36"/>
          <p:cNvSpPr txBox="1">
            <a:spLocks/>
          </p:cNvSpPr>
          <p:nvPr/>
        </p:nvSpPr>
        <p:spPr>
          <a:xfrm>
            <a:off x="4487044" y="182486"/>
            <a:ext cx="3884663" cy="73559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</a:pPr>
            <a:r>
              <a:rPr lang="zh-CN" altLang="en-US" sz="2800" dirty="0" smtClean="0">
                <a:solidFill>
                  <a:srgbClr val="1B294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AU" sz="2800" dirty="0">
              <a:solidFill>
                <a:srgbClr val="1B294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" name="Subtitle 37"/>
          <p:cNvSpPr txBox="1">
            <a:spLocks/>
          </p:cNvSpPr>
          <p:nvPr/>
        </p:nvSpPr>
        <p:spPr>
          <a:xfrm>
            <a:off x="5062476" y="682507"/>
            <a:ext cx="2733798" cy="39466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None/>
            </a:pPr>
            <a:r>
              <a:rPr lang="en-US" sz="1400" dirty="0" smtClean="0">
                <a:solidFill>
                  <a:srgbClr val="F8284B"/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AU" sz="1400" dirty="0">
              <a:solidFill>
                <a:srgbClr val="F8284B"/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87222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5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50"/>
                            </p:stCondLst>
                            <p:childTnLst>
                              <p:par>
                                <p:cTn id="2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7766203" y="2740847"/>
            <a:ext cx="1483558" cy="1483558"/>
            <a:chOff x="7555698" y="2759717"/>
            <a:chExt cx="1619915" cy="1619915"/>
          </a:xfrm>
        </p:grpSpPr>
        <p:sp>
          <p:nvSpPr>
            <p:cNvPr id="10" name="Oval 9"/>
            <p:cNvSpPr/>
            <p:nvPr/>
          </p:nvSpPr>
          <p:spPr>
            <a:xfrm>
              <a:off x="7555698" y="2759717"/>
              <a:ext cx="1619915" cy="1619915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 noEditPoints="1"/>
            </p:cNvSpPr>
            <p:nvPr/>
          </p:nvSpPr>
          <p:spPr bwMode="auto">
            <a:xfrm>
              <a:off x="8121821" y="3251556"/>
              <a:ext cx="487669" cy="518147"/>
            </a:xfrm>
            <a:custGeom>
              <a:avLst/>
              <a:gdLst>
                <a:gd name="T0" fmla="*/ 75 w 89"/>
                <a:gd name="T1" fmla="*/ 22 h 95"/>
                <a:gd name="T2" fmla="*/ 89 w 89"/>
                <a:gd name="T3" fmla="*/ 53 h 95"/>
                <a:gd name="T4" fmla="*/ 78 w 89"/>
                <a:gd name="T5" fmla="*/ 80 h 95"/>
                <a:gd name="T6" fmla="*/ 47 w 89"/>
                <a:gd name="T7" fmla="*/ 53 h 95"/>
                <a:gd name="T8" fmla="*/ 75 w 89"/>
                <a:gd name="T9" fmla="*/ 22 h 95"/>
                <a:gd name="T10" fmla="*/ 76 w 89"/>
                <a:gd name="T11" fmla="*/ 83 h 95"/>
                <a:gd name="T12" fmla="*/ 69 w 89"/>
                <a:gd name="T13" fmla="*/ 88 h 95"/>
                <a:gd name="T14" fmla="*/ 74 w 89"/>
                <a:gd name="T15" fmla="*/ 81 h 95"/>
                <a:gd name="T16" fmla="*/ 76 w 89"/>
                <a:gd name="T17" fmla="*/ 83 h 95"/>
                <a:gd name="T18" fmla="*/ 64 w 89"/>
                <a:gd name="T19" fmla="*/ 92 h 95"/>
                <a:gd name="T20" fmla="*/ 72 w 89"/>
                <a:gd name="T21" fmla="*/ 79 h 95"/>
                <a:gd name="T22" fmla="*/ 70 w 89"/>
                <a:gd name="T23" fmla="*/ 77 h 95"/>
                <a:gd name="T24" fmla="*/ 60 w 89"/>
                <a:gd name="T25" fmla="*/ 94 h 95"/>
                <a:gd name="T26" fmla="*/ 64 w 89"/>
                <a:gd name="T27" fmla="*/ 92 h 95"/>
                <a:gd name="T28" fmla="*/ 58 w 89"/>
                <a:gd name="T29" fmla="*/ 91 h 95"/>
                <a:gd name="T30" fmla="*/ 67 w 89"/>
                <a:gd name="T31" fmla="*/ 75 h 95"/>
                <a:gd name="T32" fmla="*/ 65 w 89"/>
                <a:gd name="T33" fmla="*/ 74 h 95"/>
                <a:gd name="T34" fmla="*/ 57 w 89"/>
                <a:gd name="T35" fmla="*/ 88 h 95"/>
                <a:gd name="T36" fmla="*/ 58 w 89"/>
                <a:gd name="T37" fmla="*/ 91 h 95"/>
                <a:gd name="T38" fmla="*/ 56 w 89"/>
                <a:gd name="T39" fmla="*/ 84 h 95"/>
                <a:gd name="T40" fmla="*/ 63 w 89"/>
                <a:gd name="T41" fmla="*/ 72 h 95"/>
                <a:gd name="T42" fmla="*/ 61 w 89"/>
                <a:gd name="T43" fmla="*/ 70 h 95"/>
                <a:gd name="T44" fmla="*/ 55 w 89"/>
                <a:gd name="T45" fmla="*/ 81 h 95"/>
                <a:gd name="T46" fmla="*/ 56 w 89"/>
                <a:gd name="T47" fmla="*/ 84 h 95"/>
                <a:gd name="T48" fmla="*/ 53 w 89"/>
                <a:gd name="T49" fmla="*/ 78 h 95"/>
                <a:gd name="T50" fmla="*/ 59 w 89"/>
                <a:gd name="T51" fmla="*/ 68 h 95"/>
                <a:gd name="T52" fmla="*/ 57 w 89"/>
                <a:gd name="T53" fmla="*/ 66 h 95"/>
                <a:gd name="T54" fmla="*/ 52 w 89"/>
                <a:gd name="T55" fmla="*/ 75 h 95"/>
                <a:gd name="T56" fmla="*/ 53 w 89"/>
                <a:gd name="T57" fmla="*/ 78 h 95"/>
                <a:gd name="T58" fmla="*/ 51 w 89"/>
                <a:gd name="T59" fmla="*/ 71 h 95"/>
                <a:gd name="T60" fmla="*/ 55 w 89"/>
                <a:gd name="T61" fmla="*/ 64 h 95"/>
                <a:gd name="T62" fmla="*/ 53 w 89"/>
                <a:gd name="T63" fmla="*/ 62 h 95"/>
                <a:gd name="T64" fmla="*/ 50 w 89"/>
                <a:gd name="T65" fmla="*/ 68 h 95"/>
                <a:gd name="T66" fmla="*/ 51 w 89"/>
                <a:gd name="T67" fmla="*/ 71 h 95"/>
                <a:gd name="T68" fmla="*/ 48 w 89"/>
                <a:gd name="T69" fmla="*/ 65 h 95"/>
                <a:gd name="T70" fmla="*/ 51 w 89"/>
                <a:gd name="T71" fmla="*/ 61 h 95"/>
                <a:gd name="T72" fmla="*/ 49 w 89"/>
                <a:gd name="T73" fmla="*/ 59 h 95"/>
                <a:gd name="T74" fmla="*/ 47 w 89"/>
                <a:gd name="T75" fmla="*/ 61 h 95"/>
                <a:gd name="T76" fmla="*/ 48 w 89"/>
                <a:gd name="T77" fmla="*/ 65 h 95"/>
                <a:gd name="T78" fmla="*/ 46 w 89"/>
                <a:gd name="T79" fmla="*/ 58 h 95"/>
                <a:gd name="T80" fmla="*/ 45 w 89"/>
                <a:gd name="T81" fmla="*/ 55 h 95"/>
                <a:gd name="T82" fmla="*/ 47 w 89"/>
                <a:gd name="T83" fmla="*/ 57 h 95"/>
                <a:gd name="T84" fmla="*/ 46 w 89"/>
                <a:gd name="T85" fmla="*/ 58 h 95"/>
                <a:gd name="T86" fmla="*/ 59 w 89"/>
                <a:gd name="T87" fmla="*/ 17 h 95"/>
                <a:gd name="T88" fmla="*/ 41 w 89"/>
                <a:gd name="T89" fmla="*/ 54 h 95"/>
                <a:gd name="T90" fmla="*/ 36 w 89"/>
                <a:gd name="T91" fmla="*/ 13 h 95"/>
                <a:gd name="T92" fmla="*/ 0 w 89"/>
                <a:gd name="T93" fmla="*/ 54 h 95"/>
                <a:gd name="T94" fmla="*/ 41 w 89"/>
                <a:gd name="T95" fmla="*/ 95 h 95"/>
                <a:gd name="T96" fmla="*/ 55 w 89"/>
                <a:gd name="T97" fmla="*/ 93 h 95"/>
                <a:gd name="T98" fmla="*/ 41 w 89"/>
                <a:gd name="T99" fmla="*/ 54 h 95"/>
                <a:gd name="T100" fmla="*/ 68 w 89"/>
                <a:gd name="T101" fmla="*/ 23 h 95"/>
                <a:gd name="T102" fmla="*/ 59 w 89"/>
                <a:gd name="T103" fmla="*/ 17 h 95"/>
                <a:gd name="T104" fmla="*/ 43 w 89"/>
                <a:gd name="T105" fmla="*/ 0 h 95"/>
                <a:gd name="T106" fmla="*/ 38 w 89"/>
                <a:gd name="T107" fmla="*/ 0 h 95"/>
                <a:gd name="T108" fmla="*/ 43 w 89"/>
                <a:gd name="T109" fmla="*/ 41 h 95"/>
                <a:gd name="T110" fmla="*/ 61 w 89"/>
                <a:gd name="T111" fmla="*/ 4 h 95"/>
                <a:gd name="T112" fmla="*/ 43 w 89"/>
                <a:gd name="T113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9" h="95">
                  <a:moveTo>
                    <a:pt x="75" y="22"/>
                  </a:moveTo>
                  <a:cubicBezTo>
                    <a:pt x="83" y="29"/>
                    <a:pt x="89" y="40"/>
                    <a:pt x="89" y="53"/>
                  </a:cubicBezTo>
                  <a:cubicBezTo>
                    <a:pt x="89" y="63"/>
                    <a:pt x="85" y="73"/>
                    <a:pt x="78" y="80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75" y="22"/>
                    <a:pt x="75" y="22"/>
                    <a:pt x="75" y="22"/>
                  </a:cubicBezTo>
                  <a:close/>
                  <a:moveTo>
                    <a:pt x="76" y="83"/>
                  </a:moveTo>
                  <a:cubicBezTo>
                    <a:pt x="74" y="85"/>
                    <a:pt x="72" y="87"/>
                    <a:pt x="69" y="88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6" y="83"/>
                    <a:pt x="76" y="83"/>
                    <a:pt x="76" y="83"/>
                  </a:cubicBezTo>
                  <a:close/>
                  <a:moveTo>
                    <a:pt x="64" y="92"/>
                  </a:moveTo>
                  <a:cubicBezTo>
                    <a:pt x="72" y="79"/>
                    <a:pt x="72" y="79"/>
                    <a:pt x="72" y="79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0" y="94"/>
                    <a:pt x="60" y="94"/>
                    <a:pt x="60" y="94"/>
                  </a:cubicBezTo>
                  <a:cubicBezTo>
                    <a:pt x="61" y="93"/>
                    <a:pt x="63" y="92"/>
                    <a:pt x="64" y="92"/>
                  </a:cubicBezTo>
                  <a:close/>
                  <a:moveTo>
                    <a:pt x="58" y="91"/>
                  </a:moveTo>
                  <a:cubicBezTo>
                    <a:pt x="67" y="75"/>
                    <a:pt x="67" y="75"/>
                    <a:pt x="67" y="75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57" y="88"/>
                    <a:pt x="57" y="88"/>
                    <a:pt x="57" y="88"/>
                  </a:cubicBezTo>
                  <a:cubicBezTo>
                    <a:pt x="58" y="91"/>
                    <a:pt x="58" y="91"/>
                    <a:pt x="58" y="91"/>
                  </a:cubicBezTo>
                  <a:close/>
                  <a:moveTo>
                    <a:pt x="56" y="84"/>
                  </a:moveTo>
                  <a:cubicBezTo>
                    <a:pt x="63" y="72"/>
                    <a:pt x="63" y="72"/>
                    <a:pt x="63" y="72"/>
                  </a:cubicBezTo>
                  <a:cubicBezTo>
                    <a:pt x="61" y="70"/>
                    <a:pt x="61" y="70"/>
                    <a:pt x="61" y="70"/>
                  </a:cubicBezTo>
                  <a:cubicBezTo>
                    <a:pt x="55" y="81"/>
                    <a:pt x="55" y="81"/>
                    <a:pt x="55" y="81"/>
                  </a:cubicBezTo>
                  <a:cubicBezTo>
                    <a:pt x="56" y="84"/>
                    <a:pt x="56" y="84"/>
                    <a:pt x="56" y="84"/>
                  </a:cubicBezTo>
                  <a:close/>
                  <a:moveTo>
                    <a:pt x="53" y="7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7" y="66"/>
                    <a:pt x="57" y="66"/>
                    <a:pt x="57" y="66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3" y="78"/>
                    <a:pt x="53" y="78"/>
                    <a:pt x="53" y="78"/>
                  </a:cubicBezTo>
                  <a:close/>
                  <a:moveTo>
                    <a:pt x="51" y="71"/>
                  </a:moveTo>
                  <a:cubicBezTo>
                    <a:pt x="55" y="64"/>
                    <a:pt x="55" y="64"/>
                    <a:pt x="55" y="64"/>
                  </a:cubicBezTo>
                  <a:cubicBezTo>
                    <a:pt x="53" y="62"/>
                    <a:pt x="53" y="62"/>
                    <a:pt x="53" y="62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1" y="71"/>
                    <a:pt x="51" y="71"/>
                    <a:pt x="51" y="71"/>
                  </a:cubicBezTo>
                  <a:close/>
                  <a:moveTo>
                    <a:pt x="48" y="65"/>
                  </a:moveTo>
                  <a:cubicBezTo>
                    <a:pt x="51" y="61"/>
                    <a:pt x="51" y="61"/>
                    <a:pt x="51" y="61"/>
                  </a:cubicBezTo>
                  <a:cubicBezTo>
                    <a:pt x="49" y="59"/>
                    <a:pt x="49" y="59"/>
                    <a:pt x="49" y="59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8" y="65"/>
                    <a:pt x="48" y="65"/>
                    <a:pt x="48" y="65"/>
                  </a:cubicBezTo>
                  <a:close/>
                  <a:moveTo>
                    <a:pt x="46" y="58"/>
                  </a:moveTo>
                  <a:cubicBezTo>
                    <a:pt x="45" y="55"/>
                    <a:pt x="45" y="55"/>
                    <a:pt x="45" y="55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6" y="58"/>
                    <a:pt x="46" y="58"/>
                    <a:pt x="46" y="58"/>
                  </a:cubicBezTo>
                  <a:close/>
                  <a:moveTo>
                    <a:pt x="59" y="17"/>
                  </a:moveTo>
                  <a:cubicBezTo>
                    <a:pt x="41" y="54"/>
                    <a:pt x="41" y="54"/>
                    <a:pt x="41" y="54"/>
                  </a:cubicBezTo>
                  <a:cubicBezTo>
                    <a:pt x="41" y="54"/>
                    <a:pt x="38" y="28"/>
                    <a:pt x="36" y="13"/>
                  </a:cubicBezTo>
                  <a:cubicBezTo>
                    <a:pt x="16" y="15"/>
                    <a:pt x="0" y="33"/>
                    <a:pt x="0" y="54"/>
                  </a:cubicBezTo>
                  <a:cubicBezTo>
                    <a:pt x="0" y="77"/>
                    <a:pt x="18" y="95"/>
                    <a:pt x="41" y="95"/>
                  </a:cubicBezTo>
                  <a:cubicBezTo>
                    <a:pt x="46" y="95"/>
                    <a:pt x="51" y="94"/>
                    <a:pt x="55" y="93"/>
                  </a:cubicBezTo>
                  <a:cubicBezTo>
                    <a:pt x="41" y="54"/>
                    <a:pt x="41" y="54"/>
                    <a:pt x="41" y="54"/>
                  </a:cubicBezTo>
                  <a:cubicBezTo>
                    <a:pt x="68" y="23"/>
                    <a:pt x="68" y="23"/>
                    <a:pt x="68" y="23"/>
                  </a:cubicBezTo>
                  <a:cubicBezTo>
                    <a:pt x="66" y="20"/>
                    <a:pt x="63" y="18"/>
                    <a:pt x="59" y="17"/>
                  </a:cubicBezTo>
                  <a:close/>
                  <a:moveTo>
                    <a:pt x="43" y="0"/>
                  </a:moveTo>
                  <a:cubicBezTo>
                    <a:pt x="41" y="0"/>
                    <a:pt x="40" y="0"/>
                    <a:pt x="38" y="0"/>
                  </a:cubicBezTo>
                  <a:cubicBezTo>
                    <a:pt x="40" y="15"/>
                    <a:pt x="43" y="41"/>
                    <a:pt x="43" y="41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56" y="1"/>
                    <a:pt x="49" y="0"/>
                    <a:pt x="4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63283" y="3701967"/>
            <a:ext cx="2018367" cy="1483558"/>
            <a:chOff x="6242216" y="3809175"/>
            <a:chExt cx="2203879" cy="1619915"/>
          </a:xfrm>
        </p:grpSpPr>
        <p:sp>
          <p:nvSpPr>
            <p:cNvPr id="9" name="Freeform 8"/>
            <p:cNvSpPr/>
            <p:nvPr/>
          </p:nvSpPr>
          <p:spPr>
            <a:xfrm rot="18900000">
              <a:off x="6242216" y="3809175"/>
              <a:ext cx="2203879" cy="1619915"/>
            </a:xfrm>
            <a:custGeom>
              <a:avLst/>
              <a:gdLst>
                <a:gd name="connsiteX0" fmla="*/ 608533 w 1655806"/>
                <a:gd name="connsiteY0" fmla="*/ 0 h 1217066"/>
                <a:gd name="connsiteX1" fmla="*/ 1113138 w 1655806"/>
                <a:gd name="connsiteY1" fmla="*/ 268296 h 1217066"/>
                <a:gd name="connsiteX2" fmla="*/ 1138667 w 1655806"/>
                <a:gd name="connsiteY2" fmla="*/ 315330 h 1217066"/>
                <a:gd name="connsiteX3" fmla="*/ 1430691 w 1655806"/>
                <a:gd name="connsiteY3" fmla="*/ 315330 h 1217066"/>
                <a:gd name="connsiteX4" fmla="*/ 1655806 w 1655806"/>
                <a:gd name="connsiteY4" fmla="*/ 608533 h 1217066"/>
                <a:gd name="connsiteX5" fmla="*/ 1430691 w 1655806"/>
                <a:gd name="connsiteY5" fmla="*/ 901735 h 1217066"/>
                <a:gd name="connsiteX6" fmla="*/ 1138668 w 1655806"/>
                <a:gd name="connsiteY6" fmla="*/ 901735 h 1217066"/>
                <a:gd name="connsiteX7" fmla="*/ 1113138 w 1655806"/>
                <a:gd name="connsiteY7" fmla="*/ 948770 h 1217066"/>
                <a:gd name="connsiteX8" fmla="*/ 608533 w 1655806"/>
                <a:gd name="connsiteY8" fmla="*/ 1217066 h 1217066"/>
                <a:gd name="connsiteX9" fmla="*/ 0 w 1655806"/>
                <a:gd name="connsiteY9" fmla="*/ 608533 h 1217066"/>
                <a:gd name="connsiteX10" fmla="*/ 608533 w 1655806"/>
                <a:gd name="connsiteY10" fmla="*/ 0 h 1217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55806" h="1217066">
                  <a:moveTo>
                    <a:pt x="608533" y="0"/>
                  </a:moveTo>
                  <a:cubicBezTo>
                    <a:pt x="818585" y="0"/>
                    <a:pt x="1003780" y="106426"/>
                    <a:pt x="1113138" y="268296"/>
                  </a:cubicBezTo>
                  <a:lnTo>
                    <a:pt x="1138667" y="315330"/>
                  </a:lnTo>
                  <a:lnTo>
                    <a:pt x="1430691" y="315330"/>
                  </a:lnTo>
                  <a:lnTo>
                    <a:pt x="1655806" y="608533"/>
                  </a:lnTo>
                  <a:lnTo>
                    <a:pt x="1430691" y="901735"/>
                  </a:lnTo>
                  <a:lnTo>
                    <a:pt x="1138668" y="901735"/>
                  </a:lnTo>
                  <a:lnTo>
                    <a:pt x="1113138" y="948770"/>
                  </a:lnTo>
                  <a:cubicBezTo>
                    <a:pt x="1003780" y="1110640"/>
                    <a:pt x="818585" y="1217066"/>
                    <a:pt x="608533" y="1217066"/>
                  </a:cubicBezTo>
                  <a:cubicBezTo>
                    <a:pt x="272450" y="1217066"/>
                    <a:pt x="0" y="944616"/>
                    <a:pt x="0" y="608533"/>
                  </a:cubicBezTo>
                  <a:cubicBezTo>
                    <a:pt x="0" y="272450"/>
                    <a:pt x="272450" y="0"/>
                    <a:pt x="608533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6896733" y="4595850"/>
              <a:ext cx="596885" cy="482589"/>
            </a:xfrm>
            <a:custGeom>
              <a:avLst/>
              <a:gdLst>
                <a:gd name="T0" fmla="*/ 86 w 109"/>
                <a:gd name="T1" fmla="*/ 88 h 88"/>
                <a:gd name="T2" fmla="*/ 84 w 109"/>
                <a:gd name="T3" fmla="*/ 44 h 88"/>
                <a:gd name="T4" fmla="*/ 80 w 109"/>
                <a:gd name="T5" fmla="*/ 71 h 88"/>
                <a:gd name="T6" fmla="*/ 109 w 109"/>
                <a:gd name="T7" fmla="*/ 0 h 88"/>
                <a:gd name="T8" fmla="*/ 92 w 109"/>
                <a:gd name="T9" fmla="*/ 33 h 88"/>
                <a:gd name="T10" fmla="*/ 80 w 109"/>
                <a:gd name="T11" fmla="*/ 25 h 88"/>
                <a:gd name="T12" fmla="*/ 67 w 109"/>
                <a:gd name="T13" fmla="*/ 68 h 88"/>
                <a:gd name="T14" fmla="*/ 37 w 109"/>
                <a:gd name="T15" fmla="*/ 73 h 88"/>
                <a:gd name="T16" fmla="*/ 19 w 109"/>
                <a:gd name="T17" fmla="*/ 63 h 88"/>
                <a:gd name="T18" fmla="*/ 0 w 109"/>
                <a:gd name="T19" fmla="*/ 56 h 88"/>
                <a:gd name="T20" fmla="*/ 25 w 109"/>
                <a:gd name="T21" fmla="*/ 48 h 88"/>
                <a:gd name="T22" fmla="*/ 30 w 109"/>
                <a:gd name="T23" fmla="*/ 57 h 88"/>
                <a:gd name="T24" fmla="*/ 44 w 109"/>
                <a:gd name="T25" fmla="*/ 29 h 88"/>
                <a:gd name="T26" fmla="*/ 66 w 109"/>
                <a:gd name="T27" fmla="*/ 50 h 88"/>
                <a:gd name="T28" fmla="*/ 68 w 109"/>
                <a:gd name="T29" fmla="*/ 18 h 88"/>
                <a:gd name="T30" fmla="*/ 78 w 109"/>
                <a:gd name="T31" fmla="*/ 12 h 88"/>
                <a:gd name="T32" fmla="*/ 90 w 109"/>
                <a:gd name="T33" fmla="*/ 1 h 88"/>
                <a:gd name="T34" fmla="*/ 22 w 109"/>
                <a:gd name="T35" fmla="*/ 88 h 88"/>
                <a:gd name="T36" fmla="*/ 29 w 109"/>
                <a:gd name="T37" fmla="*/ 80 h 88"/>
                <a:gd name="T38" fmla="*/ 22 w 109"/>
                <a:gd name="T39" fmla="*/ 79 h 88"/>
                <a:gd name="T40" fmla="*/ 11 w 109"/>
                <a:gd name="T41" fmla="*/ 88 h 88"/>
                <a:gd name="T42" fmla="*/ 17 w 109"/>
                <a:gd name="T43" fmla="*/ 71 h 88"/>
                <a:gd name="T44" fmla="*/ 11 w 109"/>
                <a:gd name="T45" fmla="*/ 73 h 88"/>
                <a:gd name="T46" fmla="*/ 34 w 109"/>
                <a:gd name="T47" fmla="*/ 88 h 88"/>
                <a:gd name="T48" fmla="*/ 40 w 109"/>
                <a:gd name="T49" fmla="*/ 79 h 88"/>
                <a:gd name="T50" fmla="*/ 34 w 109"/>
                <a:gd name="T51" fmla="*/ 80 h 88"/>
                <a:gd name="T52" fmla="*/ 45 w 109"/>
                <a:gd name="T53" fmla="*/ 88 h 88"/>
                <a:gd name="T54" fmla="*/ 52 w 109"/>
                <a:gd name="T55" fmla="*/ 63 h 88"/>
                <a:gd name="T56" fmla="*/ 45 w 109"/>
                <a:gd name="T57" fmla="*/ 69 h 88"/>
                <a:gd name="T58" fmla="*/ 57 w 109"/>
                <a:gd name="T59" fmla="*/ 88 h 88"/>
                <a:gd name="T60" fmla="*/ 63 w 109"/>
                <a:gd name="T61" fmla="*/ 73 h 88"/>
                <a:gd name="T62" fmla="*/ 57 w 109"/>
                <a:gd name="T63" fmla="*/ 88 h 88"/>
                <a:gd name="T64" fmla="*/ 75 w 109"/>
                <a:gd name="T65" fmla="*/ 88 h 88"/>
                <a:gd name="T66" fmla="*/ 68 w 109"/>
                <a:gd name="T67" fmla="*/ 7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" h="88">
                  <a:moveTo>
                    <a:pt x="80" y="88"/>
                  </a:moveTo>
                  <a:cubicBezTo>
                    <a:pt x="86" y="88"/>
                    <a:pt x="86" y="88"/>
                    <a:pt x="86" y="88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4" y="44"/>
                    <a:pt x="84" y="44"/>
                    <a:pt x="84" y="44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0" y="71"/>
                    <a:pt x="80" y="71"/>
                    <a:pt x="80" y="71"/>
                  </a:cubicBezTo>
                  <a:cubicBezTo>
                    <a:pt x="80" y="88"/>
                    <a:pt x="80" y="88"/>
                    <a:pt x="80" y="88"/>
                  </a:cubicBezTo>
                  <a:close/>
                  <a:moveTo>
                    <a:pt x="109" y="0"/>
                  </a:moveTo>
                  <a:cubicBezTo>
                    <a:pt x="100" y="17"/>
                    <a:pt x="100" y="17"/>
                    <a:pt x="100" y="17"/>
                  </a:cubicBezTo>
                  <a:cubicBezTo>
                    <a:pt x="92" y="33"/>
                    <a:pt x="92" y="33"/>
                    <a:pt x="92" y="33"/>
                  </a:cubicBezTo>
                  <a:cubicBezTo>
                    <a:pt x="84" y="22"/>
                    <a:pt x="84" y="22"/>
                    <a:pt x="84" y="22"/>
                  </a:cubicBezTo>
                  <a:cubicBezTo>
                    <a:pt x="80" y="25"/>
                    <a:pt x="80" y="25"/>
                    <a:pt x="80" y="25"/>
                  </a:cubicBezTo>
                  <a:cubicBezTo>
                    <a:pt x="77" y="64"/>
                    <a:pt x="77" y="64"/>
                    <a:pt x="77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37" y="73"/>
                    <a:pt x="37" y="73"/>
                    <a:pt x="37" y="73"/>
                  </a:cubicBezTo>
                  <a:cubicBezTo>
                    <a:pt x="26" y="73"/>
                    <a:pt x="26" y="73"/>
                    <a:pt x="26" y="73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66" y="50"/>
                    <a:pt x="66" y="50"/>
                    <a:pt x="66" y="50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8" y="18"/>
                    <a:pt x="68" y="18"/>
                    <a:pt x="68" y="18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8" y="12"/>
                    <a:pt x="78" y="12"/>
                    <a:pt x="78" y="1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90" y="1"/>
                    <a:pt x="90" y="1"/>
                    <a:pt x="90" y="1"/>
                  </a:cubicBezTo>
                  <a:cubicBezTo>
                    <a:pt x="109" y="0"/>
                    <a:pt x="109" y="0"/>
                    <a:pt x="109" y="0"/>
                  </a:cubicBezTo>
                  <a:close/>
                  <a:moveTo>
                    <a:pt x="22" y="88"/>
                  </a:moveTo>
                  <a:cubicBezTo>
                    <a:pt x="24" y="88"/>
                    <a:pt x="27" y="88"/>
                    <a:pt x="29" y="88"/>
                  </a:cubicBezTo>
                  <a:cubicBezTo>
                    <a:pt x="29" y="80"/>
                    <a:pt x="29" y="80"/>
                    <a:pt x="29" y="80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2" y="79"/>
                    <a:pt x="22" y="79"/>
                    <a:pt x="22" y="79"/>
                  </a:cubicBezTo>
                  <a:cubicBezTo>
                    <a:pt x="22" y="88"/>
                    <a:pt x="22" y="88"/>
                    <a:pt x="22" y="88"/>
                  </a:cubicBezTo>
                  <a:close/>
                  <a:moveTo>
                    <a:pt x="11" y="88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11" y="88"/>
                    <a:pt x="11" y="88"/>
                    <a:pt x="11" y="88"/>
                  </a:cubicBezTo>
                  <a:close/>
                  <a:moveTo>
                    <a:pt x="34" y="88"/>
                  </a:moveTo>
                  <a:cubicBezTo>
                    <a:pt x="36" y="88"/>
                    <a:pt x="38" y="88"/>
                    <a:pt x="40" y="88"/>
                  </a:cubicBezTo>
                  <a:cubicBezTo>
                    <a:pt x="40" y="79"/>
                    <a:pt x="40" y="79"/>
                    <a:pt x="40" y="79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34" y="80"/>
                    <a:pt x="34" y="80"/>
                    <a:pt x="34" y="80"/>
                  </a:cubicBezTo>
                  <a:cubicBezTo>
                    <a:pt x="34" y="88"/>
                    <a:pt x="34" y="88"/>
                    <a:pt x="34" y="88"/>
                  </a:cubicBezTo>
                  <a:close/>
                  <a:moveTo>
                    <a:pt x="45" y="88"/>
                  </a:moveTo>
                  <a:cubicBezTo>
                    <a:pt x="47" y="88"/>
                    <a:pt x="50" y="88"/>
                    <a:pt x="52" y="88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49" y="60"/>
                    <a:pt x="49" y="60"/>
                    <a:pt x="49" y="60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45" y="88"/>
                    <a:pt x="45" y="88"/>
                    <a:pt x="45" y="88"/>
                  </a:cubicBezTo>
                  <a:close/>
                  <a:moveTo>
                    <a:pt x="57" y="88"/>
                  </a:moveTo>
                  <a:cubicBezTo>
                    <a:pt x="59" y="88"/>
                    <a:pt x="61" y="88"/>
                    <a:pt x="63" y="88"/>
                  </a:cubicBezTo>
                  <a:cubicBezTo>
                    <a:pt x="63" y="73"/>
                    <a:pt x="63" y="73"/>
                    <a:pt x="63" y="73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7" y="88"/>
                    <a:pt x="57" y="88"/>
                    <a:pt x="57" y="88"/>
                  </a:cubicBezTo>
                  <a:close/>
                  <a:moveTo>
                    <a:pt x="68" y="88"/>
                  </a:moveTo>
                  <a:cubicBezTo>
                    <a:pt x="70" y="88"/>
                    <a:pt x="73" y="88"/>
                    <a:pt x="75" y="88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68" y="75"/>
                    <a:pt x="68" y="75"/>
                    <a:pt x="68" y="75"/>
                  </a:cubicBezTo>
                  <a:lnTo>
                    <a:pt x="68" y="8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5786306" y="2656635"/>
            <a:ext cx="1483558" cy="2018367"/>
            <a:chOff x="5393825" y="2667764"/>
            <a:chExt cx="1619915" cy="2203879"/>
          </a:xfrm>
        </p:grpSpPr>
        <p:sp>
          <p:nvSpPr>
            <p:cNvPr id="8" name="Freeform 7"/>
            <p:cNvSpPr/>
            <p:nvPr/>
          </p:nvSpPr>
          <p:spPr>
            <a:xfrm rot="2700000">
              <a:off x="5101843" y="2959746"/>
              <a:ext cx="2203879" cy="1619915"/>
            </a:xfrm>
            <a:custGeom>
              <a:avLst/>
              <a:gdLst>
                <a:gd name="connsiteX0" fmla="*/ 608533 w 1655806"/>
                <a:gd name="connsiteY0" fmla="*/ 0 h 1217066"/>
                <a:gd name="connsiteX1" fmla="*/ 1113138 w 1655806"/>
                <a:gd name="connsiteY1" fmla="*/ 268296 h 1217066"/>
                <a:gd name="connsiteX2" fmla="*/ 1138667 w 1655806"/>
                <a:gd name="connsiteY2" fmla="*/ 315330 h 1217066"/>
                <a:gd name="connsiteX3" fmla="*/ 1430691 w 1655806"/>
                <a:gd name="connsiteY3" fmla="*/ 315330 h 1217066"/>
                <a:gd name="connsiteX4" fmla="*/ 1655806 w 1655806"/>
                <a:gd name="connsiteY4" fmla="*/ 608533 h 1217066"/>
                <a:gd name="connsiteX5" fmla="*/ 1430691 w 1655806"/>
                <a:gd name="connsiteY5" fmla="*/ 901735 h 1217066"/>
                <a:gd name="connsiteX6" fmla="*/ 1138668 w 1655806"/>
                <a:gd name="connsiteY6" fmla="*/ 901735 h 1217066"/>
                <a:gd name="connsiteX7" fmla="*/ 1113138 w 1655806"/>
                <a:gd name="connsiteY7" fmla="*/ 948770 h 1217066"/>
                <a:gd name="connsiteX8" fmla="*/ 608533 w 1655806"/>
                <a:gd name="connsiteY8" fmla="*/ 1217066 h 1217066"/>
                <a:gd name="connsiteX9" fmla="*/ 0 w 1655806"/>
                <a:gd name="connsiteY9" fmla="*/ 608533 h 1217066"/>
                <a:gd name="connsiteX10" fmla="*/ 608533 w 1655806"/>
                <a:gd name="connsiteY10" fmla="*/ 0 h 1217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55806" h="1217066">
                  <a:moveTo>
                    <a:pt x="608533" y="0"/>
                  </a:moveTo>
                  <a:cubicBezTo>
                    <a:pt x="818585" y="0"/>
                    <a:pt x="1003780" y="106426"/>
                    <a:pt x="1113138" y="268296"/>
                  </a:cubicBezTo>
                  <a:lnTo>
                    <a:pt x="1138667" y="315330"/>
                  </a:lnTo>
                  <a:lnTo>
                    <a:pt x="1430691" y="315330"/>
                  </a:lnTo>
                  <a:lnTo>
                    <a:pt x="1655806" y="608533"/>
                  </a:lnTo>
                  <a:lnTo>
                    <a:pt x="1430691" y="901735"/>
                  </a:lnTo>
                  <a:lnTo>
                    <a:pt x="1138668" y="901735"/>
                  </a:lnTo>
                  <a:lnTo>
                    <a:pt x="1113138" y="948770"/>
                  </a:lnTo>
                  <a:cubicBezTo>
                    <a:pt x="1003780" y="1110640"/>
                    <a:pt x="818585" y="1217066"/>
                    <a:pt x="608533" y="1217066"/>
                  </a:cubicBezTo>
                  <a:cubicBezTo>
                    <a:pt x="272450" y="1217066"/>
                    <a:pt x="0" y="944616"/>
                    <a:pt x="0" y="608533"/>
                  </a:cubicBezTo>
                  <a:cubicBezTo>
                    <a:pt x="0" y="272450"/>
                    <a:pt x="272450" y="0"/>
                    <a:pt x="608533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5833681" y="3251049"/>
              <a:ext cx="368290" cy="581647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5327792" y="1824588"/>
            <a:ext cx="2059980" cy="736301"/>
            <a:chOff x="4800305" y="1578852"/>
            <a:chExt cx="2442992" cy="803973"/>
          </a:xfrm>
        </p:grpSpPr>
        <p:sp>
          <p:nvSpPr>
            <p:cNvPr id="18" name="TextBox 17"/>
            <p:cNvSpPr txBox="1"/>
            <p:nvPr/>
          </p:nvSpPr>
          <p:spPr>
            <a:xfrm>
              <a:off x="5363312" y="1578852"/>
              <a:ext cx="1316982" cy="28229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4800305" y="1898894"/>
              <a:ext cx="2442992" cy="48393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1364112" y="3012752"/>
            <a:ext cx="1977636" cy="765043"/>
            <a:chOff x="4589135" y="1547466"/>
            <a:chExt cx="2654161" cy="835363"/>
          </a:xfrm>
        </p:grpSpPr>
        <p:sp>
          <p:nvSpPr>
            <p:cNvPr id="22" name="TextBox 21"/>
            <p:cNvSpPr txBox="1"/>
            <p:nvPr/>
          </p:nvSpPr>
          <p:spPr>
            <a:xfrm>
              <a:off x="5544590" y="1547466"/>
              <a:ext cx="1686674" cy="28229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ectangle 22"/>
            <p:cNvSpPr/>
            <p:nvPr/>
          </p:nvSpPr>
          <p:spPr>
            <a:xfrm>
              <a:off x="4589135" y="1898894"/>
              <a:ext cx="2654161" cy="48393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，修改文字内容，也可以直接复制你的内容到</a:t>
              </a: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此。请替换文字内容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9318113" y="3027834"/>
            <a:ext cx="1926392" cy="897701"/>
            <a:chOff x="4753309" y="1563926"/>
            <a:chExt cx="2585384" cy="980210"/>
          </a:xfrm>
        </p:grpSpPr>
        <p:sp>
          <p:nvSpPr>
            <p:cNvPr id="25" name="TextBox 24"/>
            <p:cNvSpPr txBox="1"/>
            <p:nvPr/>
          </p:nvSpPr>
          <p:spPr>
            <a:xfrm>
              <a:off x="4753309" y="1563926"/>
              <a:ext cx="1686672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4756645" y="1898892"/>
              <a:ext cx="2582048" cy="64524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，修改文字内容，也可以直接复制你的内容到</a:t>
              </a: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此。请替换文字内容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4190128" y="5548214"/>
            <a:ext cx="2022572" cy="747074"/>
            <a:chOff x="5045438" y="1678025"/>
            <a:chExt cx="1952724" cy="815743"/>
          </a:xfrm>
        </p:grpSpPr>
        <p:sp>
          <p:nvSpPr>
            <p:cNvPr id="28" name="TextBox 27"/>
            <p:cNvSpPr txBox="1"/>
            <p:nvPr/>
          </p:nvSpPr>
          <p:spPr>
            <a:xfrm>
              <a:off x="5456920" y="1678025"/>
              <a:ext cx="1129754" cy="28229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5045438" y="2009833"/>
              <a:ext cx="1952724" cy="48393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6424744" y="5528476"/>
            <a:ext cx="2022570" cy="752300"/>
            <a:chOff x="5045438" y="1656469"/>
            <a:chExt cx="1952724" cy="821447"/>
          </a:xfrm>
        </p:grpSpPr>
        <p:sp>
          <p:nvSpPr>
            <p:cNvPr id="34" name="TextBox 33"/>
            <p:cNvSpPr txBox="1"/>
            <p:nvPr/>
          </p:nvSpPr>
          <p:spPr>
            <a:xfrm>
              <a:off x="5456918" y="1656469"/>
              <a:ext cx="1129755" cy="28229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5045438" y="1993982"/>
              <a:ext cx="1952724" cy="48393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4385965" y="3701967"/>
            <a:ext cx="2018367" cy="1483558"/>
            <a:chOff x="3864776" y="3809175"/>
            <a:chExt cx="2203879" cy="1619915"/>
          </a:xfrm>
        </p:grpSpPr>
        <p:sp>
          <p:nvSpPr>
            <p:cNvPr id="7" name="Freeform 6"/>
            <p:cNvSpPr/>
            <p:nvPr/>
          </p:nvSpPr>
          <p:spPr>
            <a:xfrm rot="18900000">
              <a:off x="3864776" y="3809175"/>
              <a:ext cx="2203879" cy="1619915"/>
            </a:xfrm>
            <a:custGeom>
              <a:avLst/>
              <a:gdLst>
                <a:gd name="connsiteX0" fmla="*/ 608533 w 1655806"/>
                <a:gd name="connsiteY0" fmla="*/ 0 h 1217066"/>
                <a:gd name="connsiteX1" fmla="*/ 1113138 w 1655806"/>
                <a:gd name="connsiteY1" fmla="*/ 268296 h 1217066"/>
                <a:gd name="connsiteX2" fmla="*/ 1138667 w 1655806"/>
                <a:gd name="connsiteY2" fmla="*/ 315330 h 1217066"/>
                <a:gd name="connsiteX3" fmla="*/ 1430691 w 1655806"/>
                <a:gd name="connsiteY3" fmla="*/ 315330 h 1217066"/>
                <a:gd name="connsiteX4" fmla="*/ 1655806 w 1655806"/>
                <a:gd name="connsiteY4" fmla="*/ 608533 h 1217066"/>
                <a:gd name="connsiteX5" fmla="*/ 1430691 w 1655806"/>
                <a:gd name="connsiteY5" fmla="*/ 901735 h 1217066"/>
                <a:gd name="connsiteX6" fmla="*/ 1138668 w 1655806"/>
                <a:gd name="connsiteY6" fmla="*/ 901735 h 1217066"/>
                <a:gd name="connsiteX7" fmla="*/ 1113138 w 1655806"/>
                <a:gd name="connsiteY7" fmla="*/ 948770 h 1217066"/>
                <a:gd name="connsiteX8" fmla="*/ 608533 w 1655806"/>
                <a:gd name="connsiteY8" fmla="*/ 1217066 h 1217066"/>
                <a:gd name="connsiteX9" fmla="*/ 0 w 1655806"/>
                <a:gd name="connsiteY9" fmla="*/ 608533 h 1217066"/>
                <a:gd name="connsiteX10" fmla="*/ 608533 w 1655806"/>
                <a:gd name="connsiteY10" fmla="*/ 0 h 1217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55806" h="1217066">
                  <a:moveTo>
                    <a:pt x="608533" y="0"/>
                  </a:moveTo>
                  <a:cubicBezTo>
                    <a:pt x="818585" y="0"/>
                    <a:pt x="1003780" y="106426"/>
                    <a:pt x="1113138" y="268296"/>
                  </a:cubicBezTo>
                  <a:lnTo>
                    <a:pt x="1138667" y="315330"/>
                  </a:lnTo>
                  <a:lnTo>
                    <a:pt x="1430691" y="315330"/>
                  </a:lnTo>
                  <a:lnTo>
                    <a:pt x="1655806" y="608533"/>
                  </a:lnTo>
                  <a:lnTo>
                    <a:pt x="1430691" y="901735"/>
                  </a:lnTo>
                  <a:lnTo>
                    <a:pt x="1138668" y="901735"/>
                  </a:lnTo>
                  <a:lnTo>
                    <a:pt x="1113138" y="948770"/>
                  </a:lnTo>
                  <a:cubicBezTo>
                    <a:pt x="1003780" y="1110640"/>
                    <a:pt x="818585" y="1217066"/>
                    <a:pt x="608533" y="1217066"/>
                  </a:cubicBezTo>
                  <a:cubicBezTo>
                    <a:pt x="272450" y="1217066"/>
                    <a:pt x="0" y="944616"/>
                    <a:pt x="0" y="608533"/>
                  </a:cubicBezTo>
                  <a:cubicBezTo>
                    <a:pt x="0" y="272450"/>
                    <a:pt x="272450" y="0"/>
                    <a:pt x="60853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 noEditPoints="1"/>
            </p:cNvSpPr>
            <p:nvPr/>
          </p:nvSpPr>
          <p:spPr bwMode="auto">
            <a:xfrm>
              <a:off x="4525308" y="4595850"/>
              <a:ext cx="459729" cy="525769"/>
            </a:xfrm>
            <a:custGeom>
              <a:avLst/>
              <a:gdLst>
                <a:gd name="T0" fmla="*/ 50 w 84"/>
                <a:gd name="T1" fmla="*/ 92 h 96"/>
                <a:gd name="T2" fmla="*/ 57 w 84"/>
                <a:gd name="T3" fmla="*/ 81 h 96"/>
                <a:gd name="T4" fmla="*/ 56 w 84"/>
                <a:gd name="T5" fmla="*/ 75 h 96"/>
                <a:gd name="T6" fmla="*/ 43 w 84"/>
                <a:gd name="T7" fmla="*/ 63 h 96"/>
                <a:gd name="T8" fmla="*/ 38 w 84"/>
                <a:gd name="T9" fmla="*/ 62 h 96"/>
                <a:gd name="T10" fmla="*/ 30 w 84"/>
                <a:gd name="T11" fmla="*/ 67 h 96"/>
                <a:gd name="T12" fmla="*/ 17 w 84"/>
                <a:gd name="T13" fmla="*/ 35 h 96"/>
                <a:gd name="T14" fmla="*/ 26 w 84"/>
                <a:gd name="T15" fmla="*/ 31 h 96"/>
                <a:gd name="T16" fmla="*/ 27 w 84"/>
                <a:gd name="T17" fmla="*/ 25 h 96"/>
                <a:gd name="T18" fmla="*/ 22 w 84"/>
                <a:gd name="T19" fmla="*/ 8 h 96"/>
                <a:gd name="T20" fmla="*/ 18 w 84"/>
                <a:gd name="T21" fmla="*/ 4 h 96"/>
                <a:gd name="T22" fmla="*/ 4 w 84"/>
                <a:gd name="T23" fmla="*/ 6 h 96"/>
                <a:gd name="T24" fmla="*/ 0 w 84"/>
                <a:gd name="T25" fmla="*/ 10 h 96"/>
                <a:gd name="T26" fmla="*/ 43 w 84"/>
                <a:gd name="T27" fmla="*/ 94 h 96"/>
                <a:gd name="T28" fmla="*/ 50 w 84"/>
                <a:gd name="T29" fmla="*/ 92 h 96"/>
                <a:gd name="T30" fmla="*/ 45 w 84"/>
                <a:gd name="T31" fmla="*/ 53 h 96"/>
                <a:gd name="T32" fmla="*/ 32 w 84"/>
                <a:gd name="T33" fmla="*/ 53 h 96"/>
                <a:gd name="T34" fmla="*/ 32 w 84"/>
                <a:gd name="T35" fmla="*/ 50 h 96"/>
                <a:gd name="T36" fmla="*/ 40 w 84"/>
                <a:gd name="T37" fmla="*/ 38 h 96"/>
                <a:gd name="T38" fmla="*/ 42 w 84"/>
                <a:gd name="T39" fmla="*/ 32 h 96"/>
                <a:gd name="T40" fmla="*/ 41 w 84"/>
                <a:gd name="T41" fmla="*/ 30 h 96"/>
                <a:gd name="T42" fmla="*/ 40 w 84"/>
                <a:gd name="T43" fmla="*/ 31 h 96"/>
                <a:gd name="T44" fmla="*/ 39 w 84"/>
                <a:gd name="T45" fmla="*/ 36 h 96"/>
                <a:gd name="T46" fmla="*/ 34 w 84"/>
                <a:gd name="T47" fmla="*/ 36 h 96"/>
                <a:gd name="T48" fmla="*/ 34 w 84"/>
                <a:gd name="T49" fmla="*/ 31 h 96"/>
                <a:gd name="T50" fmla="*/ 42 w 84"/>
                <a:gd name="T51" fmla="*/ 26 h 96"/>
                <a:gd name="T52" fmla="*/ 47 w 84"/>
                <a:gd name="T53" fmla="*/ 28 h 96"/>
                <a:gd name="T54" fmla="*/ 47 w 84"/>
                <a:gd name="T55" fmla="*/ 34 h 96"/>
                <a:gd name="T56" fmla="*/ 47 w 84"/>
                <a:gd name="T57" fmla="*/ 37 h 96"/>
                <a:gd name="T58" fmla="*/ 38 w 84"/>
                <a:gd name="T59" fmla="*/ 50 h 96"/>
                <a:gd name="T60" fmla="*/ 46 w 84"/>
                <a:gd name="T61" fmla="*/ 50 h 96"/>
                <a:gd name="T62" fmla="*/ 45 w 84"/>
                <a:gd name="T63" fmla="*/ 53 h 96"/>
                <a:gd name="T64" fmla="*/ 63 w 84"/>
                <a:gd name="T65" fmla="*/ 50 h 96"/>
                <a:gd name="T66" fmla="*/ 60 w 84"/>
                <a:gd name="T67" fmla="*/ 50 h 96"/>
                <a:gd name="T68" fmla="*/ 60 w 84"/>
                <a:gd name="T69" fmla="*/ 53 h 96"/>
                <a:gd name="T70" fmla="*/ 54 w 84"/>
                <a:gd name="T71" fmla="*/ 53 h 96"/>
                <a:gd name="T72" fmla="*/ 54 w 84"/>
                <a:gd name="T73" fmla="*/ 50 h 96"/>
                <a:gd name="T74" fmla="*/ 46 w 84"/>
                <a:gd name="T75" fmla="*/ 50 h 96"/>
                <a:gd name="T76" fmla="*/ 47 w 84"/>
                <a:gd name="T77" fmla="*/ 46 h 96"/>
                <a:gd name="T78" fmla="*/ 55 w 84"/>
                <a:gd name="T79" fmla="*/ 26 h 96"/>
                <a:gd name="T80" fmla="*/ 63 w 84"/>
                <a:gd name="T81" fmla="*/ 26 h 96"/>
                <a:gd name="T82" fmla="*/ 61 w 84"/>
                <a:gd name="T83" fmla="*/ 46 h 96"/>
                <a:gd name="T84" fmla="*/ 63 w 84"/>
                <a:gd name="T85" fmla="*/ 46 h 96"/>
                <a:gd name="T86" fmla="*/ 63 w 84"/>
                <a:gd name="T87" fmla="*/ 50 h 96"/>
                <a:gd name="T88" fmla="*/ 55 w 84"/>
                <a:gd name="T89" fmla="*/ 46 h 96"/>
                <a:gd name="T90" fmla="*/ 52 w 84"/>
                <a:gd name="T91" fmla="*/ 46 h 96"/>
                <a:gd name="T92" fmla="*/ 56 w 84"/>
                <a:gd name="T93" fmla="*/ 35 h 96"/>
                <a:gd name="T94" fmla="*/ 55 w 84"/>
                <a:gd name="T95" fmla="*/ 46 h 96"/>
                <a:gd name="T96" fmla="*/ 43 w 84"/>
                <a:gd name="T97" fmla="*/ 0 h 96"/>
                <a:gd name="T98" fmla="*/ 72 w 84"/>
                <a:gd name="T99" fmla="*/ 12 h 96"/>
                <a:gd name="T100" fmla="*/ 84 w 84"/>
                <a:gd name="T101" fmla="*/ 41 h 96"/>
                <a:gd name="T102" fmla="*/ 72 w 84"/>
                <a:gd name="T103" fmla="*/ 71 h 96"/>
                <a:gd name="T104" fmla="*/ 65 w 84"/>
                <a:gd name="T105" fmla="*/ 76 h 96"/>
                <a:gd name="T106" fmla="*/ 63 w 84"/>
                <a:gd name="T107" fmla="*/ 73 h 96"/>
                <a:gd name="T108" fmla="*/ 59 w 84"/>
                <a:gd name="T109" fmla="*/ 69 h 96"/>
                <a:gd name="T110" fmla="*/ 66 w 84"/>
                <a:gd name="T111" fmla="*/ 64 h 96"/>
                <a:gd name="T112" fmla="*/ 75 w 84"/>
                <a:gd name="T113" fmla="*/ 41 h 96"/>
                <a:gd name="T114" fmla="*/ 66 w 84"/>
                <a:gd name="T115" fmla="*/ 19 h 96"/>
                <a:gd name="T116" fmla="*/ 43 w 84"/>
                <a:gd name="T117" fmla="*/ 10 h 96"/>
                <a:gd name="T118" fmla="*/ 31 w 84"/>
                <a:gd name="T119" fmla="*/ 12 h 96"/>
                <a:gd name="T120" fmla="*/ 29 w 84"/>
                <a:gd name="T121" fmla="*/ 6 h 96"/>
                <a:gd name="T122" fmla="*/ 28 w 84"/>
                <a:gd name="T123" fmla="*/ 3 h 96"/>
                <a:gd name="T124" fmla="*/ 43 w 84"/>
                <a:gd name="T125" fmla="*/ 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4" h="96">
                  <a:moveTo>
                    <a:pt x="50" y="92"/>
                  </a:moveTo>
                  <a:cubicBezTo>
                    <a:pt x="52" y="88"/>
                    <a:pt x="55" y="84"/>
                    <a:pt x="57" y="81"/>
                  </a:cubicBezTo>
                  <a:cubicBezTo>
                    <a:pt x="58" y="79"/>
                    <a:pt x="58" y="77"/>
                    <a:pt x="56" y="75"/>
                  </a:cubicBezTo>
                  <a:cubicBezTo>
                    <a:pt x="52" y="71"/>
                    <a:pt x="48" y="67"/>
                    <a:pt x="43" y="63"/>
                  </a:cubicBezTo>
                  <a:cubicBezTo>
                    <a:pt x="41" y="61"/>
                    <a:pt x="40" y="61"/>
                    <a:pt x="38" y="62"/>
                  </a:cubicBezTo>
                  <a:cubicBezTo>
                    <a:pt x="35" y="63"/>
                    <a:pt x="33" y="65"/>
                    <a:pt x="30" y="67"/>
                  </a:cubicBezTo>
                  <a:cubicBezTo>
                    <a:pt x="21" y="53"/>
                    <a:pt x="19" y="45"/>
                    <a:pt x="17" y="35"/>
                  </a:cubicBezTo>
                  <a:cubicBezTo>
                    <a:pt x="20" y="34"/>
                    <a:pt x="23" y="32"/>
                    <a:pt x="26" y="31"/>
                  </a:cubicBezTo>
                  <a:cubicBezTo>
                    <a:pt x="27" y="30"/>
                    <a:pt x="28" y="28"/>
                    <a:pt x="27" y="25"/>
                  </a:cubicBezTo>
                  <a:cubicBezTo>
                    <a:pt x="26" y="20"/>
                    <a:pt x="24" y="14"/>
                    <a:pt x="22" y="8"/>
                  </a:cubicBezTo>
                  <a:cubicBezTo>
                    <a:pt x="22" y="6"/>
                    <a:pt x="20" y="4"/>
                    <a:pt x="18" y="4"/>
                  </a:cubicBezTo>
                  <a:cubicBezTo>
                    <a:pt x="14" y="5"/>
                    <a:pt x="9" y="5"/>
                    <a:pt x="4" y="6"/>
                  </a:cubicBezTo>
                  <a:cubicBezTo>
                    <a:pt x="0" y="6"/>
                    <a:pt x="0" y="7"/>
                    <a:pt x="0" y="10"/>
                  </a:cubicBezTo>
                  <a:cubicBezTo>
                    <a:pt x="1" y="46"/>
                    <a:pt x="15" y="78"/>
                    <a:pt x="43" y="94"/>
                  </a:cubicBezTo>
                  <a:cubicBezTo>
                    <a:pt x="46" y="96"/>
                    <a:pt x="47" y="96"/>
                    <a:pt x="50" y="92"/>
                  </a:cubicBezTo>
                  <a:close/>
                  <a:moveTo>
                    <a:pt x="45" y="53"/>
                  </a:moveTo>
                  <a:cubicBezTo>
                    <a:pt x="32" y="53"/>
                    <a:pt x="32" y="53"/>
                    <a:pt x="32" y="53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40" y="38"/>
                    <a:pt x="40" y="38"/>
                    <a:pt x="40" y="38"/>
                  </a:cubicBezTo>
                  <a:cubicBezTo>
                    <a:pt x="41" y="36"/>
                    <a:pt x="42" y="34"/>
                    <a:pt x="42" y="32"/>
                  </a:cubicBezTo>
                  <a:cubicBezTo>
                    <a:pt x="42" y="31"/>
                    <a:pt x="42" y="30"/>
                    <a:pt x="41" y="30"/>
                  </a:cubicBezTo>
                  <a:cubicBezTo>
                    <a:pt x="40" y="30"/>
                    <a:pt x="40" y="31"/>
                    <a:pt x="40" y="31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4" y="36"/>
                    <a:pt x="34" y="36"/>
                    <a:pt x="34" y="36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5" y="28"/>
                    <a:pt x="37" y="26"/>
                    <a:pt x="42" y="26"/>
                  </a:cubicBezTo>
                  <a:cubicBezTo>
                    <a:pt x="44" y="26"/>
                    <a:pt x="46" y="27"/>
                    <a:pt x="47" y="28"/>
                  </a:cubicBezTo>
                  <a:cubicBezTo>
                    <a:pt x="48" y="29"/>
                    <a:pt x="48" y="31"/>
                    <a:pt x="47" y="34"/>
                  </a:cubicBezTo>
                  <a:cubicBezTo>
                    <a:pt x="47" y="35"/>
                    <a:pt x="47" y="36"/>
                    <a:pt x="47" y="37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46" y="50"/>
                    <a:pt x="46" y="50"/>
                    <a:pt x="46" y="50"/>
                  </a:cubicBezTo>
                  <a:cubicBezTo>
                    <a:pt x="45" y="53"/>
                    <a:pt x="45" y="53"/>
                    <a:pt x="45" y="53"/>
                  </a:cubicBezTo>
                  <a:close/>
                  <a:moveTo>
                    <a:pt x="63" y="50"/>
                  </a:moveTo>
                  <a:cubicBezTo>
                    <a:pt x="60" y="50"/>
                    <a:pt x="60" y="50"/>
                    <a:pt x="60" y="50"/>
                  </a:cubicBezTo>
                  <a:cubicBezTo>
                    <a:pt x="60" y="53"/>
                    <a:pt x="60" y="53"/>
                    <a:pt x="60" y="53"/>
                  </a:cubicBezTo>
                  <a:cubicBezTo>
                    <a:pt x="54" y="53"/>
                    <a:pt x="54" y="53"/>
                    <a:pt x="54" y="53"/>
                  </a:cubicBezTo>
                  <a:cubicBezTo>
                    <a:pt x="54" y="50"/>
                    <a:pt x="54" y="50"/>
                    <a:pt x="54" y="50"/>
                  </a:cubicBezTo>
                  <a:cubicBezTo>
                    <a:pt x="46" y="50"/>
                    <a:pt x="46" y="50"/>
                    <a:pt x="46" y="50"/>
                  </a:cubicBezTo>
                  <a:cubicBezTo>
                    <a:pt x="47" y="46"/>
                    <a:pt x="47" y="46"/>
                    <a:pt x="47" y="46"/>
                  </a:cubicBezTo>
                  <a:cubicBezTo>
                    <a:pt x="55" y="26"/>
                    <a:pt x="55" y="26"/>
                    <a:pt x="55" y="26"/>
                  </a:cubicBezTo>
                  <a:cubicBezTo>
                    <a:pt x="63" y="26"/>
                    <a:pt x="63" y="26"/>
                    <a:pt x="63" y="26"/>
                  </a:cubicBezTo>
                  <a:cubicBezTo>
                    <a:pt x="61" y="46"/>
                    <a:pt x="61" y="46"/>
                    <a:pt x="61" y="46"/>
                  </a:cubicBezTo>
                  <a:cubicBezTo>
                    <a:pt x="63" y="46"/>
                    <a:pt x="63" y="46"/>
                    <a:pt x="63" y="46"/>
                  </a:cubicBezTo>
                  <a:cubicBezTo>
                    <a:pt x="63" y="50"/>
                    <a:pt x="63" y="50"/>
                    <a:pt x="63" y="50"/>
                  </a:cubicBezTo>
                  <a:close/>
                  <a:moveTo>
                    <a:pt x="55" y="46"/>
                  </a:moveTo>
                  <a:cubicBezTo>
                    <a:pt x="52" y="46"/>
                    <a:pt x="52" y="46"/>
                    <a:pt x="52" y="46"/>
                  </a:cubicBezTo>
                  <a:cubicBezTo>
                    <a:pt x="56" y="35"/>
                    <a:pt x="56" y="35"/>
                    <a:pt x="56" y="35"/>
                  </a:cubicBezTo>
                  <a:cubicBezTo>
                    <a:pt x="55" y="46"/>
                    <a:pt x="55" y="46"/>
                    <a:pt x="55" y="46"/>
                  </a:cubicBezTo>
                  <a:close/>
                  <a:moveTo>
                    <a:pt x="43" y="0"/>
                  </a:moveTo>
                  <a:cubicBezTo>
                    <a:pt x="54" y="0"/>
                    <a:pt x="65" y="5"/>
                    <a:pt x="72" y="12"/>
                  </a:cubicBezTo>
                  <a:cubicBezTo>
                    <a:pt x="80" y="20"/>
                    <a:pt x="84" y="30"/>
                    <a:pt x="84" y="41"/>
                  </a:cubicBezTo>
                  <a:cubicBezTo>
                    <a:pt x="84" y="53"/>
                    <a:pt x="80" y="63"/>
                    <a:pt x="72" y="71"/>
                  </a:cubicBezTo>
                  <a:cubicBezTo>
                    <a:pt x="70" y="73"/>
                    <a:pt x="68" y="75"/>
                    <a:pt x="65" y="76"/>
                  </a:cubicBezTo>
                  <a:cubicBezTo>
                    <a:pt x="65" y="75"/>
                    <a:pt x="64" y="74"/>
                    <a:pt x="63" y="73"/>
                  </a:cubicBezTo>
                  <a:cubicBezTo>
                    <a:pt x="59" y="69"/>
                    <a:pt x="59" y="69"/>
                    <a:pt x="59" y="69"/>
                  </a:cubicBezTo>
                  <a:cubicBezTo>
                    <a:pt x="61" y="68"/>
                    <a:pt x="64" y="66"/>
                    <a:pt x="66" y="64"/>
                  </a:cubicBezTo>
                  <a:cubicBezTo>
                    <a:pt x="71" y="58"/>
                    <a:pt x="75" y="50"/>
                    <a:pt x="75" y="41"/>
                  </a:cubicBezTo>
                  <a:cubicBezTo>
                    <a:pt x="75" y="33"/>
                    <a:pt x="71" y="25"/>
                    <a:pt x="66" y="19"/>
                  </a:cubicBezTo>
                  <a:cubicBezTo>
                    <a:pt x="60" y="13"/>
                    <a:pt x="52" y="10"/>
                    <a:pt x="43" y="10"/>
                  </a:cubicBezTo>
                  <a:cubicBezTo>
                    <a:pt x="39" y="10"/>
                    <a:pt x="35" y="11"/>
                    <a:pt x="31" y="12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29" y="5"/>
                    <a:pt x="28" y="4"/>
                    <a:pt x="28" y="3"/>
                  </a:cubicBezTo>
                  <a:cubicBezTo>
                    <a:pt x="33" y="1"/>
                    <a:pt x="38" y="0"/>
                    <a:pt x="4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3608989" y="2656635"/>
            <a:ext cx="1483558" cy="2018367"/>
            <a:chOff x="3016386" y="2667764"/>
            <a:chExt cx="1619915" cy="2203879"/>
          </a:xfrm>
        </p:grpSpPr>
        <p:sp>
          <p:nvSpPr>
            <p:cNvPr id="6" name="Freeform 5"/>
            <p:cNvSpPr/>
            <p:nvPr/>
          </p:nvSpPr>
          <p:spPr>
            <a:xfrm rot="2700000">
              <a:off x="2724404" y="2959746"/>
              <a:ext cx="2203879" cy="1619915"/>
            </a:xfrm>
            <a:custGeom>
              <a:avLst/>
              <a:gdLst>
                <a:gd name="connsiteX0" fmla="*/ 608533 w 1655806"/>
                <a:gd name="connsiteY0" fmla="*/ 0 h 1217066"/>
                <a:gd name="connsiteX1" fmla="*/ 1113138 w 1655806"/>
                <a:gd name="connsiteY1" fmla="*/ 268296 h 1217066"/>
                <a:gd name="connsiteX2" fmla="*/ 1138667 w 1655806"/>
                <a:gd name="connsiteY2" fmla="*/ 315330 h 1217066"/>
                <a:gd name="connsiteX3" fmla="*/ 1430691 w 1655806"/>
                <a:gd name="connsiteY3" fmla="*/ 315330 h 1217066"/>
                <a:gd name="connsiteX4" fmla="*/ 1655806 w 1655806"/>
                <a:gd name="connsiteY4" fmla="*/ 608533 h 1217066"/>
                <a:gd name="connsiteX5" fmla="*/ 1430691 w 1655806"/>
                <a:gd name="connsiteY5" fmla="*/ 901735 h 1217066"/>
                <a:gd name="connsiteX6" fmla="*/ 1138668 w 1655806"/>
                <a:gd name="connsiteY6" fmla="*/ 901735 h 1217066"/>
                <a:gd name="connsiteX7" fmla="*/ 1113138 w 1655806"/>
                <a:gd name="connsiteY7" fmla="*/ 948770 h 1217066"/>
                <a:gd name="connsiteX8" fmla="*/ 608533 w 1655806"/>
                <a:gd name="connsiteY8" fmla="*/ 1217066 h 1217066"/>
                <a:gd name="connsiteX9" fmla="*/ 0 w 1655806"/>
                <a:gd name="connsiteY9" fmla="*/ 608533 h 1217066"/>
                <a:gd name="connsiteX10" fmla="*/ 608533 w 1655806"/>
                <a:gd name="connsiteY10" fmla="*/ 0 h 1217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55806" h="1217066">
                  <a:moveTo>
                    <a:pt x="608533" y="0"/>
                  </a:moveTo>
                  <a:cubicBezTo>
                    <a:pt x="818585" y="0"/>
                    <a:pt x="1003780" y="106426"/>
                    <a:pt x="1113138" y="268296"/>
                  </a:cubicBezTo>
                  <a:lnTo>
                    <a:pt x="1138667" y="315330"/>
                  </a:lnTo>
                  <a:lnTo>
                    <a:pt x="1430691" y="315330"/>
                  </a:lnTo>
                  <a:lnTo>
                    <a:pt x="1655806" y="608533"/>
                  </a:lnTo>
                  <a:lnTo>
                    <a:pt x="1430691" y="901735"/>
                  </a:lnTo>
                  <a:lnTo>
                    <a:pt x="1138668" y="901735"/>
                  </a:lnTo>
                  <a:lnTo>
                    <a:pt x="1113138" y="948770"/>
                  </a:lnTo>
                  <a:cubicBezTo>
                    <a:pt x="1003780" y="1110640"/>
                    <a:pt x="818585" y="1217066"/>
                    <a:pt x="608533" y="1217066"/>
                  </a:cubicBezTo>
                  <a:cubicBezTo>
                    <a:pt x="272450" y="1217066"/>
                    <a:pt x="0" y="944616"/>
                    <a:pt x="0" y="608533"/>
                  </a:cubicBezTo>
                  <a:cubicBezTo>
                    <a:pt x="0" y="272450"/>
                    <a:pt x="272450" y="0"/>
                    <a:pt x="608533" y="0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 noEditPoints="1"/>
            </p:cNvSpPr>
            <p:nvPr/>
          </p:nvSpPr>
          <p:spPr bwMode="auto">
            <a:xfrm>
              <a:off x="3401445" y="3381220"/>
              <a:ext cx="426710" cy="482589"/>
            </a:xfrm>
            <a:custGeom>
              <a:avLst/>
              <a:gdLst>
                <a:gd name="T0" fmla="*/ 20 w 78"/>
                <a:gd name="T1" fmla="*/ 7 h 88"/>
                <a:gd name="T2" fmla="*/ 20 w 78"/>
                <a:gd name="T3" fmla="*/ 11 h 88"/>
                <a:gd name="T4" fmla="*/ 5 w 78"/>
                <a:gd name="T5" fmla="*/ 6 h 88"/>
                <a:gd name="T6" fmla="*/ 1 w 78"/>
                <a:gd name="T7" fmla="*/ 8 h 88"/>
                <a:gd name="T8" fmla="*/ 0 w 78"/>
                <a:gd name="T9" fmla="*/ 20 h 88"/>
                <a:gd name="T10" fmla="*/ 3 w 78"/>
                <a:gd name="T11" fmla="*/ 38 h 88"/>
                <a:gd name="T12" fmla="*/ 17 w 78"/>
                <a:gd name="T13" fmla="*/ 49 h 88"/>
                <a:gd name="T14" fmla="*/ 20 w 78"/>
                <a:gd name="T15" fmla="*/ 50 h 88"/>
                <a:gd name="T16" fmla="*/ 20 w 78"/>
                <a:gd name="T17" fmla="*/ 49 h 88"/>
                <a:gd name="T18" fmla="*/ 31 w 78"/>
                <a:gd name="T19" fmla="*/ 52 h 88"/>
                <a:gd name="T20" fmla="*/ 31 w 78"/>
                <a:gd name="T21" fmla="*/ 64 h 88"/>
                <a:gd name="T22" fmla="*/ 27 w 78"/>
                <a:gd name="T23" fmla="*/ 64 h 88"/>
                <a:gd name="T24" fmla="*/ 27 w 78"/>
                <a:gd name="T25" fmla="*/ 68 h 88"/>
                <a:gd name="T26" fmla="*/ 15 w 78"/>
                <a:gd name="T27" fmla="*/ 68 h 88"/>
                <a:gd name="T28" fmla="*/ 15 w 78"/>
                <a:gd name="T29" fmla="*/ 88 h 88"/>
                <a:gd name="T30" fmla="*/ 64 w 78"/>
                <a:gd name="T31" fmla="*/ 88 h 88"/>
                <a:gd name="T32" fmla="*/ 64 w 78"/>
                <a:gd name="T33" fmla="*/ 68 h 88"/>
                <a:gd name="T34" fmla="*/ 52 w 78"/>
                <a:gd name="T35" fmla="*/ 68 h 88"/>
                <a:gd name="T36" fmla="*/ 52 w 78"/>
                <a:gd name="T37" fmla="*/ 64 h 88"/>
                <a:gd name="T38" fmla="*/ 47 w 78"/>
                <a:gd name="T39" fmla="*/ 64 h 88"/>
                <a:gd name="T40" fmla="*/ 47 w 78"/>
                <a:gd name="T41" fmla="*/ 52 h 88"/>
                <a:gd name="T42" fmla="*/ 58 w 78"/>
                <a:gd name="T43" fmla="*/ 49 h 88"/>
                <a:gd name="T44" fmla="*/ 58 w 78"/>
                <a:gd name="T45" fmla="*/ 50 h 88"/>
                <a:gd name="T46" fmla="*/ 61 w 78"/>
                <a:gd name="T47" fmla="*/ 49 h 88"/>
                <a:gd name="T48" fmla="*/ 75 w 78"/>
                <a:gd name="T49" fmla="*/ 38 h 88"/>
                <a:gd name="T50" fmla="*/ 78 w 78"/>
                <a:gd name="T51" fmla="*/ 20 h 88"/>
                <a:gd name="T52" fmla="*/ 77 w 78"/>
                <a:gd name="T53" fmla="*/ 8 h 88"/>
                <a:gd name="T54" fmla="*/ 73 w 78"/>
                <a:gd name="T55" fmla="*/ 6 h 88"/>
                <a:gd name="T56" fmla="*/ 58 w 78"/>
                <a:gd name="T57" fmla="*/ 11 h 88"/>
                <a:gd name="T58" fmla="*/ 58 w 78"/>
                <a:gd name="T59" fmla="*/ 7 h 88"/>
                <a:gd name="T60" fmla="*/ 60 w 78"/>
                <a:gd name="T61" fmla="*/ 7 h 88"/>
                <a:gd name="T62" fmla="*/ 60 w 78"/>
                <a:gd name="T63" fmla="*/ 0 h 88"/>
                <a:gd name="T64" fmla="*/ 17 w 78"/>
                <a:gd name="T65" fmla="*/ 0 h 88"/>
                <a:gd name="T66" fmla="*/ 17 w 78"/>
                <a:gd name="T67" fmla="*/ 7 h 88"/>
                <a:gd name="T68" fmla="*/ 20 w 78"/>
                <a:gd name="T69" fmla="*/ 7 h 88"/>
                <a:gd name="T70" fmla="*/ 63 w 78"/>
                <a:gd name="T71" fmla="*/ 42 h 88"/>
                <a:gd name="T72" fmla="*/ 59 w 78"/>
                <a:gd name="T73" fmla="*/ 20 h 88"/>
                <a:gd name="T74" fmla="*/ 61 w 78"/>
                <a:gd name="T75" fmla="*/ 22 h 88"/>
                <a:gd name="T76" fmla="*/ 66 w 78"/>
                <a:gd name="T77" fmla="*/ 18 h 88"/>
                <a:gd name="T78" fmla="*/ 64 w 78"/>
                <a:gd name="T79" fmla="*/ 16 h 88"/>
                <a:gd name="T80" fmla="*/ 71 w 78"/>
                <a:gd name="T81" fmla="*/ 13 h 88"/>
                <a:gd name="T82" fmla="*/ 72 w 78"/>
                <a:gd name="T83" fmla="*/ 20 h 88"/>
                <a:gd name="T84" fmla="*/ 69 w 78"/>
                <a:gd name="T85" fmla="*/ 36 h 88"/>
                <a:gd name="T86" fmla="*/ 63 w 78"/>
                <a:gd name="T87" fmla="*/ 42 h 88"/>
                <a:gd name="T88" fmla="*/ 19 w 78"/>
                <a:gd name="T89" fmla="*/ 20 h 88"/>
                <a:gd name="T90" fmla="*/ 15 w 78"/>
                <a:gd name="T91" fmla="*/ 42 h 88"/>
                <a:gd name="T92" fmla="*/ 9 w 78"/>
                <a:gd name="T93" fmla="*/ 36 h 88"/>
                <a:gd name="T94" fmla="*/ 6 w 78"/>
                <a:gd name="T95" fmla="*/ 20 h 88"/>
                <a:gd name="T96" fmla="*/ 7 w 78"/>
                <a:gd name="T97" fmla="*/ 13 h 88"/>
                <a:gd name="T98" fmla="*/ 14 w 78"/>
                <a:gd name="T99" fmla="*/ 16 h 88"/>
                <a:gd name="T100" fmla="*/ 12 w 78"/>
                <a:gd name="T101" fmla="*/ 18 h 88"/>
                <a:gd name="T102" fmla="*/ 17 w 78"/>
                <a:gd name="T103" fmla="*/ 22 h 88"/>
                <a:gd name="T104" fmla="*/ 19 w 78"/>
                <a:gd name="T105" fmla="*/ 20 h 88"/>
                <a:gd name="T106" fmla="*/ 32 w 78"/>
                <a:gd name="T107" fmla="*/ 10 h 88"/>
                <a:gd name="T108" fmla="*/ 32 w 78"/>
                <a:gd name="T109" fmla="*/ 45 h 88"/>
                <a:gd name="T110" fmla="*/ 25 w 78"/>
                <a:gd name="T111" fmla="*/ 41 h 88"/>
                <a:gd name="T112" fmla="*/ 28 w 78"/>
                <a:gd name="T113" fmla="*/ 14 h 88"/>
                <a:gd name="T114" fmla="*/ 28 w 78"/>
                <a:gd name="T115" fmla="*/ 10 h 88"/>
                <a:gd name="T116" fmla="*/ 32 w 78"/>
                <a:gd name="T117" fmla="*/ 1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8" h="88">
                  <a:moveTo>
                    <a:pt x="20" y="7"/>
                  </a:moveTo>
                  <a:cubicBezTo>
                    <a:pt x="20" y="8"/>
                    <a:pt x="21" y="10"/>
                    <a:pt x="20" y="11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11"/>
                    <a:pt x="0" y="16"/>
                    <a:pt x="0" y="20"/>
                  </a:cubicBezTo>
                  <a:cubicBezTo>
                    <a:pt x="0" y="26"/>
                    <a:pt x="1" y="33"/>
                    <a:pt x="3" y="38"/>
                  </a:cubicBezTo>
                  <a:cubicBezTo>
                    <a:pt x="6" y="44"/>
                    <a:pt x="10" y="48"/>
                    <a:pt x="17" y="49"/>
                  </a:cubicBezTo>
                  <a:cubicBezTo>
                    <a:pt x="18" y="50"/>
                    <a:pt x="19" y="50"/>
                    <a:pt x="20" y="50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2" y="51"/>
                    <a:pt x="26" y="52"/>
                    <a:pt x="31" y="52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52" y="52"/>
                    <a:pt x="56" y="51"/>
                    <a:pt x="58" y="49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59" y="50"/>
                    <a:pt x="60" y="50"/>
                    <a:pt x="61" y="49"/>
                  </a:cubicBezTo>
                  <a:cubicBezTo>
                    <a:pt x="68" y="48"/>
                    <a:pt x="72" y="44"/>
                    <a:pt x="75" y="38"/>
                  </a:cubicBezTo>
                  <a:cubicBezTo>
                    <a:pt x="77" y="33"/>
                    <a:pt x="78" y="26"/>
                    <a:pt x="78" y="20"/>
                  </a:cubicBezTo>
                  <a:cubicBezTo>
                    <a:pt x="78" y="16"/>
                    <a:pt x="78" y="11"/>
                    <a:pt x="77" y="8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7" y="10"/>
                    <a:pt x="58" y="8"/>
                    <a:pt x="58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0" y="7"/>
                    <a:pt x="20" y="7"/>
                    <a:pt x="20" y="7"/>
                  </a:cubicBezTo>
                  <a:close/>
                  <a:moveTo>
                    <a:pt x="63" y="42"/>
                  </a:moveTo>
                  <a:cubicBezTo>
                    <a:pt x="64" y="36"/>
                    <a:pt x="60" y="28"/>
                    <a:pt x="59" y="20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2" y="15"/>
                    <a:pt x="72" y="18"/>
                    <a:pt x="72" y="20"/>
                  </a:cubicBezTo>
                  <a:cubicBezTo>
                    <a:pt x="71" y="26"/>
                    <a:pt x="71" y="31"/>
                    <a:pt x="69" y="36"/>
                  </a:cubicBezTo>
                  <a:cubicBezTo>
                    <a:pt x="67" y="39"/>
                    <a:pt x="65" y="41"/>
                    <a:pt x="63" y="42"/>
                  </a:cubicBezTo>
                  <a:close/>
                  <a:moveTo>
                    <a:pt x="19" y="20"/>
                  </a:moveTo>
                  <a:cubicBezTo>
                    <a:pt x="17" y="28"/>
                    <a:pt x="14" y="36"/>
                    <a:pt x="15" y="42"/>
                  </a:cubicBezTo>
                  <a:cubicBezTo>
                    <a:pt x="13" y="41"/>
                    <a:pt x="11" y="39"/>
                    <a:pt x="9" y="36"/>
                  </a:cubicBezTo>
                  <a:cubicBezTo>
                    <a:pt x="7" y="31"/>
                    <a:pt x="6" y="26"/>
                    <a:pt x="6" y="20"/>
                  </a:cubicBezTo>
                  <a:cubicBezTo>
                    <a:pt x="6" y="18"/>
                    <a:pt x="6" y="15"/>
                    <a:pt x="7" y="1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0"/>
                    <a:pt x="19" y="20"/>
                    <a:pt x="19" y="20"/>
                  </a:cubicBezTo>
                  <a:close/>
                  <a:moveTo>
                    <a:pt x="32" y="10"/>
                  </a:moveTo>
                  <a:cubicBezTo>
                    <a:pt x="32" y="45"/>
                    <a:pt x="32" y="45"/>
                    <a:pt x="32" y="45"/>
                  </a:cubicBezTo>
                  <a:cubicBezTo>
                    <a:pt x="32" y="45"/>
                    <a:pt x="27" y="45"/>
                    <a:pt x="25" y="41"/>
                  </a:cubicBezTo>
                  <a:cubicBezTo>
                    <a:pt x="24" y="37"/>
                    <a:pt x="28" y="16"/>
                    <a:pt x="28" y="14"/>
                  </a:cubicBezTo>
                  <a:cubicBezTo>
                    <a:pt x="28" y="13"/>
                    <a:pt x="28" y="10"/>
                    <a:pt x="28" y="10"/>
                  </a:cubicBezTo>
                  <a:lnTo>
                    <a:pt x="32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itle 36"/>
          <p:cNvSpPr txBox="1">
            <a:spLocks/>
          </p:cNvSpPr>
          <p:nvPr/>
        </p:nvSpPr>
        <p:spPr>
          <a:xfrm>
            <a:off x="4487044" y="182486"/>
            <a:ext cx="3884663" cy="73559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</a:pPr>
            <a:r>
              <a:rPr lang="zh-CN" altLang="en-US" sz="2800" dirty="0" smtClean="0">
                <a:solidFill>
                  <a:srgbClr val="1B294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AU" sz="2800" dirty="0">
              <a:solidFill>
                <a:srgbClr val="1B294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6" name="Subtitle 37"/>
          <p:cNvSpPr txBox="1">
            <a:spLocks/>
          </p:cNvSpPr>
          <p:nvPr/>
        </p:nvSpPr>
        <p:spPr>
          <a:xfrm>
            <a:off x="5062476" y="682507"/>
            <a:ext cx="2733798" cy="39466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None/>
            </a:pPr>
            <a:r>
              <a:rPr lang="en-US" sz="1400" dirty="0" smtClean="0">
                <a:solidFill>
                  <a:srgbClr val="F8284B"/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AU" sz="1400" dirty="0">
              <a:solidFill>
                <a:srgbClr val="F8284B"/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5206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itle 36"/>
          <p:cNvSpPr txBox="1">
            <a:spLocks/>
          </p:cNvSpPr>
          <p:nvPr/>
        </p:nvSpPr>
        <p:spPr>
          <a:xfrm>
            <a:off x="4487044" y="182486"/>
            <a:ext cx="3884663" cy="73559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</a:pPr>
            <a:r>
              <a:rPr lang="zh-CN" altLang="en-US" sz="2800" dirty="0" smtClean="0">
                <a:solidFill>
                  <a:srgbClr val="1B294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AU" sz="2800" dirty="0">
              <a:solidFill>
                <a:srgbClr val="1B294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5" name="Subtitle 37"/>
          <p:cNvSpPr txBox="1">
            <a:spLocks/>
          </p:cNvSpPr>
          <p:nvPr/>
        </p:nvSpPr>
        <p:spPr>
          <a:xfrm>
            <a:off x="5062476" y="682507"/>
            <a:ext cx="2733798" cy="39466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None/>
            </a:pPr>
            <a:r>
              <a:rPr lang="en-US" sz="1400" dirty="0" smtClean="0">
                <a:solidFill>
                  <a:srgbClr val="F8284B"/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AU" sz="1400" dirty="0">
              <a:solidFill>
                <a:srgbClr val="F8284B"/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38219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直线连接符 9"/>
          <p:cNvCxnSpPr/>
          <p:nvPr/>
        </p:nvCxnSpPr>
        <p:spPr>
          <a:xfrm>
            <a:off x="-98615" y="3278180"/>
            <a:ext cx="12858044" cy="0"/>
          </a:xfrm>
          <a:prstGeom prst="line">
            <a:avLst/>
          </a:prstGeom>
          <a:ln w="12700" cmpd="sng">
            <a:solidFill>
              <a:srgbClr val="FFFFFF"/>
            </a:solidFill>
            <a:prstDash val="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椭圆 3"/>
          <p:cNvSpPr/>
          <p:nvPr/>
        </p:nvSpPr>
        <p:spPr>
          <a:xfrm>
            <a:off x="875109" y="2162105"/>
            <a:ext cx="2023227" cy="2023227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669"/>
          </a:p>
        </p:txBody>
      </p:sp>
      <p:sp>
        <p:nvSpPr>
          <p:cNvPr id="21" name="TextBox 15"/>
          <p:cNvSpPr txBox="1"/>
          <p:nvPr/>
        </p:nvSpPr>
        <p:spPr>
          <a:xfrm>
            <a:off x="531756" y="5089184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2" name="TextBox 16"/>
          <p:cNvSpPr txBox="1"/>
          <p:nvPr/>
        </p:nvSpPr>
        <p:spPr>
          <a:xfrm>
            <a:off x="531756" y="4768453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椭圆 40"/>
          <p:cNvSpPr/>
          <p:nvPr/>
        </p:nvSpPr>
        <p:spPr>
          <a:xfrm>
            <a:off x="3942159" y="2162105"/>
            <a:ext cx="2023227" cy="2023227"/>
          </a:xfrm>
          <a:prstGeom prst="ellipse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669"/>
          </a:p>
        </p:txBody>
      </p:sp>
      <p:sp>
        <p:nvSpPr>
          <p:cNvPr id="42" name="TextBox 15"/>
          <p:cNvSpPr txBox="1"/>
          <p:nvPr/>
        </p:nvSpPr>
        <p:spPr>
          <a:xfrm>
            <a:off x="3598806" y="5089184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43" name="TextBox 16"/>
          <p:cNvSpPr txBox="1"/>
          <p:nvPr/>
        </p:nvSpPr>
        <p:spPr>
          <a:xfrm>
            <a:off x="3598806" y="4768453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椭圆 43"/>
          <p:cNvSpPr/>
          <p:nvPr/>
        </p:nvSpPr>
        <p:spPr>
          <a:xfrm>
            <a:off x="6818709" y="2162105"/>
            <a:ext cx="2023227" cy="2023227"/>
          </a:xfrm>
          <a:prstGeom prst="ellipse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669"/>
          </a:p>
        </p:txBody>
      </p:sp>
      <p:sp>
        <p:nvSpPr>
          <p:cNvPr id="45" name="TextBox 15"/>
          <p:cNvSpPr txBox="1"/>
          <p:nvPr/>
        </p:nvSpPr>
        <p:spPr>
          <a:xfrm>
            <a:off x="6475356" y="5089184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46" name="TextBox 16"/>
          <p:cNvSpPr txBox="1"/>
          <p:nvPr/>
        </p:nvSpPr>
        <p:spPr>
          <a:xfrm>
            <a:off x="6475356" y="4768453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椭圆 46"/>
          <p:cNvSpPr/>
          <p:nvPr/>
        </p:nvSpPr>
        <p:spPr>
          <a:xfrm>
            <a:off x="9885759" y="2162105"/>
            <a:ext cx="2023227" cy="2023227"/>
          </a:xfrm>
          <a:prstGeom prst="ellipse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669"/>
          </a:p>
        </p:txBody>
      </p:sp>
      <p:sp>
        <p:nvSpPr>
          <p:cNvPr id="48" name="TextBox 15"/>
          <p:cNvSpPr txBox="1"/>
          <p:nvPr/>
        </p:nvSpPr>
        <p:spPr>
          <a:xfrm>
            <a:off x="9542406" y="5089184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49" name="TextBox 16"/>
          <p:cNvSpPr txBox="1"/>
          <p:nvPr/>
        </p:nvSpPr>
        <p:spPr>
          <a:xfrm>
            <a:off x="9542406" y="4768453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itle 36"/>
          <p:cNvSpPr txBox="1">
            <a:spLocks/>
          </p:cNvSpPr>
          <p:nvPr/>
        </p:nvSpPr>
        <p:spPr>
          <a:xfrm>
            <a:off x="4487044" y="182486"/>
            <a:ext cx="3884663" cy="73559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</a:pPr>
            <a:r>
              <a:rPr lang="zh-CN" altLang="en-US" sz="2800" dirty="0" smtClean="0">
                <a:solidFill>
                  <a:srgbClr val="1B294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AU" sz="2800" dirty="0">
              <a:solidFill>
                <a:srgbClr val="1B294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" name="Subtitle 37"/>
          <p:cNvSpPr txBox="1">
            <a:spLocks/>
          </p:cNvSpPr>
          <p:nvPr/>
        </p:nvSpPr>
        <p:spPr>
          <a:xfrm>
            <a:off x="5062476" y="682507"/>
            <a:ext cx="2733798" cy="39466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None/>
            </a:pPr>
            <a:r>
              <a:rPr lang="en-US" sz="1400" dirty="0" smtClean="0">
                <a:solidFill>
                  <a:srgbClr val="F8284B"/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AU" sz="1400" dirty="0">
              <a:solidFill>
                <a:srgbClr val="F8284B"/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042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50"/>
                            </p:stCondLst>
                            <p:childTnLst>
                              <p:par>
                                <p:cTn id="2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8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300"/>
                            </p:stCondLst>
                            <p:childTnLst>
                              <p:par>
                                <p:cTn id="3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35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850"/>
                            </p:stCondLst>
                            <p:childTnLst>
                              <p:par>
                                <p:cTn id="44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9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400"/>
                            </p:stCondLst>
                            <p:childTnLst>
                              <p:par>
                                <p:cTn id="5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45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1" grpId="0"/>
      <p:bldP spid="22" grpId="0"/>
      <p:bldP spid="41" grpId="0" animBg="1"/>
      <p:bldP spid="42" grpId="0"/>
      <p:bldP spid="43" grpId="0"/>
      <p:bldP spid="44" grpId="0" animBg="1"/>
      <p:bldP spid="45" grpId="0"/>
      <p:bldP spid="46" grpId="0"/>
      <p:bldP spid="47" grpId="0" animBg="1"/>
      <p:bldP spid="48" grpId="0"/>
      <p:bldP spid="4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5" name="矩形 21"/>
          <p:cNvSpPr>
            <a:spLocks noChangeArrowheads="1"/>
          </p:cNvSpPr>
          <p:nvPr/>
        </p:nvSpPr>
        <p:spPr bwMode="auto">
          <a:xfrm>
            <a:off x="352" y="1"/>
            <a:ext cx="12858398" cy="52905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grpSp>
        <p:nvGrpSpPr>
          <p:cNvPr id="16386" name="组合 40"/>
          <p:cNvGrpSpPr>
            <a:grpSpLocks/>
          </p:cNvGrpSpPr>
          <p:nvPr/>
        </p:nvGrpSpPr>
        <p:grpSpPr bwMode="auto">
          <a:xfrm>
            <a:off x="-143630" y="500594"/>
            <a:ext cx="13089087" cy="6100873"/>
            <a:chOff x="0" y="0"/>
            <a:chExt cx="12410868" cy="5784744"/>
          </a:xfrm>
          <a:solidFill>
            <a:srgbClr val="F8284B"/>
          </a:solidFill>
        </p:grpSpPr>
        <p:sp>
          <p:nvSpPr>
            <p:cNvPr id="16387" name="等腰三角形 33"/>
            <p:cNvSpPr>
              <a:spLocks noChangeArrowheads="1"/>
            </p:cNvSpPr>
            <p:nvPr/>
          </p:nvSpPr>
          <p:spPr bwMode="auto">
            <a:xfrm rot="1831200">
              <a:off x="11606019" y="731824"/>
              <a:ext cx="804849" cy="274633"/>
            </a:xfrm>
            <a:prstGeom prst="triangle">
              <a:avLst>
                <a:gd name="adj" fmla="val 6578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6388" name="等腰三角形 34"/>
            <p:cNvSpPr>
              <a:spLocks noChangeArrowheads="1"/>
            </p:cNvSpPr>
            <p:nvPr/>
          </p:nvSpPr>
          <p:spPr bwMode="auto">
            <a:xfrm rot="18237801">
              <a:off x="10656709" y="3382899"/>
              <a:ext cx="306381" cy="163510"/>
            </a:xfrm>
            <a:prstGeom prst="triangle">
              <a:avLst>
                <a:gd name="adj" fmla="val 8963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6389" name="等腰三角形 35"/>
            <p:cNvSpPr>
              <a:spLocks noChangeArrowheads="1"/>
            </p:cNvSpPr>
            <p:nvPr/>
          </p:nvSpPr>
          <p:spPr bwMode="auto">
            <a:xfrm rot="19833911">
              <a:off x="10036008" y="1762093"/>
              <a:ext cx="246059" cy="196846"/>
            </a:xfrm>
            <a:prstGeom prst="triangle">
              <a:avLst>
                <a:gd name="adj" fmla="val 8963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6391" name="等腰三角形 37"/>
            <p:cNvSpPr>
              <a:spLocks noChangeArrowheads="1"/>
            </p:cNvSpPr>
            <p:nvPr/>
          </p:nvSpPr>
          <p:spPr bwMode="auto">
            <a:xfrm rot="18848016">
              <a:off x="268282" y="5257703"/>
              <a:ext cx="785799" cy="268284"/>
            </a:xfrm>
            <a:prstGeom prst="triangle">
              <a:avLst>
                <a:gd name="adj" fmla="val 6578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6392" name="等腰三角形 38"/>
            <p:cNvSpPr>
              <a:spLocks noChangeArrowheads="1"/>
            </p:cNvSpPr>
            <p:nvPr/>
          </p:nvSpPr>
          <p:spPr bwMode="auto">
            <a:xfrm rot="10359249">
              <a:off x="2101815" y="2806649"/>
              <a:ext cx="339719" cy="446079"/>
            </a:xfrm>
            <a:prstGeom prst="triangle">
              <a:avLst>
                <a:gd name="adj" fmla="val 83981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6393" name="等腰三角形 39"/>
            <p:cNvSpPr>
              <a:spLocks noChangeArrowheads="1"/>
            </p:cNvSpPr>
            <p:nvPr/>
          </p:nvSpPr>
          <p:spPr bwMode="auto">
            <a:xfrm rot="1831200">
              <a:off x="0" y="0"/>
              <a:ext cx="584190" cy="200021"/>
            </a:xfrm>
            <a:prstGeom prst="triangle">
              <a:avLst>
                <a:gd name="adj" fmla="val 6578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16399" name="矩形 26"/>
          <p:cNvSpPr>
            <a:spLocks noChangeArrowheads="1"/>
          </p:cNvSpPr>
          <p:nvPr/>
        </p:nvSpPr>
        <p:spPr bwMode="auto">
          <a:xfrm>
            <a:off x="7763733" y="5499829"/>
            <a:ext cx="4756471" cy="4819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eaLnBrk="1" hangingPunct="1"/>
            <a:r>
              <a:rPr lang="en-US" sz="1266" dirty="0">
                <a:solidFill>
                  <a:srgbClr val="F8284B"/>
                </a:solidFill>
                <a:latin typeface="Arial" pitchFamily="34" charset="0"/>
                <a:cs typeface="Arial" pitchFamily="34" charset="0"/>
              </a:rPr>
              <a:t>Your life can be enhanced, and your happiness enriched, when you choose to change your perspective. </a:t>
            </a:r>
            <a:endParaRPr lang="zh-CN" altLang="en-US" sz="1266" dirty="0">
              <a:solidFill>
                <a:srgbClr val="F8284B"/>
              </a:solidFill>
            </a:endParaRPr>
          </a:p>
        </p:txBody>
      </p:sp>
      <p:grpSp>
        <p:nvGrpSpPr>
          <p:cNvPr id="16402" name="组合 5"/>
          <p:cNvGrpSpPr>
            <a:grpSpLocks/>
          </p:cNvGrpSpPr>
          <p:nvPr/>
        </p:nvGrpSpPr>
        <p:grpSpPr bwMode="auto">
          <a:xfrm>
            <a:off x="353" y="2546496"/>
            <a:ext cx="12858044" cy="1560377"/>
            <a:chOff x="0" y="0"/>
            <a:chExt cx="12192000" cy="1480457"/>
          </a:xfrm>
        </p:grpSpPr>
        <p:sp>
          <p:nvSpPr>
            <p:cNvPr id="16403" name="弧形 44"/>
            <p:cNvSpPr>
              <a:spLocks/>
            </p:cNvSpPr>
            <p:nvPr/>
          </p:nvSpPr>
          <p:spPr bwMode="auto">
            <a:xfrm>
              <a:off x="5356225" y="0"/>
              <a:ext cx="1479550" cy="1480457"/>
            </a:xfrm>
            <a:custGeom>
              <a:avLst/>
              <a:gdLst>
                <a:gd name="T0" fmla="*/ 0 w 1479550"/>
                <a:gd name="T1" fmla="*/ 740228 h 1480457"/>
                <a:gd name="T2" fmla="*/ 739775 w 1479550"/>
                <a:gd name="T3" fmla="*/ 0 h 1480457"/>
                <a:gd name="T4" fmla="*/ 1479550 w 1479550"/>
                <a:gd name="T5" fmla="*/ 740229 h 1480457"/>
                <a:gd name="T6" fmla="*/ 739775 w 1479550"/>
                <a:gd name="T7" fmla="*/ 740229 h 1480457"/>
                <a:gd name="T8" fmla="*/ 0 w 1479550"/>
                <a:gd name="T9" fmla="*/ 740228 h 1480457"/>
                <a:gd name="T10" fmla="*/ 0 w 1479550"/>
                <a:gd name="T11" fmla="*/ 740228 h 1480457"/>
                <a:gd name="T12" fmla="*/ 739775 w 1479550"/>
                <a:gd name="T13" fmla="*/ 0 h 1480457"/>
                <a:gd name="T14" fmla="*/ 1479550 w 1479550"/>
                <a:gd name="T15" fmla="*/ 740229 h 14804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79550" h="1480457" stroke="0">
                  <a:moveTo>
                    <a:pt x="0" y="740228"/>
                  </a:moveTo>
                  <a:cubicBezTo>
                    <a:pt x="0" y="331411"/>
                    <a:pt x="331209" y="0"/>
                    <a:pt x="739775" y="0"/>
                  </a:cubicBezTo>
                  <a:cubicBezTo>
                    <a:pt x="1148341" y="0"/>
                    <a:pt x="1479550" y="331412"/>
                    <a:pt x="1479550" y="740229"/>
                  </a:cubicBezTo>
                  <a:lnTo>
                    <a:pt x="739775" y="740229"/>
                  </a:lnTo>
                  <a:lnTo>
                    <a:pt x="0" y="740228"/>
                  </a:lnTo>
                  <a:close/>
                </a:path>
                <a:path w="1479550" h="1480457" fill="none">
                  <a:moveTo>
                    <a:pt x="0" y="740228"/>
                  </a:moveTo>
                  <a:cubicBezTo>
                    <a:pt x="0" y="331411"/>
                    <a:pt x="331209" y="0"/>
                    <a:pt x="739775" y="0"/>
                  </a:cubicBezTo>
                  <a:cubicBezTo>
                    <a:pt x="1148341" y="0"/>
                    <a:pt x="1479550" y="331412"/>
                    <a:pt x="1479550" y="740229"/>
                  </a:cubicBezTo>
                </a:path>
              </a:pathLst>
            </a:custGeom>
            <a:noFill/>
            <a:ln w="9525" cap="flat" cmpd="sng">
              <a:solidFill>
                <a:schemeClr val="bg1">
                  <a:alpha val="70000"/>
                </a:scheme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cxnSp>
          <p:nvCxnSpPr>
            <p:cNvPr id="16404" name="直接连接符 48"/>
            <p:cNvCxnSpPr>
              <a:cxnSpLocks noChangeShapeType="1"/>
            </p:cNvCxnSpPr>
            <p:nvPr/>
          </p:nvCxnSpPr>
          <p:spPr bwMode="auto">
            <a:xfrm>
              <a:off x="0" y="733875"/>
              <a:ext cx="5353050" cy="0"/>
            </a:xfrm>
            <a:prstGeom prst="line">
              <a:avLst/>
            </a:prstGeom>
            <a:noFill/>
            <a:ln w="9525" cmpd="sng">
              <a:solidFill>
                <a:schemeClr val="bg1">
                  <a:alpha val="70000"/>
                </a:scheme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6405" name="直接连接符 49"/>
            <p:cNvCxnSpPr>
              <a:cxnSpLocks noChangeShapeType="1"/>
            </p:cNvCxnSpPr>
            <p:nvPr/>
          </p:nvCxnSpPr>
          <p:spPr bwMode="auto">
            <a:xfrm>
              <a:off x="6838950" y="733875"/>
              <a:ext cx="5353050" cy="0"/>
            </a:xfrm>
            <a:prstGeom prst="line">
              <a:avLst/>
            </a:prstGeom>
            <a:noFill/>
            <a:ln w="9525" cmpd="sng">
              <a:solidFill>
                <a:schemeClr val="bg1">
                  <a:alpha val="70000"/>
                </a:scheme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16406" name="组合 74"/>
          <p:cNvGrpSpPr>
            <a:grpSpLocks/>
          </p:cNvGrpSpPr>
          <p:nvPr/>
        </p:nvGrpSpPr>
        <p:grpSpPr bwMode="auto">
          <a:xfrm>
            <a:off x="5774755" y="2662018"/>
            <a:ext cx="1315940" cy="1317615"/>
            <a:chOff x="0" y="0"/>
            <a:chExt cx="1248318" cy="1248318"/>
          </a:xfrm>
        </p:grpSpPr>
        <p:sp>
          <p:nvSpPr>
            <p:cNvPr id="16407" name="椭圆 57"/>
            <p:cNvSpPr>
              <a:spLocks noChangeArrowheads="1"/>
            </p:cNvSpPr>
            <p:nvPr/>
          </p:nvSpPr>
          <p:spPr bwMode="auto">
            <a:xfrm>
              <a:off x="0" y="0"/>
              <a:ext cx="1248318" cy="1248318"/>
            </a:xfrm>
            <a:prstGeom prst="ellipse">
              <a:avLst/>
            </a:prstGeom>
            <a:solidFill>
              <a:srgbClr val="F8284B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6408" name="文本框 61"/>
            <p:cNvSpPr txBox="1">
              <a:spLocks noChangeArrowheads="1"/>
            </p:cNvSpPr>
            <p:nvPr/>
          </p:nvSpPr>
          <p:spPr bwMode="auto">
            <a:xfrm>
              <a:off x="169699" y="207807"/>
              <a:ext cx="924400" cy="8255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 eaLnBrk="1" hangingPunct="1"/>
              <a:r>
                <a:rPr lang="en-US" sz="5062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sz="5062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6409" name="组合 4"/>
          <p:cNvGrpSpPr>
            <a:grpSpLocks/>
          </p:cNvGrpSpPr>
          <p:nvPr/>
        </p:nvGrpSpPr>
        <p:grpSpPr bwMode="auto">
          <a:xfrm>
            <a:off x="5249047" y="4054972"/>
            <a:ext cx="2384096" cy="931219"/>
            <a:chOff x="0" y="0"/>
            <a:chExt cx="2261776" cy="883286"/>
          </a:xfrm>
        </p:grpSpPr>
        <p:sp>
          <p:nvSpPr>
            <p:cNvPr id="16410" name="文本框 66"/>
            <p:cNvSpPr txBox="1">
              <a:spLocks noChangeArrowheads="1"/>
            </p:cNvSpPr>
            <p:nvPr/>
          </p:nvSpPr>
          <p:spPr bwMode="auto">
            <a:xfrm>
              <a:off x="0" y="0"/>
              <a:ext cx="2261776" cy="3338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 eaLnBrk="1" hangingPunct="1"/>
              <a:r>
                <a:rPr lang="en-US" sz="1687" b="1">
                  <a:solidFill>
                    <a:srgbClr val="FFFFFF"/>
                  </a:solidFill>
                  <a:latin typeface="Arial" pitchFamily="34" charset="0"/>
                  <a:cs typeface="Arial" pitchFamily="34" charset="0"/>
                </a:rPr>
                <a:t>ADD YOUR TITLE</a:t>
              </a:r>
              <a:endParaRPr lang="zh-CN" altLang="en-US" sz="1687" b="1">
                <a:solidFill>
                  <a:srgbClr val="FFFFFF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6411" name="矩形 70"/>
            <p:cNvSpPr>
              <a:spLocks noChangeArrowheads="1"/>
            </p:cNvSpPr>
            <p:nvPr/>
          </p:nvSpPr>
          <p:spPr bwMode="auto">
            <a:xfrm>
              <a:off x="3892" y="333720"/>
              <a:ext cx="2242954" cy="5495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 eaLnBrk="1" hangingPunct="1"/>
              <a:r>
                <a:rPr lang="en-US" sz="1055">
                  <a:solidFill>
                    <a:srgbClr val="FFFFFF"/>
                  </a:solidFill>
                  <a:latin typeface="Arial" pitchFamily="34" charset="0"/>
                </a:rPr>
                <a:t>Nothing we can do will change it. The future is before us and dynamic. Everything we do will affect it.</a:t>
              </a:r>
              <a:endParaRPr lang="zh-CN" altLang="en-US" sz="1055">
                <a:solidFill>
                  <a:srgbClr val="FFFFFF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7677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3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4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4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64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6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16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6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5" grpId="0" animBg="1"/>
      <p:bldP spid="1639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 23"/>
          <p:cNvSpPr/>
          <p:nvPr/>
        </p:nvSpPr>
        <p:spPr>
          <a:xfrm>
            <a:off x="0" y="1641197"/>
            <a:ext cx="2569730" cy="208943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2572255" y="1641197"/>
            <a:ext cx="2569730" cy="2089432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矩形 27"/>
          <p:cNvSpPr/>
          <p:nvPr/>
        </p:nvSpPr>
        <p:spPr>
          <a:xfrm>
            <a:off x="5144510" y="1641197"/>
            <a:ext cx="2569730" cy="208943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矩形 29"/>
          <p:cNvSpPr/>
          <p:nvPr/>
        </p:nvSpPr>
        <p:spPr>
          <a:xfrm>
            <a:off x="7716765" y="1641197"/>
            <a:ext cx="2569730" cy="2089432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10289020" y="1641197"/>
            <a:ext cx="2569730" cy="208943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0" y="3727172"/>
            <a:ext cx="2569730" cy="2089432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2572255" y="3727172"/>
            <a:ext cx="2569730" cy="20894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5144510" y="3727172"/>
            <a:ext cx="2569730" cy="2089432"/>
          </a:xfrm>
          <a:prstGeom prst="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35"/>
          <p:cNvSpPr/>
          <p:nvPr/>
        </p:nvSpPr>
        <p:spPr>
          <a:xfrm>
            <a:off x="7716765" y="3727172"/>
            <a:ext cx="2569730" cy="20894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矩形 36"/>
          <p:cNvSpPr/>
          <p:nvPr/>
        </p:nvSpPr>
        <p:spPr>
          <a:xfrm>
            <a:off x="10289020" y="3727172"/>
            <a:ext cx="2569730" cy="2089432"/>
          </a:xfrm>
          <a:prstGeom prst="rect">
            <a:avLst/>
          </a:pr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TextBox 15"/>
          <p:cNvSpPr txBox="1"/>
          <p:nvPr/>
        </p:nvSpPr>
        <p:spPr>
          <a:xfrm>
            <a:off x="236687" y="2650743"/>
            <a:ext cx="1944216" cy="654187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</a:t>
            </a:r>
          </a:p>
        </p:txBody>
      </p:sp>
      <p:sp>
        <p:nvSpPr>
          <p:cNvPr id="39" name="TextBox 16"/>
          <p:cNvSpPr txBox="1"/>
          <p:nvPr/>
        </p:nvSpPr>
        <p:spPr>
          <a:xfrm>
            <a:off x="236687" y="2330012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5"/>
          <p:cNvSpPr txBox="1"/>
          <p:nvPr/>
        </p:nvSpPr>
        <p:spPr>
          <a:xfrm>
            <a:off x="2886581" y="4666156"/>
            <a:ext cx="1944216" cy="654187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</a:t>
            </a:r>
          </a:p>
        </p:txBody>
      </p:sp>
      <p:sp>
        <p:nvSpPr>
          <p:cNvPr id="15" name="TextBox 16"/>
          <p:cNvSpPr txBox="1"/>
          <p:nvPr/>
        </p:nvSpPr>
        <p:spPr>
          <a:xfrm>
            <a:off x="2886581" y="4345425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480491" y="2594760"/>
            <a:ext cx="1944216" cy="654187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480491" y="2274029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15"/>
          <p:cNvSpPr txBox="1"/>
          <p:nvPr/>
        </p:nvSpPr>
        <p:spPr>
          <a:xfrm>
            <a:off x="7999756" y="4666156"/>
            <a:ext cx="1944216" cy="654187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</a:t>
            </a:r>
          </a:p>
        </p:txBody>
      </p:sp>
      <p:sp>
        <p:nvSpPr>
          <p:cNvPr id="19" name="TextBox 16"/>
          <p:cNvSpPr txBox="1"/>
          <p:nvPr/>
        </p:nvSpPr>
        <p:spPr>
          <a:xfrm>
            <a:off x="7999756" y="4345425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5"/>
          <p:cNvSpPr txBox="1"/>
          <p:nvPr/>
        </p:nvSpPr>
        <p:spPr>
          <a:xfrm>
            <a:off x="10481699" y="2585429"/>
            <a:ext cx="1944216" cy="654187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</a:t>
            </a:r>
          </a:p>
        </p:txBody>
      </p:sp>
      <p:sp>
        <p:nvSpPr>
          <p:cNvPr id="21" name="TextBox 16"/>
          <p:cNvSpPr txBox="1"/>
          <p:nvPr/>
        </p:nvSpPr>
        <p:spPr>
          <a:xfrm>
            <a:off x="10481699" y="2264698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itle 36"/>
          <p:cNvSpPr txBox="1">
            <a:spLocks/>
          </p:cNvSpPr>
          <p:nvPr/>
        </p:nvSpPr>
        <p:spPr>
          <a:xfrm>
            <a:off x="4487044" y="182486"/>
            <a:ext cx="3884663" cy="73559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</a:pPr>
            <a:r>
              <a:rPr lang="zh-CN" altLang="en-US" sz="2800" dirty="0" smtClean="0">
                <a:solidFill>
                  <a:srgbClr val="1B294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AU" sz="2800" dirty="0">
              <a:solidFill>
                <a:srgbClr val="1B294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3" name="Subtitle 37"/>
          <p:cNvSpPr txBox="1">
            <a:spLocks/>
          </p:cNvSpPr>
          <p:nvPr/>
        </p:nvSpPr>
        <p:spPr>
          <a:xfrm>
            <a:off x="5062476" y="682507"/>
            <a:ext cx="2733798" cy="39466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None/>
            </a:pPr>
            <a:r>
              <a:rPr lang="en-US" sz="1400" dirty="0" smtClean="0">
                <a:solidFill>
                  <a:srgbClr val="F8284B"/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AU" sz="1400" dirty="0">
              <a:solidFill>
                <a:srgbClr val="F8284B"/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21689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155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5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50"/>
                            </p:stCondLst>
                            <p:childTnLst>
                              <p:par>
                                <p:cTn id="1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5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5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5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5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50"/>
                            </p:stCondLst>
                            <p:childTnLst>
                              <p:par>
                                <p:cTn id="4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550"/>
                            </p:stCondLst>
                            <p:childTnLst>
                              <p:par>
                                <p:cTn id="4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50"/>
                            </p:stCondLst>
                            <p:childTnLst>
                              <p:par>
                                <p:cTn id="5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550"/>
                            </p:stCondLst>
                            <p:childTnLst>
                              <p:par>
                                <p:cTn id="5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6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8100"/>
                            </p:stCondLst>
                            <p:childTnLst>
                              <p:par>
                                <p:cTn id="6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15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650"/>
                            </p:stCondLst>
                            <p:childTnLst>
                              <p:par>
                                <p:cTn id="7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07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1200"/>
                            </p:stCondLst>
                            <p:childTnLst>
                              <p:par>
                                <p:cTn id="8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225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2750"/>
                            </p:stCondLst>
                            <p:childTnLst>
                              <p:par>
                                <p:cTn id="9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3800"/>
                            </p:stCondLst>
                            <p:childTnLst>
                              <p:par>
                                <p:cTn id="10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6" grpId="0" animBg="1"/>
      <p:bldP spid="28" grpId="0" animBg="1"/>
      <p:bldP spid="30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/>
      <p:bldP spid="39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808641" y="3015156"/>
            <a:ext cx="9241468" cy="1987501"/>
            <a:chOff x="1050566" y="2772576"/>
            <a:chExt cx="10090868" cy="2170176"/>
          </a:xfrm>
        </p:grpSpPr>
        <p:sp>
          <p:nvSpPr>
            <p:cNvPr id="50" name="Block Arc 49"/>
            <p:cNvSpPr/>
            <p:nvPr/>
          </p:nvSpPr>
          <p:spPr>
            <a:xfrm>
              <a:off x="1050566" y="2786644"/>
              <a:ext cx="2156108" cy="2156108"/>
            </a:xfrm>
            <a:prstGeom prst="blockArc">
              <a:avLst>
                <a:gd name="adj1" fmla="val 10800000"/>
                <a:gd name="adj2" fmla="val 0"/>
                <a:gd name="adj3" fmla="val 8077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Block Arc 50"/>
            <p:cNvSpPr/>
            <p:nvPr/>
          </p:nvSpPr>
          <p:spPr>
            <a:xfrm flipV="1">
              <a:off x="3034256" y="2772576"/>
              <a:ext cx="2156108" cy="2156108"/>
            </a:xfrm>
            <a:prstGeom prst="blockArc">
              <a:avLst>
                <a:gd name="adj1" fmla="val 10800000"/>
                <a:gd name="adj2" fmla="val 0"/>
                <a:gd name="adj3" fmla="val 807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Block Arc 51"/>
            <p:cNvSpPr/>
            <p:nvPr/>
          </p:nvSpPr>
          <p:spPr>
            <a:xfrm>
              <a:off x="5017946" y="2786644"/>
              <a:ext cx="2156108" cy="2156108"/>
            </a:xfrm>
            <a:prstGeom prst="blockArc">
              <a:avLst>
                <a:gd name="adj1" fmla="val 10800000"/>
                <a:gd name="adj2" fmla="val 0"/>
                <a:gd name="adj3" fmla="val 8077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Block Arc 52"/>
            <p:cNvSpPr/>
            <p:nvPr/>
          </p:nvSpPr>
          <p:spPr>
            <a:xfrm flipV="1">
              <a:off x="7001636" y="2772576"/>
              <a:ext cx="2156108" cy="2156108"/>
            </a:xfrm>
            <a:prstGeom prst="blockArc">
              <a:avLst>
                <a:gd name="adj1" fmla="val 10800000"/>
                <a:gd name="adj2" fmla="val 0"/>
                <a:gd name="adj3" fmla="val 8077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Block Arc 53"/>
            <p:cNvSpPr/>
            <p:nvPr/>
          </p:nvSpPr>
          <p:spPr>
            <a:xfrm>
              <a:off x="8985326" y="2786644"/>
              <a:ext cx="2156108" cy="2156108"/>
            </a:xfrm>
            <a:prstGeom prst="blockArc">
              <a:avLst>
                <a:gd name="adj1" fmla="val 10800000"/>
                <a:gd name="adj2" fmla="val 0"/>
                <a:gd name="adj3" fmla="val 8077"/>
              </a:avLst>
            </a:prstGeom>
            <a:solidFill>
              <a:srgbClr val="1B294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7688779" y="3445156"/>
            <a:ext cx="1114619" cy="1114619"/>
            <a:chOff x="7471157" y="3242097"/>
            <a:chExt cx="1217066" cy="1217066"/>
          </a:xfrm>
        </p:grpSpPr>
        <p:sp>
          <p:nvSpPr>
            <p:cNvPr id="59" name="Oval 58"/>
            <p:cNvSpPr/>
            <p:nvPr/>
          </p:nvSpPr>
          <p:spPr>
            <a:xfrm>
              <a:off x="7471157" y="3242097"/>
              <a:ext cx="1217066" cy="121706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Freeform 60"/>
            <p:cNvSpPr>
              <a:spLocks noEditPoints="1"/>
            </p:cNvSpPr>
            <p:nvPr/>
          </p:nvSpPr>
          <p:spPr bwMode="auto">
            <a:xfrm>
              <a:off x="7885731" y="3639946"/>
              <a:ext cx="387918" cy="438717"/>
            </a:xfrm>
            <a:custGeom>
              <a:avLst/>
              <a:gdLst>
                <a:gd name="T0" fmla="*/ 20 w 78"/>
                <a:gd name="T1" fmla="*/ 7 h 88"/>
                <a:gd name="T2" fmla="*/ 20 w 78"/>
                <a:gd name="T3" fmla="*/ 11 h 88"/>
                <a:gd name="T4" fmla="*/ 5 w 78"/>
                <a:gd name="T5" fmla="*/ 6 h 88"/>
                <a:gd name="T6" fmla="*/ 1 w 78"/>
                <a:gd name="T7" fmla="*/ 8 h 88"/>
                <a:gd name="T8" fmla="*/ 0 w 78"/>
                <a:gd name="T9" fmla="*/ 20 h 88"/>
                <a:gd name="T10" fmla="*/ 3 w 78"/>
                <a:gd name="T11" fmla="*/ 38 h 88"/>
                <a:gd name="T12" fmla="*/ 17 w 78"/>
                <a:gd name="T13" fmla="*/ 49 h 88"/>
                <a:gd name="T14" fmla="*/ 20 w 78"/>
                <a:gd name="T15" fmla="*/ 50 h 88"/>
                <a:gd name="T16" fmla="*/ 20 w 78"/>
                <a:gd name="T17" fmla="*/ 49 h 88"/>
                <a:gd name="T18" fmla="*/ 31 w 78"/>
                <a:gd name="T19" fmla="*/ 52 h 88"/>
                <a:gd name="T20" fmla="*/ 31 w 78"/>
                <a:gd name="T21" fmla="*/ 64 h 88"/>
                <a:gd name="T22" fmla="*/ 27 w 78"/>
                <a:gd name="T23" fmla="*/ 64 h 88"/>
                <a:gd name="T24" fmla="*/ 27 w 78"/>
                <a:gd name="T25" fmla="*/ 68 h 88"/>
                <a:gd name="T26" fmla="*/ 15 w 78"/>
                <a:gd name="T27" fmla="*/ 68 h 88"/>
                <a:gd name="T28" fmla="*/ 15 w 78"/>
                <a:gd name="T29" fmla="*/ 88 h 88"/>
                <a:gd name="T30" fmla="*/ 64 w 78"/>
                <a:gd name="T31" fmla="*/ 88 h 88"/>
                <a:gd name="T32" fmla="*/ 64 w 78"/>
                <a:gd name="T33" fmla="*/ 68 h 88"/>
                <a:gd name="T34" fmla="*/ 52 w 78"/>
                <a:gd name="T35" fmla="*/ 68 h 88"/>
                <a:gd name="T36" fmla="*/ 52 w 78"/>
                <a:gd name="T37" fmla="*/ 64 h 88"/>
                <a:gd name="T38" fmla="*/ 47 w 78"/>
                <a:gd name="T39" fmla="*/ 64 h 88"/>
                <a:gd name="T40" fmla="*/ 47 w 78"/>
                <a:gd name="T41" fmla="*/ 52 h 88"/>
                <a:gd name="T42" fmla="*/ 58 w 78"/>
                <a:gd name="T43" fmla="*/ 49 h 88"/>
                <a:gd name="T44" fmla="*/ 58 w 78"/>
                <a:gd name="T45" fmla="*/ 50 h 88"/>
                <a:gd name="T46" fmla="*/ 61 w 78"/>
                <a:gd name="T47" fmla="*/ 49 h 88"/>
                <a:gd name="T48" fmla="*/ 75 w 78"/>
                <a:gd name="T49" fmla="*/ 38 h 88"/>
                <a:gd name="T50" fmla="*/ 78 w 78"/>
                <a:gd name="T51" fmla="*/ 20 h 88"/>
                <a:gd name="T52" fmla="*/ 77 w 78"/>
                <a:gd name="T53" fmla="*/ 8 h 88"/>
                <a:gd name="T54" fmla="*/ 73 w 78"/>
                <a:gd name="T55" fmla="*/ 6 h 88"/>
                <a:gd name="T56" fmla="*/ 58 w 78"/>
                <a:gd name="T57" fmla="*/ 11 h 88"/>
                <a:gd name="T58" fmla="*/ 58 w 78"/>
                <a:gd name="T59" fmla="*/ 7 h 88"/>
                <a:gd name="T60" fmla="*/ 60 w 78"/>
                <a:gd name="T61" fmla="*/ 7 h 88"/>
                <a:gd name="T62" fmla="*/ 60 w 78"/>
                <a:gd name="T63" fmla="*/ 0 h 88"/>
                <a:gd name="T64" fmla="*/ 17 w 78"/>
                <a:gd name="T65" fmla="*/ 0 h 88"/>
                <a:gd name="T66" fmla="*/ 17 w 78"/>
                <a:gd name="T67" fmla="*/ 7 h 88"/>
                <a:gd name="T68" fmla="*/ 20 w 78"/>
                <a:gd name="T69" fmla="*/ 7 h 88"/>
                <a:gd name="T70" fmla="*/ 63 w 78"/>
                <a:gd name="T71" fmla="*/ 42 h 88"/>
                <a:gd name="T72" fmla="*/ 59 w 78"/>
                <a:gd name="T73" fmla="*/ 20 h 88"/>
                <a:gd name="T74" fmla="*/ 61 w 78"/>
                <a:gd name="T75" fmla="*/ 22 h 88"/>
                <a:gd name="T76" fmla="*/ 66 w 78"/>
                <a:gd name="T77" fmla="*/ 18 h 88"/>
                <a:gd name="T78" fmla="*/ 64 w 78"/>
                <a:gd name="T79" fmla="*/ 16 h 88"/>
                <a:gd name="T80" fmla="*/ 71 w 78"/>
                <a:gd name="T81" fmla="*/ 13 h 88"/>
                <a:gd name="T82" fmla="*/ 72 w 78"/>
                <a:gd name="T83" fmla="*/ 20 h 88"/>
                <a:gd name="T84" fmla="*/ 69 w 78"/>
                <a:gd name="T85" fmla="*/ 36 h 88"/>
                <a:gd name="T86" fmla="*/ 63 w 78"/>
                <a:gd name="T87" fmla="*/ 42 h 88"/>
                <a:gd name="T88" fmla="*/ 19 w 78"/>
                <a:gd name="T89" fmla="*/ 20 h 88"/>
                <a:gd name="T90" fmla="*/ 15 w 78"/>
                <a:gd name="T91" fmla="*/ 42 h 88"/>
                <a:gd name="T92" fmla="*/ 9 w 78"/>
                <a:gd name="T93" fmla="*/ 36 h 88"/>
                <a:gd name="T94" fmla="*/ 6 w 78"/>
                <a:gd name="T95" fmla="*/ 20 h 88"/>
                <a:gd name="T96" fmla="*/ 7 w 78"/>
                <a:gd name="T97" fmla="*/ 13 h 88"/>
                <a:gd name="T98" fmla="*/ 14 w 78"/>
                <a:gd name="T99" fmla="*/ 16 h 88"/>
                <a:gd name="T100" fmla="*/ 12 w 78"/>
                <a:gd name="T101" fmla="*/ 18 h 88"/>
                <a:gd name="T102" fmla="*/ 17 w 78"/>
                <a:gd name="T103" fmla="*/ 22 h 88"/>
                <a:gd name="T104" fmla="*/ 19 w 78"/>
                <a:gd name="T105" fmla="*/ 20 h 88"/>
                <a:gd name="T106" fmla="*/ 32 w 78"/>
                <a:gd name="T107" fmla="*/ 10 h 88"/>
                <a:gd name="T108" fmla="*/ 32 w 78"/>
                <a:gd name="T109" fmla="*/ 45 h 88"/>
                <a:gd name="T110" fmla="*/ 25 w 78"/>
                <a:gd name="T111" fmla="*/ 41 h 88"/>
                <a:gd name="T112" fmla="*/ 28 w 78"/>
                <a:gd name="T113" fmla="*/ 14 h 88"/>
                <a:gd name="T114" fmla="*/ 28 w 78"/>
                <a:gd name="T115" fmla="*/ 10 h 88"/>
                <a:gd name="T116" fmla="*/ 32 w 78"/>
                <a:gd name="T117" fmla="*/ 1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8" h="88">
                  <a:moveTo>
                    <a:pt x="20" y="7"/>
                  </a:moveTo>
                  <a:cubicBezTo>
                    <a:pt x="20" y="8"/>
                    <a:pt x="21" y="10"/>
                    <a:pt x="20" y="11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11"/>
                    <a:pt x="0" y="16"/>
                    <a:pt x="0" y="20"/>
                  </a:cubicBezTo>
                  <a:cubicBezTo>
                    <a:pt x="0" y="26"/>
                    <a:pt x="1" y="33"/>
                    <a:pt x="3" y="38"/>
                  </a:cubicBezTo>
                  <a:cubicBezTo>
                    <a:pt x="6" y="44"/>
                    <a:pt x="10" y="48"/>
                    <a:pt x="17" y="49"/>
                  </a:cubicBezTo>
                  <a:cubicBezTo>
                    <a:pt x="18" y="50"/>
                    <a:pt x="19" y="50"/>
                    <a:pt x="20" y="50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2" y="51"/>
                    <a:pt x="26" y="52"/>
                    <a:pt x="31" y="52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52" y="52"/>
                    <a:pt x="56" y="51"/>
                    <a:pt x="58" y="49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59" y="50"/>
                    <a:pt x="60" y="50"/>
                    <a:pt x="61" y="49"/>
                  </a:cubicBezTo>
                  <a:cubicBezTo>
                    <a:pt x="68" y="48"/>
                    <a:pt x="72" y="44"/>
                    <a:pt x="75" y="38"/>
                  </a:cubicBezTo>
                  <a:cubicBezTo>
                    <a:pt x="77" y="33"/>
                    <a:pt x="78" y="26"/>
                    <a:pt x="78" y="20"/>
                  </a:cubicBezTo>
                  <a:cubicBezTo>
                    <a:pt x="78" y="16"/>
                    <a:pt x="78" y="11"/>
                    <a:pt x="77" y="8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7" y="10"/>
                    <a:pt x="58" y="8"/>
                    <a:pt x="58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0" y="7"/>
                    <a:pt x="20" y="7"/>
                    <a:pt x="20" y="7"/>
                  </a:cubicBezTo>
                  <a:close/>
                  <a:moveTo>
                    <a:pt x="63" y="42"/>
                  </a:moveTo>
                  <a:cubicBezTo>
                    <a:pt x="64" y="36"/>
                    <a:pt x="60" y="28"/>
                    <a:pt x="59" y="20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2" y="15"/>
                    <a:pt x="72" y="18"/>
                    <a:pt x="72" y="20"/>
                  </a:cubicBezTo>
                  <a:cubicBezTo>
                    <a:pt x="71" y="26"/>
                    <a:pt x="71" y="31"/>
                    <a:pt x="69" y="36"/>
                  </a:cubicBezTo>
                  <a:cubicBezTo>
                    <a:pt x="67" y="39"/>
                    <a:pt x="65" y="41"/>
                    <a:pt x="63" y="42"/>
                  </a:cubicBezTo>
                  <a:close/>
                  <a:moveTo>
                    <a:pt x="19" y="20"/>
                  </a:moveTo>
                  <a:cubicBezTo>
                    <a:pt x="17" y="28"/>
                    <a:pt x="14" y="36"/>
                    <a:pt x="15" y="42"/>
                  </a:cubicBezTo>
                  <a:cubicBezTo>
                    <a:pt x="13" y="41"/>
                    <a:pt x="11" y="39"/>
                    <a:pt x="9" y="36"/>
                  </a:cubicBezTo>
                  <a:cubicBezTo>
                    <a:pt x="7" y="31"/>
                    <a:pt x="6" y="26"/>
                    <a:pt x="6" y="20"/>
                  </a:cubicBezTo>
                  <a:cubicBezTo>
                    <a:pt x="6" y="18"/>
                    <a:pt x="6" y="15"/>
                    <a:pt x="7" y="1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0"/>
                    <a:pt x="19" y="20"/>
                    <a:pt x="19" y="20"/>
                  </a:cubicBezTo>
                  <a:close/>
                  <a:moveTo>
                    <a:pt x="32" y="10"/>
                  </a:moveTo>
                  <a:cubicBezTo>
                    <a:pt x="32" y="45"/>
                    <a:pt x="32" y="45"/>
                    <a:pt x="32" y="45"/>
                  </a:cubicBezTo>
                  <a:cubicBezTo>
                    <a:pt x="32" y="45"/>
                    <a:pt x="27" y="45"/>
                    <a:pt x="25" y="41"/>
                  </a:cubicBezTo>
                  <a:cubicBezTo>
                    <a:pt x="24" y="37"/>
                    <a:pt x="28" y="16"/>
                    <a:pt x="28" y="14"/>
                  </a:cubicBezTo>
                  <a:cubicBezTo>
                    <a:pt x="28" y="13"/>
                    <a:pt x="28" y="10"/>
                    <a:pt x="28" y="10"/>
                  </a:cubicBezTo>
                  <a:lnTo>
                    <a:pt x="32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9505493" y="3445156"/>
            <a:ext cx="1114619" cy="1114619"/>
            <a:chOff x="9454847" y="3242097"/>
            <a:chExt cx="1217066" cy="1217066"/>
          </a:xfrm>
        </p:grpSpPr>
        <p:sp>
          <p:nvSpPr>
            <p:cNvPr id="60" name="Oval 59"/>
            <p:cNvSpPr/>
            <p:nvPr/>
          </p:nvSpPr>
          <p:spPr>
            <a:xfrm>
              <a:off x="9454847" y="3242097"/>
              <a:ext cx="1217066" cy="1217066"/>
            </a:xfrm>
            <a:prstGeom prst="ellipse">
              <a:avLst/>
            </a:prstGeom>
            <a:solidFill>
              <a:srgbClr val="1B294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Freeform 61"/>
            <p:cNvSpPr>
              <a:spLocks noEditPoints="1"/>
            </p:cNvSpPr>
            <p:nvPr/>
          </p:nvSpPr>
          <p:spPr bwMode="auto">
            <a:xfrm>
              <a:off x="9854412" y="3611644"/>
              <a:ext cx="417935" cy="477972"/>
            </a:xfrm>
            <a:custGeom>
              <a:avLst/>
              <a:gdLst>
                <a:gd name="T0" fmla="*/ 50 w 84"/>
                <a:gd name="T1" fmla="*/ 92 h 96"/>
                <a:gd name="T2" fmla="*/ 57 w 84"/>
                <a:gd name="T3" fmla="*/ 81 h 96"/>
                <a:gd name="T4" fmla="*/ 56 w 84"/>
                <a:gd name="T5" fmla="*/ 75 h 96"/>
                <a:gd name="T6" fmla="*/ 43 w 84"/>
                <a:gd name="T7" fmla="*/ 63 h 96"/>
                <a:gd name="T8" fmla="*/ 38 w 84"/>
                <a:gd name="T9" fmla="*/ 62 h 96"/>
                <a:gd name="T10" fmla="*/ 30 w 84"/>
                <a:gd name="T11" fmla="*/ 67 h 96"/>
                <a:gd name="T12" fmla="*/ 17 w 84"/>
                <a:gd name="T13" fmla="*/ 35 h 96"/>
                <a:gd name="T14" fmla="*/ 26 w 84"/>
                <a:gd name="T15" fmla="*/ 31 h 96"/>
                <a:gd name="T16" fmla="*/ 27 w 84"/>
                <a:gd name="T17" fmla="*/ 25 h 96"/>
                <a:gd name="T18" fmla="*/ 22 w 84"/>
                <a:gd name="T19" fmla="*/ 8 h 96"/>
                <a:gd name="T20" fmla="*/ 18 w 84"/>
                <a:gd name="T21" fmla="*/ 4 h 96"/>
                <a:gd name="T22" fmla="*/ 4 w 84"/>
                <a:gd name="T23" fmla="*/ 6 h 96"/>
                <a:gd name="T24" fmla="*/ 0 w 84"/>
                <a:gd name="T25" fmla="*/ 10 h 96"/>
                <a:gd name="T26" fmla="*/ 43 w 84"/>
                <a:gd name="T27" fmla="*/ 94 h 96"/>
                <a:gd name="T28" fmla="*/ 50 w 84"/>
                <a:gd name="T29" fmla="*/ 92 h 96"/>
                <a:gd name="T30" fmla="*/ 45 w 84"/>
                <a:gd name="T31" fmla="*/ 53 h 96"/>
                <a:gd name="T32" fmla="*/ 32 w 84"/>
                <a:gd name="T33" fmla="*/ 53 h 96"/>
                <a:gd name="T34" fmla="*/ 32 w 84"/>
                <a:gd name="T35" fmla="*/ 50 h 96"/>
                <a:gd name="T36" fmla="*/ 40 w 84"/>
                <a:gd name="T37" fmla="*/ 38 h 96"/>
                <a:gd name="T38" fmla="*/ 42 w 84"/>
                <a:gd name="T39" fmla="*/ 32 h 96"/>
                <a:gd name="T40" fmla="*/ 41 w 84"/>
                <a:gd name="T41" fmla="*/ 30 h 96"/>
                <a:gd name="T42" fmla="*/ 40 w 84"/>
                <a:gd name="T43" fmla="*/ 31 h 96"/>
                <a:gd name="T44" fmla="*/ 39 w 84"/>
                <a:gd name="T45" fmla="*/ 36 h 96"/>
                <a:gd name="T46" fmla="*/ 34 w 84"/>
                <a:gd name="T47" fmla="*/ 36 h 96"/>
                <a:gd name="T48" fmla="*/ 34 w 84"/>
                <a:gd name="T49" fmla="*/ 31 h 96"/>
                <a:gd name="T50" fmla="*/ 42 w 84"/>
                <a:gd name="T51" fmla="*/ 26 h 96"/>
                <a:gd name="T52" fmla="*/ 47 w 84"/>
                <a:gd name="T53" fmla="*/ 28 h 96"/>
                <a:gd name="T54" fmla="*/ 47 w 84"/>
                <a:gd name="T55" fmla="*/ 34 h 96"/>
                <a:gd name="T56" fmla="*/ 47 w 84"/>
                <a:gd name="T57" fmla="*/ 37 h 96"/>
                <a:gd name="T58" fmla="*/ 38 w 84"/>
                <a:gd name="T59" fmla="*/ 50 h 96"/>
                <a:gd name="T60" fmla="*/ 46 w 84"/>
                <a:gd name="T61" fmla="*/ 50 h 96"/>
                <a:gd name="T62" fmla="*/ 45 w 84"/>
                <a:gd name="T63" fmla="*/ 53 h 96"/>
                <a:gd name="T64" fmla="*/ 63 w 84"/>
                <a:gd name="T65" fmla="*/ 50 h 96"/>
                <a:gd name="T66" fmla="*/ 60 w 84"/>
                <a:gd name="T67" fmla="*/ 50 h 96"/>
                <a:gd name="T68" fmla="*/ 60 w 84"/>
                <a:gd name="T69" fmla="*/ 53 h 96"/>
                <a:gd name="T70" fmla="*/ 54 w 84"/>
                <a:gd name="T71" fmla="*/ 53 h 96"/>
                <a:gd name="T72" fmla="*/ 54 w 84"/>
                <a:gd name="T73" fmla="*/ 50 h 96"/>
                <a:gd name="T74" fmla="*/ 46 w 84"/>
                <a:gd name="T75" fmla="*/ 50 h 96"/>
                <a:gd name="T76" fmla="*/ 47 w 84"/>
                <a:gd name="T77" fmla="*/ 46 h 96"/>
                <a:gd name="T78" fmla="*/ 55 w 84"/>
                <a:gd name="T79" fmla="*/ 26 h 96"/>
                <a:gd name="T80" fmla="*/ 63 w 84"/>
                <a:gd name="T81" fmla="*/ 26 h 96"/>
                <a:gd name="T82" fmla="*/ 61 w 84"/>
                <a:gd name="T83" fmla="*/ 46 h 96"/>
                <a:gd name="T84" fmla="*/ 63 w 84"/>
                <a:gd name="T85" fmla="*/ 46 h 96"/>
                <a:gd name="T86" fmla="*/ 63 w 84"/>
                <a:gd name="T87" fmla="*/ 50 h 96"/>
                <a:gd name="T88" fmla="*/ 55 w 84"/>
                <a:gd name="T89" fmla="*/ 46 h 96"/>
                <a:gd name="T90" fmla="*/ 52 w 84"/>
                <a:gd name="T91" fmla="*/ 46 h 96"/>
                <a:gd name="T92" fmla="*/ 56 w 84"/>
                <a:gd name="T93" fmla="*/ 35 h 96"/>
                <a:gd name="T94" fmla="*/ 55 w 84"/>
                <a:gd name="T95" fmla="*/ 46 h 96"/>
                <a:gd name="T96" fmla="*/ 43 w 84"/>
                <a:gd name="T97" fmla="*/ 0 h 96"/>
                <a:gd name="T98" fmla="*/ 72 w 84"/>
                <a:gd name="T99" fmla="*/ 12 h 96"/>
                <a:gd name="T100" fmla="*/ 84 w 84"/>
                <a:gd name="T101" fmla="*/ 41 h 96"/>
                <a:gd name="T102" fmla="*/ 72 w 84"/>
                <a:gd name="T103" fmla="*/ 71 h 96"/>
                <a:gd name="T104" fmla="*/ 65 w 84"/>
                <a:gd name="T105" fmla="*/ 76 h 96"/>
                <a:gd name="T106" fmla="*/ 63 w 84"/>
                <a:gd name="T107" fmla="*/ 73 h 96"/>
                <a:gd name="T108" fmla="*/ 59 w 84"/>
                <a:gd name="T109" fmla="*/ 69 h 96"/>
                <a:gd name="T110" fmla="*/ 66 w 84"/>
                <a:gd name="T111" fmla="*/ 64 h 96"/>
                <a:gd name="T112" fmla="*/ 75 w 84"/>
                <a:gd name="T113" fmla="*/ 41 h 96"/>
                <a:gd name="T114" fmla="*/ 66 w 84"/>
                <a:gd name="T115" fmla="*/ 19 h 96"/>
                <a:gd name="T116" fmla="*/ 43 w 84"/>
                <a:gd name="T117" fmla="*/ 10 h 96"/>
                <a:gd name="T118" fmla="*/ 31 w 84"/>
                <a:gd name="T119" fmla="*/ 12 h 96"/>
                <a:gd name="T120" fmla="*/ 29 w 84"/>
                <a:gd name="T121" fmla="*/ 6 h 96"/>
                <a:gd name="T122" fmla="*/ 28 w 84"/>
                <a:gd name="T123" fmla="*/ 3 h 96"/>
                <a:gd name="T124" fmla="*/ 43 w 84"/>
                <a:gd name="T125" fmla="*/ 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4" h="96">
                  <a:moveTo>
                    <a:pt x="50" y="92"/>
                  </a:moveTo>
                  <a:cubicBezTo>
                    <a:pt x="52" y="88"/>
                    <a:pt x="55" y="84"/>
                    <a:pt x="57" y="81"/>
                  </a:cubicBezTo>
                  <a:cubicBezTo>
                    <a:pt x="58" y="79"/>
                    <a:pt x="58" y="77"/>
                    <a:pt x="56" y="75"/>
                  </a:cubicBezTo>
                  <a:cubicBezTo>
                    <a:pt x="52" y="71"/>
                    <a:pt x="48" y="67"/>
                    <a:pt x="43" y="63"/>
                  </a:cubicBezTo>
                  <a:cubicBezTo>
                    <a:pt x="41" y="61"/>
                    <a:pt x="40" y="61"/>
                    <a:pt x="38" y="62"/>
                  </a:cubicBezTo>
                  <a:cubicBezTo>
                    <a:pt x="35" y="63"/>
                    <a:pt x="33" y="65"/>
                    <a:pt x="30" y="67"/>
                  </a:cubicBezTo>
                  <a:cubicBezTo>
                    <a:pt x="21" y="53"/>
                    <a:pt x="19" y="45"/>
                    <a:pt x="17" y="35"/>
                  </a:cubicBezTo>
                  <a:cubicBezTo>
                    <a:pt x="20" y="34"/>
                    <a:pt x="23" y="32"/>
                    <a:pt x="26" y="31"/>
                  </a:cubicBezTo>
                  <a:cubicBezTo>
                    <a:pt x="27" y="30"/>
                    <a:pt x="28" y="28"/>
                    <a:pt x="27" y="25"/>
                  </a:cubicBezTo>
                  <a:cubicBezTo>
                    <a:pt x="26" y="20"/>
                    <a:pt x="24" y="14"/>
                    <a:pt x="22" y="8"/>
                  </a:cubicBezTo>
                  <a:cubicBezTo>
                    <a:pt x="22" y="6"/>
                    <a:pt x="20" y="4"/>
                    <a:pt x="18" y="4"/>
                  </a:cubicBezTo>
                  <a:cubicBezTo>
                    <a:pt x="14" y="5"/>
                    <a:pt x="9" y="5"/>
                    <a:pt x="4" y="6"/>
                  </a:cubicBezTo>
                  <a:cubicBezTo>
                    <a:pt x="0" y="6"/>
                    <a:pt x="0" y="7"/>
                    <a:pt x="0" y="10"/>
                  </a:cubicBezTo>
                  <a:cubicBezTo>
                    <a:pt x="1" y="46"/>
                    <a:pt x="15" y="78"/>
                    <a:pt x="43" y="94"/>
                  </a:cubicBezTo>
                  <a:cubicBezTo>
                    <a:pt x="46" y="96"/>
                    <a:pt x="47" y="96"/>
                    <a:pt x="50" y="92"/>
                  </a:cubicBezTo>
                  <a:close/>
                  <a:moveTo>
                    <a:pt x="45" y="53"/>
                  </a:moveTo>
                  <a:cubicBezTo>
                    <a:pt x="32" y="53"/>
                    <a:pt x="32" y="53"/>
                    <a:pt x="32" y="53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40" y="38"/>
                    <a:pt x="40" y="38"/>
                    <a:pt x="40" y="38"/>
                  </a:cubicBezTo>
                  <a:cubicBezTo>
                    <a:pt x="41" y="36"/>
                    <a:pt x="42" y="34"/>
                    <a:pt x="42" y="32"/>
                  </a:cubicBezTo>
                  <a:cubicBezTo>
                    <a:pt x="42" y="31"/>
                    <a:pt x="42" y="30"/>
                    <a:pt x="41" y="30"/>
                  </a:cubicBezTo>
                  <a:cubicBezTo>
                    <a:pt x="40" y="30"/>
                    <a:pt x="40" y="31"/>
                    <a:pt x="40" y="31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4" y="36"/>
                    <a:pt x="34" y="36"/>
                    <a:pt x="34" y="36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5" y="28"/>
                    <a:pt x="37" y="26"/>
                    <a:pt x="42" y="26"/>
                  </a:cubicBezTo>
                  <a:cubicBezTo>
                    <a:pt x="44" y="26"/>
                    <a:pt x="46" y="27"/>
                    <a:pt x="47" y="28"/>
                  </a:cubicBezTo>
                  <a:cubicBezTo>
                    <a:pt x="48" y="29"/>
                    <a:pt x="48" y="31"/>
                    <a:pt x="47" y="34"/>
                  </a:cubicBezTo>
                  <a:cubicBezTo>
                    <a:pt x="47" y="35"/>
                    <a:pt x="47" y="36"/>
                    <a:pt x="47" y="37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46" y="50"/>
                    <a:pt x="46" y="50"/>
                    <a:pt x="46" y="50"/>
                  </a:cubicBezTo>
                  <a:cubicBezTo>
                    <a:pt x="45" y="53"/>
                    <a:pt x="45" y="53"/>
                    <a:pt x="45" y="53"/>
                  </a:cubicBezTo>
                  <a:close/>
                  <a:moveTo>
                    <a:pt x="63" y="50"/>
                  </a:moveTo>
                  <a:cubicBezTo>
                    <a:pt x="60" y="50"/>
                    <a:pt x="60" y="50"/>
                    <a:pt x="60" y="50"/>
                  </a:cubicBezTo>
                  <a:cubicBezTo>
                    <a:pt x="60" y="53"/>
                    <a:pt x="60" y="53"/>
                    <a:pt x="60" y="53"/>
                  </a:cubicBezTo>
                  <a:cubicBezTo>
                    <a:pt x="54" y="53"/>
                    <a:pt x="54" y="53"/>
                    <a:pt x="54" y="53"/>
                  </a:cubicBezTo>
                  <a:cubicBezTo>
                    <a:pt x="54" y="50"/>
                    <a:pt x="54" y="50"/>
                    <a:pt x="54" y="50"/>
                  </a:cubicBezTo>
                  <a:cubicBezTo>
                    <a:pt x="46" y="50"/>
                    <a:pt x="46" y="50"/>
                    <a:pt x="46" y="50"/>
                  </a:cubicBezTo>
                  <a:cubicBezTo>
                    <a:pt x="47" y="46"/>
                    <a:pt x="47" y="46"/>
                    <a:pt x="47" y="46"/>
                  </a:cubicBezTo>
                  <a:cubicBezTo>
                    <a:pt x="55" y="26"/>
                    <a:pt x="55" y="26"/>
                    <a:pt x="55" y="26"/>
                  </a:cubicBezTo>
                  <a:cubicBezTo>
                    <a:pt x="63" y="26"/>
                    <a:pt x="63" y="26"/>
                    <a:pt x="63" y="26"/>
                  </a:cubicBezTo>
                  <a:cubicBezTo>
                    <a:pt x="61" y="46"/>
                    <a:pt x="61" y="46"/>
                    <a:pt x="61" y="46"/>
                  </a:cubicBezTo>
                  <a:cubicBezTo>
                    <a:pt x="63" y="46"/>
                    <a:pt x="63" y="46"/>
                    <a:pt x="63" y="46"/>
                  </a:cubicBezTo>
                  <a:cubicBezTo>
                    <a:pt x="63" y="50"/>
                    <a:pt x="63" y="50"/>
                    <a:pt x="63" y="50"/>
                  </a:cubicBezTo>
                  <a:close/>
                  <a:moveTo>
                    <a:pt x="55" y="46"/>
                  </a:moveTo>
                  <a:cubicBezTo>
                    <a:pt x="52" y="46"/>
                    <a:pt x="52" y="46"/>
                    <a:pt x="52" y="46"/>
                  </a:cubicBezTo>
                  <a:cubicBezTo>
                    <a:pt x="56" y="35"/>
                    <a:pt x="56" y="35"/>
                    <a:pt x="56" y="35"/>
                  </a:cubicBezTo>
                  <a:cubicBezTo>
                    <a:pt x="55" y="46"/>
                    <a:pt x="55" y="46"/>
                    <a:pt x="55" y="46"/>
                  </a:cubicBezTo>
                  <a:close/>
                  <a:moveTo>
                    <a:pt x="43" y="0"/>
                  </a:moveTo>
                  <a:cubicBezTo>
                    <a:pt x="54" y="0"/>
                    <a:pt x="65" y="5"/>
                    <a:pt x="72" y="12"/>
                  </a:cubicBezTo>
                  <a:cubicBezTo>
                    <a:pt x="80" y="20"/>
                    <a:pt x="84" y="30"/>
                    <a:pt x="84" y="41"/>
                  </a:cubicBezTo>
                  <a:cubicBezTo>
                    <a:pt x="84" y="53"/>
                    <a:pt x="80" y="63"/>
                    <a:pt x="72" y="71"/>
                  </a:cubicBezTo>
                  <a:cubicBezTo>
                    <a:pt x="70" y="73"/>
                    <a:pt x="68" y="75"/>
                    <a:pt x="65" y="76"/>
                  </a:cubicBezTo>
                  <a:cubicBezTo>
                    <a:pt x="65" y="75"/>
                    <a:pt x="64" y="74"/>
                    <a:pt x="63" y="73"/>
                  </a:cubicBezTo>
                  <a:cubicBezTo>
                    <a:pt x="59" y="69"/>
                    <a:pt x="59" y="69"/>
                    <a:pt x="59" y="69"/>
                  </a:cubicBezTo>
                  <a:cubicBezTo>
                    <a:pt x="61" y="68"/>
                    <a:pt x="64" y="66"/>
                    <a:pt x="66" y="64"/>
                  </a:cubicBezTo>
                  <a:cubicBezTo>
                    <a:pt x="71" y="58"/>
                    <a:pt x="75" y="50"/>
                    <a:pt x="75" y="41"/>
                  </a:cubicBezTo>
                  <a:cubicBezTo>
                    <a:pt x="75" y="33"/>
                    <a:pt x="71" y="25"/>
                    <a:pt x="66" y="19"/>
                  </a:cubicBezTo>
                  <a:cubicBezTo>
                    <a:pt x="60" y="13"/>
                    <a:pt x="52" y="10"/>
                    <a:pt x="43" y="10"/>
                  </a:cubicBezTo>
                  <a:cubicBezTo>
                    <a:pt x="39" y="10"/>
                    <a:pt x="35" y="11"/>
                    <a:pt x="31" y="12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29" y="5"/>
                    <a:pt x="28" y="4"/>
                    <a:pt x="28" y="3"/>
                  </a:cubicBezTo>
                  <a:cubicBezTo>
                    <a:pt x="33" y="1"/>
                    <a:pt x="38" y="0"/>
                    <a:pt x="4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055355" y="3445156"/>
            <a:ext cx="1114619" cy="1114619"/>
            <a:chOff x="3503777" y="3242097"/>
            <a:chExt cx="1217066" cy="1217066"/>
          </a:xfrm>
        </p:grpSpPr>
        <p:sp>
          <p:nvSpPr>
            <p:cNvPr id="57" name="Oval 56"/>
            <p:cNvSpPr/>
            <p:nvPr/>
          </p:nvSpPr>
          <p:spPr>
            <a:xfrm>
              <a:off x="3503777" y="3242097"/>
              <a:ext cx="1217066" cy="121706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Freeform 62"/>
            <p:cNvSpPr>
              <a:spLocks noEditPoints="1"/>
            </p:cNvSpPr>
            <p:nvPr/>
          </p:nvSpPr>
          <p:spPr bwMode="auto">
            <a:xfrm>
              <a:off x="3944905" y="3598612"/>
              <a:ext cx="334809" cy="52877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872067" y="3445156"/>
            <a:ext cx="1114619" cy="1114619"/>
            <a:chOff x="5487467" y="3242097"/>
            <a:chExt cx="1217066" cy="1217066"/>
          </a:xfrm>
        </p:grpSpPr>
        <p:sp>
          <p:nvSpPr>
            <p:cNvPr id="58" name="Oval 57"/>
            <p:cNvSpPr/>
            <p:nvPr/>
          </p:nvSpPr>
          <p:spPr>
            <a:xfrm>
              <a:off x="5487467" y="3242097"/>
              <a:ext cx="1217066" cy="121706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Freeform 63"/>
            <p:cNvSpPr>
              <a:spLocks noEditPoints="1"/>
            </p:cNvSpPr>
            <p:nvPr/>
          </p:nvSpPr>
          <p:spPr bwMode="auto">
            <a:xfrm>
              <a:off x="5862422" y="3626092"/>
              <a:ext cx="468733" cy="46642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2238642" y="3445156"/>
            <a:ext cx="1114619" cy="1114619"/>
            <a:chOff x="1520087" y="3242097"/>
            <a:chExt cx="1217066" cy="1217066"/>
          </a:xfrm>
        </p:grpSpPr>
        <p:sp>
          <p:nvSpPr>
            <p:cNvPr id="56" name="Oval 55"/>
            <p:cNvSpPr/>
            <p:nvPr/>
          </p:nvSpPr>
          <p:spPr>
            <a:xfrm>
              <a:off x="1520087" y="3242097"/>
              <a:ext cx="1217066" cy="1217066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Freeform 64"/>
            <p:cNvSpPr>
              <a:spLocks noEditPoints="1"/>
            </p:cNvSpPr>
            <p:nvPr/>
          </p:nvSpPr>
          <p:spPr bwMode="auto">
            <a:xfrm>
              <a:off x="1892065" y="3591229"/>
              <a:ext cx="460437" cy="536153"/>
            </a:xfrm>
            <a:custGeom>
              <a:avLst/>
              <a:gdLst>
                <a:gd name="T0" fmla="*/ 233 w 233"/>
                <a:gd name="T1" fmla="*/ 118 h 271"/>
                <a:gd name="T2" fmla="*/ 205 w 233"/>
                <a:gd name="T3" fmla="*/ 262 h 271"/>
                <a:gd name="T4" fmla="*/ 200 w 233"/>
                <a:gd name="T5" fmla="*/ 271 h 271"/>
                <a:gd name="T6" fmla="*/ 175 w 233"/>
                <a:gd name="T7" fmla="*/ 262 h 271"/>
                <a:gd name="T8" fmla="*/ 57 w 233"/>
                <a:gd name="T9" fmla="*/ 271 h 271"/>
                <a:gd name="T10" fmla="*/ 32 w 233"/>
                <a:gd name="T11" fmla="*/ 262 h 271"/>
                <a:gd name="T12" fmla="*/ 0 w 233"/>
                <a:gd name="T13" fmla="*/ 234 h 271"/>
                <a:gd name="T14" fmla="*/ 28 w 233"/>
                <a:gd name="T15" fmla="*/ 90 h 271"/>
                <a:gd name="T16" fmla="*/ 56 w 233"/>
                <a:gd name="T17" fmla="*/ 20 h 271"/>
                <a:gd name="T18" fmla="*/ 122 w 233"/>
                <a:gd name="T19" fmla="*/ 0 h 271"/>
                <a:gd name="T20" fmla="*/ 103 w 233"/>
                <a:gd name="T21" fmla="*/ 65 h 271"/>
                <a:gd name="T22" fmla="*/ 61 w 233"/>
                <a:gd name="T23" fmla="*/ 84 h 271"/>
                <a:gd name="T24" fmla="*/ 43 w 233"/>
                <a:gd name="T25" fmla="*/ 31 h 271"/>
                <a:gd name="T26" fmla="*/ 80 w 233"/>
                <a:gd name="T27" fmla="*/ 137 h 271"/>
                <a:gd name="T28" fmla="*/ 55 w 233"/>
                <a:gd name="T29" fmla="*/ 181 h 271"/>
                <a:gd name="T30" fmla="*/ 80 w 233"/>
                <a:gd name="T31" fmla="*/ 137 h 271"/>
                <a:gd name="T32" fmla="*/ 180 w 233"/>
                <a:gd name="T33" fmla="*/ 126 h 271"/>
                <a:gd name="T34" fmla="*/ 214 w 233"/>
                <a:gd name="T35" fmla="*/ 119 h 271"/>
                <a:gd name="T36" fmla="*/ 196 w 233"/>
                <a:gd name="T37" fmla="*/ 205 h 271"/>
                <a:gd name="T38" fmla="*/ 196 w 233"/>
                <a:gd name="T39" fmla="*/ 225 h 271"/>
                <a:gd name="T40" fmla="*/ 196 w 233"/>
                <a:gd name="T41" fmla="*/ 205 h 271"/>
                <a:gd name="T42" fmla="*/ 187 w 233"/>
                <a:gd name="T43" fmla="*/ 185 h 271"/>
                <a:gd name="T44" fmla="*/ 206 w 233"/>
                <a:gd name="T45" fmla="*/ 185 h 271"/>
                <a:gd name="T46" fmla="*/ 180 w 233"/>
                <a:gd name="T47" fmla="*/ 151 h 271"/>
                <a:gd name="T48" fmla="*/ 214 w 233"/>
                <a:gd name="T49" fmla="*/ 158 h 271"/>
                <a:gd name="T50" fmla="*/ 180 w 233"/>
                <a:gd name="T51" fmla="*/ 151 h 271"/>
                <a:gd name="T52" fmla="*/ 180 w 233"/>
                <a:gd name="T53" fmla="*/ 147 h 271"/>
                <a:gd name="T54" fmla="*/ 214 w 233"/>
                <a:gd name="T55" fmla="*/ 141 h 271"/>
                <a:gd name="T56" fmla="*/ 180 w 233"/>
                <a:gd name="T57" fmla="*/ 130 h 271"/>
                <a:gd name="T58" fmla="*/ 214 w 233"/>
                <a:gd name="T59" fmla="*/ 136 h 271"/>
                <a:gd name="T60" fmla="*/ 180 w 233"/>
                <a:gd name="T61" fmla="*/ 130 h 271"/>
                <a:gd name="T62" fmla="*/ 34 w 233"/>
                <a:gd name="T63" fmla="*/ 159 h 271"/>
                <a:gd name="T64" fmla="*/ 71 w 233"/>
                <a:gd name="T65" fmla="*/ 226 h 271"/>
                <a:gd name="T66" fmla="*/ 170 w 233"/>
                <a:gd name="T67" fmla="*/ 189 h 271"/>
                <a:gd name="T68" fmla="*/ 133 w 233"/>
                <a:gd name="T69" fmla="*/ 122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33" h="271">
                  <a:moveTo>
                    <a:pt x="205" y="90"/>
                  </a:moveTo>
                  <a:cubicBezTo>
                    <a:pt x="221" y="90"/>
                    <a:pt x="233" y="103"/>
                    <a:pt x="233" y="118"/>
                  </a:cubicBezTo>
                  <a:cubicBezTo>
                    <a:pt x="233" y="234"/>
                    <a:pt x="233" y="234"/>
                    <a:pt x="233" y="234"/>
                  </a:cubicBezTo>
                  <a:cubicBezTo>
                    <a:pt x="233" y="250"/>
                    <a:pt x="221" y="262"/>
                    <a:pt x="205" y="262"/>
                  </a:cubicBezTo>
                  <a:cubicBezTo>
                    <a:pt x="200" y="262"/>
                    <a:pt x="200" y="262"/>
                    <a:pt x="200" y="262"/>
                  </a:cubicBezTo>
                  <a:cubicBezTo>
                    <a:pt x="200" y="271"/>
                    <a:pt x="200" y="271"/>
                    <a:pt x="200" y="271"/>
                  </a:cubicBezTo>
                  <a:cubicBezTo>
                    <a:pt x="175" y="271"/>
                    <a:pt x="175" y="271"/>
                    <a:pt x="175" y="271"/>
                  </a:cubicBezTo>
                  <a:cubicBezTo>
                    <a:pt x="175" y="262"/>
                    <a:pt x="175" y="262"/>
                    <a:pt x="175" y="262"/>
                  </a:cubicBezTo>
                  <a:cubicBezTo>
                    <a:pt x="57" y="262"/>
                    <a:pt x="57" y="262"/>
                    <a:pt x="57" y="262"/>
                  </a:cubicBezTo>
                  <a:cubicBezTo>
                    <a:pt x="57" y="271"/>
                    <a:pt x="57" y="271"/>
                    <a:pt x="57" y="271"/>
                  </a:cubicBezTo>
                  <a:cubicBezTo>
                    <a:pt x="32" y="271"/>
                    <a:pt x="32" y="271"/>
                    <a:pt x="32" y="271"/>
                  </a:cubicBezTo>
                  <a:cubicBezTo>
                    <a:pt x="32" y="262"/>
                    <a:pt x="32" y="262"/>
                    <a:pt x="32" y="262"/>
                  </a:cubicBezTo>
                  <a:cubicBezTo>
                    <a:pt x="28" y="262"/>
                    <a:pt x="28" y="262"/>
                    <a:pt x="28" y="262"/>
                  </a:cubicBezTo>
                  <a:cubicBezTo>
                    <a:pt x="13" y="262"/>
                    <a:pt x="0" y="250"/>
                    <a:pt x="0" y="234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0" y="103"/>
                    <a:pt x="13" y="90"/>
                    <a:pt x="28" y="90"/>
                  </a:cubicBezTo>
                  <a:cubicBezTo>
                    <a:pt x="91" y="90"/>
                    <a:pt x="155" y="90"/>
                    <a:pt x="205" y="90"/>
                  </a:cubicBezTo>
                  <a:close/>
                  <a:moveTo>
                    <a:pt x="56" y="20"/>
                  </a:moveTo>
                  <a:cubicBezTo>
                    <a:pt x="87" y="57"/>
                    <a:pt x="87" y="57"/>
                    <a:pt x="87" y="57"/>
                  </a:cubicBezTo>
                  <a:cubicBezTo>
                    <a:pt x="122" y="0"/>
                    <a:pt x="122" y="0"/>
                    <a:pt x="122" y="0"/>
                  </a:cubicBezTo>
                  <a:cubicBezTo>
                    <a:pt x="137" y="9"/>
                    <a:pt x="137" y="9"/>
                    <a:pt x="137" y="9"/>
                  </a:cubicBezTo>
                  <a:cubicBezTo>
                    <a:pt x="103" y="65"/>
                    <a:pt x="103" y="65"/>
                    <a:pt x="103" y="65"/>
                  </a:cubicBezTo>
                  <a:cubicBezTo>
                    <a:pt x="110" y="69"/>
                    <a:pt x="114" y="76"/>
                    <a:pt x="116" y="84"/>
                  </a:cubicBezTo>
                  <a:cubicBezTo>
                    <a:pt x="61" y="84"/>
                    <a:pt x="61" y="84"/>
                    <a:pt x="61" y="84"/>
                  </a:cubicBezTo>
                  <a:cubicBezTo>
                    <a:pt x="62" y="77"/>
                    <a:pt x="66" y="70"/>
                    <a:pt x="72" y="66"/>
                  </a:cubicBezTo>
                  <a:cubicBezTo>
                    <a:pt x="43" y="31"/>
                    <a:pt x="43" y="31"/>
                    <a:pt x="43" y="31"/>
                  </a:cubicBezTo>
                  <a:cubicBezTo>
                    <a:pt x="56" y="20"/>
                    <a:pt x="56" y="20"/>
                    <a:pt x="56" y="20"/>
                  </a:cubicBezTo>
                  <a:close/>
                  <a:moveTo>
                    <a:pt x="80" y="137"/>
                  </a:moveTo>
                  <a:cubicBezTo>
                    <a:pt x="71" y="132"/>
                    <a:pt x="58" y="137"/>
                    <a:pt x="51" y="149"/>
                  </a:cubicBezTo>
                  <a:cubicBezTo>
                    <a:pt x="44" y="161"/>
                    <a:pt x="46" y="175"/>
                    <a:pt x="55" y="181"/>
                  </a:cubicBezTo>
                  <a:cubicBezTo>
                    <a:pt x="64" y="186"/>
                    <a:pt x="69" y="175"/>
                    <a:pt x="76" y="163"/>
                  </a:cubicBezTo>
                  <a:cubicBezTo>
                    <a:pt x="83" y="151"/>
                    <a:pt x="89" y="142"/>
                    <a:pt x="80" y="137"/>
                  </a:cubicBezTo>
                  <a:close/>
                  <a:moveTo>
                    <a:pt x="180" y="119"/>
                  </a:moveTo>
                  <a:cubicBezTo>
                    <a:pt x="180" y="126"/>
                    <a:pt x="180" y="126"/>
                    <a:pt x="180" y="126"/>
                  </a:cubicBezTo>
                  <a:cubicBezTo>
                    <a:pt x="214" y="126"/>
                    <a:pt x="214" y="126"/>
                    <a:pt x="214" y="126"/>
                  </a:cubicBezTo>
                  <a:cubicBezTo>
                    <a:pt x="214" y="119"/>
                    <a:pt x="214" y="119"/>
                    <a:pt x="214" y="119"/>
                  </a:cubicBezTo>
                  <a:cubicBezTo>
                    <a:pt x="180" y="119"/>
                    <a:pt x="180" y="119"/>
                    <a:pt x="180" y="119"/>
                  </a:cubicBezTo>
                  <a:close/>
                  <a:moveTo>
                    <a:pt x="196" y="205"/>
                  </a:moveTo>
                  <a:cubicBezTo>
                    <a:pt x="191" y="205"/>
                    <a:pt x="187" y="210"/>
                    <a:pt x="187" y="215"/>
                  </a:cubicBezTo>
                  <a:cubicBezTo>
                    <a:pt x="187" y="220"/>
                    <a:pt x="191" y="225"/>
                    <a:pt x="196" y="225"/>
                  </a:cubicBezTo>
                  <a:cubicBezTo>
                    <a:pt x="202" y="225"/>
                    <a:pt x="206" y="220"/>
                    <a:pt x="206" y="215"/>
                  </a:cubicBezTo>
                  <a:cubicBezTo>
                    <a:pt x="206" y="210"/>
                    <a:pt x="202" y="205"/>
                    <a:pt x="196" y="205"/>
                  </a:cubicBezTo>
                  <a:close/>
                  <a:moveTo>
                    <a:pt x="196" y="176"/>
                  </a:moveTo>
                  <a:cubicBezTo>
                    <a:pt x="191" y="176"/>
                    <a:pt x="187" y="180"/>
                    <a:pt x="187" y="185"/>
                  </a:cubicBezTo>
                  <a:cubicBezTo>
                    <a:pt x="187" y="191"/>
                    <a:pt x="191" y="195"/>
                    <a:pt x="196" y="195"/>
                  </a:cubicBezTo>
                  <a:cubicBezTo>
                    <a:pt x="202" y="195"/>
                    <a:pt x="206" y="191"/>
                    <a:pt x="206" y="185"/>
                  </a:cubicBezTo>
                  <a:cubicBezTo>
                    <a:pt x="206" y="180"/>
                    <a:pt x="202" y="176"/>
                    <a:pt x="196" y="176"/>
                  </a:cubicBezTo>
                  <a:close/>
                  <a:moveTo>
                    <a:pt x="180" y="151"/>
                  </a:moveTo>
                  <a:cubicBezTo>
                    <a:pt x="180" y="158"/>
                    <a:pt x="180" y="158"/>
                    <a:pt x="180" y="158"/>
                  </a:cubicBezTo>
                  <a:cubicBezTo>
                    <a:pt x="214" y="158"/>
                    <a:pt x="214" y="158"/>
                    <a:pt x="214" y="158"/>
                  </a:cubicBezTo>
                  <a:cubicBezTo>
                    <a:pt x="214" y="151"/>
                    <a:pt x="214" y="151"/>
                    <a:pt x="214" y="151"/>
                  </a:cubicBezTo>
                  <a:cubicBezTo>
                    <a:pt x="180" y="151"/>
                    <a:pt x="180" y="151"/>
                    <a:pt x="180" y="151"/>
                  </a:cubicBezTo>
                  <a:close/>
                  <a:moveTo>
                    <a:pt x="180" y="141"/>
                  </a:moveTo>
                  <a:cubicBezTo>
                    <a:pt x="180" y="147"/>
                    <a:pt x="180" y="147"/>
                    <a:pt x="180" y="147"/>
                  </a:cubicBezTo>
                  <a:cubicBezTo>
                    <a:pt x="214" y="147"/>
                    <a:pt x="214" y="147"/>
                    <a:pt x="214" y="147"/>
                  </a:cubicBezTo>
                  <a:cubicBezTo>
                    <a:pt x="214" y="141"/>
                    <a:pt x="214" y="141"/>
                    <a:pt x="214" y="141"/>
                  </a:cubicBezTo>
                  <a:cubicBezTo>
                    <a:pt x="180" y="141"/>
                    <a:pt x="180" y="141"/>
                    <a:pt x="180" y="141"/>
                  </a:cubicBezTo>
                  <a:close/>
                  <a:moveTo>
                    <a:pt x="180" y="130"/>
                  </a:moveTo>
                  <a:cubicBezTo>
                    <a:pt x="180" y="136"/>
                    <a:pt x="180" y="136"/>
                    <a:pt x="180" y="136"/>
                  </a:cubicBezTo>
                  <a:cubicBezTo>
                    <a:pt x="214" y="136"/>
                    <a:pt x="214" y="136"/>
                    <a:pt x="214" y="136"/>
                  </a:cubicBezTo>
                  <a:cubicBezTo>
                    <a:pt x="214" y="130"/>
                    <a:pt x="214" y="130"/>
                    <a:pt x="214" y="130"/>
                  </a:cubicBezTo>
                  <a:cubicBezTo>
                    <a:pt x="180" y="130"/>
                    <a:pt x="180" y="130"/>
                    <a:pt x="180" y="130"/>
                  </a:cubicBezTo>
                  <a:close/>
                  <a:moveTo>
                    <a:pt x="71" y="122"/>
                  </a:moveTo>
                  <a:cubicBezTo>
                    <a:pt x="51" y="122"/>
                    <a:pt x="34" y="139"/>
                    <a:pt x="34" y="159"/>
                  </a:cubicBezTo>
                  <a:cubicBezTo>
                    <a:pt x="34" y="189"/>
                    <a:pt x="34" y="189"/>
                    <a:pt x="34" y="189"/>
                  </a:cubicBezTo>
                  <a:cubicBezTo>
                    <a:pt x="34" y="210"/>
                    <a:pt x="51" y="226"/>
                    <a:pt x="71" y="226"/>
                  </a:cubicBezTo>
                  <a:cubicBezTo>
                    <a:pt x="133" y="226"/>
                    <a:pt x="133" y="226"/>
                    <a:pt x="133" y="226"/>
                  </a:cubicBezTo>
                  <a:cubicBezTo>
                    <a:pt x="153" y="226"/>
                    <a:pt x="170" y="210"/>
                    <a:pt x="170" y="189"/>
                  </a:cubicBezTo>
                  <a:cubicBezTo>
                    <a:pt x="170" y="159"/>
                    <a:pt x="170" y="159"/>
                    <a:pt x="170" y="159"/>
                  </a:cubicBezTo>
                  <a:cubicBezTo>
                    <a:pt x="170" y="139"/>
                    <a:pt x="153" y="122"/>
                    <a:pt x="133" y="122"/>
                  </a:cubicBezTo>
                  <a:lnTo>
                    <a:pt x="71" y="12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9" name="Group 68"/>
          <p:cNvGrpSpPr/>
          <p:nvPr/>
        </p:nvGrpSpPr>
        <p:grpSpPr>
          <a:xfrm>
            <a:off x="2721683" y="4673376"/>
            <a:ext cx="136927" cy="481209"/>
            <a:chOff x="8243431" y="1672074"/>
            <a:chExt cx="199000" cy="699358"/>
          </a:xfrm>
          <a:solidFill>
            <a:schemeClr val="bg1">
              <a:lumMod val="75000"/>
            </a:schemeClr>
          </a:solidFill>
        </p:grpSpPr>
        <p:sp>
          <p:nvSpPr>
            <p:cNvPr id="66" name="Oval 65"/>
            <p:cNvSpPr/>
            <p:nvPr/>
          </p:nvSpPr>
          <p:spPr>
            <a:xfrm>
              <a:off x="8243431" y="2172432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Oval 66"/>
            <p:cNvSpPr/>
            <p:nvPr/>
          </p:nvSpPr>
          <p:spPr>
            <a:xfrm>
              <a:off x="8243431" y="1921597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8" name="Oval 67"/>
            <p:cNvSpPr/>
            <p:nvPr/>
          </p:nvSpPr>
          <p:spPr>
            <a:xfrm>
              <a:off x="8243431" y="1672074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0" name="Group 69"/>
          <p:cNvGrpSpPr/>
          <p:nvPr/>
        </p:nvGrpSpPr>
        <p:grpSpPr>
          <a:xfrm>
            <a:off x="6360912" y="4673376"/>
            <a:ext cx="136927" cy="481209"/>
            <a:chOff x="8243431" y="1672074"/>
            <a:chExt cx="199000" cy="699358"/>
          </a:xfrm>
          <a:solidFill>
            <a:schemeClr val="bg1">
              <a:lumMod val="75000"/>
            </a:schemeClr>
          </a:solidFill>
        </p:grpSpPr>
        <p:sp>
          <p:nvSpPr>
            <p:cNvPr id="71" name="Oval 70"/>
            <p:cNvSpPr/>
            <p:nvPr/>
          </p:nvSpPr>
          <p:spPr>
            <a:xfrm>
              <a:off x="8243431" y="2172432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2" name="Oval 71"/>
            <p:cNvSpPr/>
            <p:nvPr/>
          </p:nvSpPr>
          <p:spPr>
            <a:xfrm>
              <a:off x="8243431" y="1921597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Oval 72"/>
            <p:cNvSpPr/>
            <p:nvPr/>
          </p:nvSpPr>
          <p:spPr>
            <a:xfrm>
              <a:off x="8243431" y="1672074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4" name="Group 73"/>
          <p:cNvGrpSpPr/>
          <p:nvPr/>
        </p:nvGrpSpPr>
        <p:grpSpPr>
          <a:xfrm>
            <a:off x="9994336" y="4673376"/>
            <a:ext cx="136927" cy="481209"/>
            <a:chOff x="8243431" y="1672074"/>
            <a:chExt cx="199000" cy="699358"/>
          </a:xfrm>
          <a:solidFill>
            <a:schemeClr val="bg1">
              <a:lumMod val="75000"/>
            </a:schemeClr>
          </a:solidFill>
        </p:grpSpPr>
        <p:sp>
          <p:nvSpPr>
            <p:cNvPr id="75" name="Oval 74"/>
            <p:cNvSpPr/>
            <p:nvPr/>
          </p:nvSpPr>
          <p:spPr>
            <a:xfrm>
              <a:off x="8243431" y="2172432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Oval 75"/>
            <p:cNvSpPr/>
            <p:nvPr/>
          </p:nvSpPr>
          <p:spPr>
            <a:xfrm>
              <a:off x="8243431" y="1921597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7" name="Oval 76"/>
            <p:cNvSpPr/>
            <p:nvPr/>
          </p:nvSpPr>
          <p:spPr>
            <a:xfrm>
              <a:off x="8243431" y="1672074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8" name="Group 77"/>
          <p:cNvGrpSpPr/>
          <p:nvPr/>
        </p:nvGrpSpPr>
        <p:grpSpPr>
          <a:xfrm>
            <a:off x="4544198" y="2850346"/>
            <a:ext cx="136927" cy="481209"/>
            <a:chOff x="8243431" y="1672074"/>
            <a:chExt cx="199000" cy="699358"/>
          </a:xfrm>
          <a:solidFill>
            <a:schemeClr val="bg1">
              <a:lumMod val="75000"/>
            </a:schemeClr>
          </a:solidFill>
        </p:grpSpPr>
        <p:sp>
          <p:nvSpPr>
            <p:cNvPr id="79" name="Oval 78"/>
            <p:cNvSpPr/>
            <p:nvPr/>
          </p:nvSpPr>
          <p:spPr>
            <a:xfrm>
              <a:off x="8243431" y="2172432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Oval 79"/>
            <p:cNvSpPr/>
            <p:nvPr/>
          </p:nvSpPr>
          <p:spPr>
            <a:xfrm>
              <a:off x="8243431" y="1921597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Oval 80"/>
            <p:cNvSpPr/>
            <p:nvPr/>
          </p:nvSpPr>
          <p:spPr>
            <a:xfrm>
              <a:off x="8243431" y="1672074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2" name="Group 81"/>
          <p:cNvGrpSpPr/>
          <p:nvPr/>
        </p:nvGrpSpPr>
        <p:grpSpPr>
          <a:xfrm>
            <a:off x="8177625" y="2850346"/>
            <a:ext cx="136927" cy="481209"/>
            <a:chOff x="8243431" y="1672074"/>
            <a:chExt cx="199000" cy="699358"/>
          </a:xfrm>
          <a:solidFill>
            <a:schemeClr val="bg1">
              <a:lumMod val="75000"/>
            </a:schemeClr>
          </a:solidFill>
        </p:grpSpPr>
        <p:sp>
          <p:nvSpPr>
            <p:cNvPr id="83" name="Oval 82"/>
            <p:cNvSpPr/>
            <p:nvPr/>
          </p:nvSpPr>
          <p:spPr>
            <a:xfrm>
              <a:off x="8243431" y="2172432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4" name="Oval 83"/>
            <p:cNvSpPr/>
            <p:nvPr/>
          </p:nvSpPr>
          <p:spPr>
            <a:xfrm>
              <a:off x="8243431" y="1921597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" name="Oval 84"/>
            <p:cNvSpPr/>
            <p:nvPr/>
          </p:nvSpPr>
          <p:spPr>
            <a:xfrm>
              <a:off x="8243431" y="1672074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6" name="Rectangle 85"/>
          <p:cNvSpPr/>
          <p:nvPr/>
        </p:nvSpPr>
        <p:spPr>
          <a:xfrm>
            <a:off x="1948516" y="5309518"/>
            <a:ext cx="1683263" cy="59093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，修改文字内容，也可以直接复制你的内容到此。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Rectangle 86"/>
          <p:cNvSpPr/>
          <p:nvPr/>
        </p:nvSpPr>
        <p:spPr>
          <a:xfrm>
            <a:off x="9221169" y="5309518"/>
            <a:ext cx="1683263" cy="59093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，修改文字内容，也可以直接复制你的内容到此。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Rectangle 87"/>
          <p:cNvSpPr/>
          <p:nvPr/>
        </p:nvSpPr>
        <p:spPr>
          <a:xfrm>
            <a:off x="5587745" y="5309518"/>
            <a:ext cx="1683263" cy="59093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，修改文字内容，也可以直接复制你的内容到此。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Rectangle 88"/>
          <p:cNvSpPr/>
          <p:nvPr/>
        </p:nvSpPr>
        <p:spPr>
          <a:xfrm>
            <a:off x="7390216" y="2025631"/>
            <a:ext cx="1711746" cy="59093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，修改文字内容，也可以直接复制你的内容到此。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Rectangle 89"/>
          <p:cNvSpPr/>
          <p:nvPr/>
        </p:nvSpPr>
        <p:spPr>
          <a:xfrm>
            <a:off x="3751737" y="2025631"/>
            <a:ext cx="1711746" cy="59093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itle 36"/>
          <p:cNvSpPr txBox="1">
            <a:spLocks/>
          </p:cNvSpPr>
          <p:nvPr/>
        </p:nvSpPr>
        <p:spPr>
          <a:xfrm>
            <a:off x="4487044" y="182486"/>
            <a:ext cx="3884663" cy="73559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</a:pPr>
            <a:r>
              <a:rPr lang="zh-CN" altLang="en-US" sz="2800" dirty="0" smtClean="0">
                <a:solidFill>
                  <a:srgbClr val="1B294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AU" sz="2800" dirty="0">
              <a:solidFill>
                <a:srgbClr val="1B294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9" name="Subtitle 37"/>
          <p:cNvSpPr txBox="1">
            <a:spLocks/>
          </p:cNvSpPr>
          <p:nvPr/>
        </p:nvSpPr>
        <p:spPr>
          <a:xfrm>
            <a:off x="5062476" y="682507"/>
            <a:ext cx="2733798" cy="39466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None/>
            </a:pPr>
            <a:r>
              <a:rPr lang="en-US" sz="1400" dirty="0" smtClean="0">
                <a:solidFill>
                  <a:srgbClr val="F8284B"/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AU" sz="1400" dirty="0">
              <a:solidFill>
                <a:srgbClr val="F8284B"/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22615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" grpId="0"/>
      <p:bldP spid="87" grpId="0"/>
      <p:bldP spid="88" grpId="0"/>
      <p:bldP spid="89" grpId="0"/>
      <p:bldP spid="9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15"/>
          <p:cNvSpPr txBox="1"/>
          <p:nvPr/>
        </p:nvSpPr>
        <p:spPr>
          <a:xfrm>
            <a:off x="1529985" y="5017176"/>
            <a:ext cx="4616616" cy="654187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5" name="TextBox 16"/>
          <p:cNvSpPr txBox="1"/>
          <p:nvPr/>
        </p:nvSpPr>
        <p:spPr>
          <a:xfrm>
            <a:off x="1538089" y="4696445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5"/>
          <p:cNvSpPr txBox="1"/>
          <p:nvPr/>
        </p:nvSpPr>
        <p:spPr>
          <a:xfrm>
            <a:off x="6997335" y="5017176"/>
            <a:ext cx="4616616" cy="654187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7" name="TextBox 16"/>
          <p:cNvSpPr txBox="1"/>
          <p:nvPr/>
        </p:nvSpPr>
        <p:spPr>
          <a:xfrm>
            <a:off x="7005439" y="4696445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632995" y="592138"/>
            <a:ext cx="2865432" cy="144877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669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3502247" y="592138"/>
            <a:ext cx="2865432" cy="1448778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669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6475195" y="592138"/>
            <a:ext cx="2865432" cy="1448778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669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9344447" y="592138"/>
            <a:ext cx="2865432" cy="1448778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669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581147" y="2106613"/>
            <a:ext cx="2865432" cy="144877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669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3554095" y="2106613"/>
            <a:ext cx="2865432" cy="1448778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669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6423347" y="2106613"/>
            <a:ext cx="2865432" cy="1448778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669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9344447" y="2106613"/>
            <a:ext cx="2865432" cy="1448778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669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45" name="TextBox 15"/>
          <p:cNvSpPr txBox="1"/>
          <p:nvPr/>
        </p:nvSpPr>
        <p:spPr>
          <a:xfrm>
            <a:off x="653962" y="2683849"/>
            <a:ext cx="2709932" cy="447592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</a:t>
            </a:r>
          </a:p>
        </p:txBody>
      </p:sp>
      <p:sp>
        <p:nvSpPr>
          <p:cNvPr id="46" name="TextBox 16"/>
          <p:cNvSpPr txBox="1"/>
          <p:nvPr/>
        </p:nvSpPr>
        <p:spPr>
          <a:xfrm>
            <a:off x="653962" y="2363118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621096" y="1256266"/>
            <a:ext cx="2709932" cy="447592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621096" y="935535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15"/>
          <p:cNvSpPr txBox="1"/>
          <p:nvPr/>
        </p:nvSpPr>
        <p:spPr>
          <a:xfrm>
            <a:off x="6522917" y="2711841"/>
            <a:ext cx="2709932" cy="447592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</a:t>
            </a:r>
          </a:p>
        </p:txBody>
      </p:sp>
      <p:sp>
        <p:nvSpPr>
          <p:cNvPr id="19" name="TextBox 16"/>
          <p:cNvSpPr txBox="1"/>
          <p:nvPr/>
        </p:nvSpPr>
        <p:spPr>
          <a:xfrm>
            <a:off x="6522917" y="2391110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5"/>
          <p:cNvSpPr txBox="1"/>
          <p:nvPr/>
        </p:nvSpPr>
        <p:spPr>
          <a:xfrm>
            <a:off x="9415407" y="1190951"/>
            <a:ext cx="2709932" cy="447592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</a:t>
            </a:r>
          </a:p>
        </p:txBody>
      </p:sp>
      <p:sp>
        <p:nvSpPr>
          <p:cNvPr id="21" name="TextBox 16"/>
          <p:cNvSpPr txBox="1"/>
          <p:nvPr/>
        </p:nvSpPr>
        <p:spPr>
          <a:xfrm>
            <a:off x="9415407" y="870220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itle 36"/>
          <p:cNvSpPr txBox="1">
            <a:spLocks/>
          </p:cNvSpPr>
          <p:nvPr/>
        </p:nvSpPr>
        <p:spPr>
          <a:xfrm>
            <a:off x="4487044" y="182486"/>
            <a:ext cx="3884663" cy="73559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</a:pPr>
            <a:r>
              <a:rPr lang="zh-CN" altLang="en-US" sz="2800" dirty="0" smtClean="0">
                <a:solidFill>
                  <a:srgbClr val="1B294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AU" sz="2800" dirty="0">
              <a:solidFill>
                <a:srgbClr val="1B294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3" name="Subtitle 37"/>
          <p:cNvSpPr txBox="1">
            <a:spLocks/>
          </p:cNvSpPr>
          <p:nvPr/>
        </p:nvSpPr>
        <p:spPr>
          <a:xfrm>
            <a:off x="5062476" y="682507"/>
            <a:ext cx="2733798" cy="39466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None/>
            </a:pPr>
            <a:r>
              <a:rPr lang="en-US" sz="1400" dirty="0" smtClean="0">
                <a:solidFill>
                  <a:srgbClr val="F8284B"/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AU" sz="1400" dirty="0">
              <a:solidFill>
                <a:srgbClr val="F8284B"/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67765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5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50"/>
                            </p:stCondLst>
                            <p:childTnLst>
                              <p:par>
                                <p:cTn id="5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6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100"/>
                            </p:stCondLst>
                            <p:childTnLst>
                              <p:par>
                                <p:cTn id="6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150"/>
                            </p:stCondLst>
                            <p:childTnLst>
                              <p:par>
                                <p:cTn id="7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9200"/>
                            </p:stCondLst>
                            <p:childTnLst>
                              <p:par>
                                <p:cTn id="8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250"/>
                            </p:stCondLst>
                            <p:childTnLst>
                              <p:par>
                                <p:cTn id="9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28" grpId="0" animBg="1"/>
      <p:bldP spid="32" grpId="0" animBg="1"/>
      <p:bldP spid="36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/>
      <p:bldP spid="46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924645" y="2240575"/>
            <a:ext cx="1631915" cy="1631915"/>
            <a:chOff x="1108416" y="1691638"/>
            <a:chExt cx="1781907" cy="1781907"/>
          </a:xfrm>
        </p:grpSpPr>
        <p:sp>
          <p:nvSpPr>
            <p:cNvPr id="9" name="Oval 8"/>
            <p:cNvSpPr/>
            <p:nvPr/>
          </p:nvSpPr>
          <p:spPr>
            <a:xfrm flipH="1">
              <a:off x="1108416" y="1691638"/>
              <a:ext cx="1781907" cy="178190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 noEditPoints="1"/>
            </p:cNvSpPr>
            <p:nvPr/>
          </p:nvSpPr>
          <p:spPr bwMode="auto">
            <a:xfrm>
              <a:off x="1805677" y="2079544"/>
              <a:ext cx="387383" cy="251895"/>
            </a:xfrm>
            <a:custGeom>
              <a:avLst/>
              <a:gdLst>
                <a:gd name="T0" fmla="*/ 13 w 94"/>
                <a:gd name="T1" fmla="*/ 0 h 61"/>
                <a:gd name="T2" fmla="*/ 82 w 94"/>
                <a:gd name="T3" fmla="*/ 0 h 61"/>
                <a:gd name="T4" fmla="*/ 89 w 94"/>
                <a:gd name="T5" fmla="*/ 2 h 61"/>
                <a:gd name="T6" fmla="*/ 47 w 94"/>
                <a:gd name="T7" fmla="*/ 33 h 61"/>
                <a:gd name="T8" fmla="*/ 6 w 94"/>
                <a:gd name="T9" fmla="*/ 2 h 61"/>
                <a:gd name="T10" fmla="*/ 13 w 94"/>
                <a:gd name="T11" fmla="*/ 0 h 61"/>
                <a:gd name="T12" fmla="*/ 94 w 94"/>
                <a:gd name="T13" fmla="*/ 9 h 61"/>
                <a:gd name="T14" fmla="*/ 67 w 94"/>
                <a:gd name="T15" fmla="*/ 29 h 61"/>
                <a:gd name="T16" fmla="*/ 93 w 94"/>
                <a:gd name="T17" fmla="*/ 53 h 61"/>
                <a:gd name="T18" fmla="*/ 94 w 94"/>
                <a:gd name="T19" fmla="*/ 48 h 61"/>
                <a:gd name="T20" fmla="*/ 94 w 94"/>
                <a:gd name="T21" fmla="*/ 12 h 61"/>
                <a:gd name="T22" fmla="*/ 94 w 94"/>
                <a:gd name="T23" fmla="*/ 9 h 61"/>
                <a:gd name="T24" fmla="*/ 87 w 94"/>
                <a:gd name="T25" fmla="*/ 60 h 61"/>
                <a:gd name="T26" fmla="*/ 82 w 94"/>
                <a:gd name="T27" fmla="*/ 61 h 61"/>
                <a:gd name="T28" fmla="*/ 13 w 94"/>
                <a:gd name="T29" fmla="*/ 61 h 61"/>
                <a:gd name="T30" fmla="*/ 6 w 94"/>
                <a:gd name="T31" fmla="*/ 59 h 61"/>
                <a:gd name="T32" fmla="*/ 34 w 94"/>
                <a:gd name="T33" fmla="*/ 34 h 61"/>
                <a:gd name="T34" fmla="*/ 44 w 94"/>
                <a:gd name="T35" fmla="*/ 42 h 61"/>
                <a:gd name="T36" fmla="*/ 47 w 94"/>
                <a:gd name="T37" fmla="*/ 44 h 61"/>
                <a:gd name="T38" fmla="*/ 50 w 94"/>
                <a:gd name="T39" fmla="*/ 42 h 61"/>
                <a:gd name="T40" fmla="*/ 60 w 94"/>
                <a:gd name="T41" fmla="*/ 35 h 61"/>
                <a:gd name="T42" fmla="*/ 87 w 94"/>
                <a:gd name="T43" fmla="*/ 60 h 61"/>
                <a:gd name="T44" fmla="*/ 1 w 94"/>
                <a:gd name="T45" fmla="*/ 52 h 61"/>
                <a:gd name="T46" fmla="*/ 27 w 94"/>
                <a:gd name="T47" fmla="*/ 29 h 61"/>
                <a:gd name="T48" fmla="*/ 1 w 94"/>
                <a:gd name="T49" fmla="*/ 9 h 61"/>
                <a:gd name="T50" fmla="*/ 0 w 94"/>
                <a:gd name="T51" fmla="*/ 12 h 61"/>
                <a:gd name="T52" fmla="*/ 0 w 94"/>
                <a:gd name="T53" fmla="*/ 48 h 61"/>
                <a:gd name="T54" fmla="*/ 1 w 94"/>
                <a:gd name="T55" fmla="*/ 52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4" h="61">
                  <a:moveTo>
                    <a:pt x="13" y="0"/>
                  </a:moveTo>
                  <a:cubicBezTo>
                    <a:pt x="82" y="0"/>
                    <a:pt x="82" y="0"/>
                    <a:pt x="82" y="0"/>
                  </a:cubicBezTo>
                  <a:cubicBezTo>
                    <a:pt x="84" y="0"/>
                    <a:pt x="87" y="1"/>
                    <a:pt x="89" y="2"/>
                  </a:cubicBezTo>
                  <a:cubicBezTo>
                    <a:pt x="47" y="33"/>
                    <a:pt x="47" y="33"/>
                    <a:pt x="47" y="33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8" y="1"/>
                    <a:pt x="10" y="0"/>
                    <a:pt x="13" y="0"/>
                  </a:cubicBezTo>
                  <a:close/>
                  <a:moveTo>
                    <a:pt x="94" y="9"/>
                  </a:moveTo>
                  <a:cubicBezTo>
                    <a:pt x="67" y="29"/>
                    <a:pt x="67" y="29"/>
                    <a:pt x="67" y="29"/>
                  </a:cubicBezTo>
                  <a:cubicBezTo>
                    <a:pt x="93" y="53"/>
                    <a:pt x="93" y="53"/>
                    <a:pt x="93" y="53"/>
                  </a:cubicBezTo>
                  <a:cubicBezTo>
                    <a:pt x="94" y="52"/>
                    <a:pt x="94" y="50"/>
                    <a:pt x="94" y="48"/>
                  </a:cubicBezTo>
                  <a:cubicBezTo>
                    <a:pt x="94" y="12"/>
                    <a:pt x="94" y="12"/>
                    <a:pt x="94" y="12"/>
                  </a:cubicBezTo>
                  <a:cubicBezTo>
                    <a:pt x="94" y="11"/>
                    <a:pt x="94" y="10"/>
                    <a:pt x="94" y="9"/>
                  </a:cubicBezTo>
                  <a:close/>
                  <a:moveTo>
                    <a:pt x="87" y="60"/>
                  </a:moveTo>
                  <a:cubicBezTo>
                    <a:pt x="85" y="60"/>
                    <a:pt x="84" y="61"/>
                    <a:pt x="82" y="61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0" y="61"/>
                    <a:pt x="8" y="60"/>
                    <a:pt x="6" y="59"/>
                  </a:cubicBezTo>
                  <a:cubicBezTo>
                    <a:pt x="34" y="34"/>
                    <a:pt x="34" y="34"/>
                    <a:pt x="34" y="34"/>
                  </a:cubicBezTo>
                  <a:cubicBezTo>
                    <a:pt x="44" y="42"/>
                    <a:pt x="44" y="42"/>
                    <a:pt x="44" y="42"/>
                  </a:cubicBezTo>
                  <a:cubicBezTo>
                    <a:pt x="47" y="44"/>
                    <a:pt x="47" y="44"/>
                    <a:pt x="47" y="44"/>
                  </a:cubicBezTo>
                  <a:cubicBezTo>
                    <a:pt x="50" y="42"/>
                    <a:pt x="50" y="42"/>
                    <a:pt x="50" y="42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87" y="60"/>
                    <a:pt x="87" y="60"/>
                    <a:pt x="87" y="60"/>
                  </a:cubicBezTo>
                  <a:close/>
                  <a:moveTo>
                    <a:pt x="1" y="52"/>
                  </a:moveTo>
                  <a:cubicBezTo>
                    <a:pt x="27" y="29"/>
                    <a:pt x="27" y="29"/>
                    <a:pt x="27" y="2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0" y="10"/>
                    <a:pt x="0" y="11"/>
                    <a:pt x="0" y="12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49"/>
                    <a:pt x="0" y="51"/>
                    <a:pt x="1" y="5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1309232" y="2460170"/>
              <a:ext cx="1380278" cy="5847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，修改文字内容，也可以直接复制你的内容到此。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418064" y="3286290"/>
            <a:ext cx="1631915" cy="1631915"/>
            <a:chOff x="2739096" y="2833465"/>
            <a:chExt cx="1781907" cy="1781907"/>
          </a:xfrm>
        </p:grpSpPr>
        <p:sp>
          <p:nvSpPr>
            <p:cNvPr id="12" name="Oval 11"/>
            <p:cNvSpPr/>
            <p:nvPr/>
          </p:nvSpPr>
          <p:spPr>
            <a:xfrm flipH="1">
              <a:off x="2739096" y="2833465"/>
              <a:ext cx="1781907" cy="178190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3442082" y="3124672"/>
              <a:ext cx="375934" cy="383568"/>
            </a:xfrm>
            <a:custGeom>
              <a:avLst/>
              <a:gdLst>
                <a:gd name="T0" fmla="*/ 87 w 91"/>
                <a:gd name="T1" fmla="*/ 39 h 93"/>
                <a:gd name="T2" fmla="*/ 91 w 91"/>
                <a:gd name="T3" fmla="*/ 46 h 93"/>
                <a:gd name="T4" fmla="*/ 91 w 91"/>
                <a:gd name="T5" fmla="*/ 83 h 93"/>
                <a:gd name="T6" fmla="*/ 81 w 91"/>
                <a:gd name="T7" fmla="*/ 93 h 93"/>
                <a:gd name="T8" fmla="*/ 10 w 91"/>
                <a:gd name="T9" fmla="*/ 93 h 93"/>
                <a:gd name="T10" fmla="*/ 0 w 91"/>
                <a:gd name="T11" fmla="*/ 83 h 93"/>
                <a:gd name="T12" fmla="*/ 0 w 91"/>
                <a:gd name="T13" fmla="*/ 46 h 93"/>
                <a:gd name="T14" fmla="*/ 3 w 91"/>
                <a:gd name="T15" fmla="*/ 40 h 93"/>
                <a:gd name="T16" fmla="*/ 3 w 91"/>
                <a:gd name="T17" fmla="*/ 40 h 93"/>
                <a:gd name="T18" fmla="*/ 3 w 91"/>
                <a:gd name="T19" fmla="*/ 40 h 93"/>
                <a:gd name="T20" fmla="*/ 3 w 91"/>
                <a:gd name="T21" fmla="*/ 39 h 93"/>
                <a:gd name="T22" fmla="*/ 40 w 91"/>
                <a:gd name="T23" fmla="*/ 3 h 93"/>
                <a:gd name="T24" fmla="*/ 51 w 91"/>
                <a:gd name="T25" fmla="*/ 3 h 93"/>
                <a:gd name="T26" fmla="*/ 87 w 91"/>
                <a:gd name="T27" fmla="*/ 39 h 93"/>
                <a:gd name="T28" fmla="*/ 16 w 91"/>
                <a:gd name="T29" fmla="*/ 30 h 93"/>
                <a:gd name="T30" fmla="*/ 16 w 91"/>
                <a:gd name="T31" fmla="*/ 52 h 93"/>
                <a:gd name="T32" fmla="*/ 46 w 91"/>
                <a:gd name="T33" fmla="*/ 75 h 93"/>
                <a:gd name="T34" fmla="*/ 73 w 91"/>
                <a:gd name="T35" fmla="*/ 54 h 93"/>
                <a:gd name="T36" fmla="*/ 73 w 91"/>
                <a:gd name="T37" fmla="*/ 30 h 93"/>
                <a:gd name="T38" fmla="*/ 16 w 91"/>
                <a:gd name="T39" fmla="*/ 30 h 93"/>
                <a:gd name="T40" fmla="*/ 26 w 91"/>
                <a:gd name="T41" fmla="*/ 35 h 93"/>
                <a:gd name="T42" fmla="*/ 26 w 91"/>
                <a:gd name="T43" fmla="*/ 39 h 93"/>
                <a:gd name="T44" fmla="*/ 64 w 91"/>
                <a:gd name="T45" fmla="*/ 39 h 93"/>
                <a:gd name="T46" fmla="*/ 64 w 91"/>
                <a:gd name="T47" fmla="*/ 35 h 93"/>
                <a:gd name="T48" fmla="*/ 26 w 91"/>
                <a:gd name="T49" fmla="*/ 35 h 93"/>
                <a:gd name="T50" fmla="*/ 26 w 91"/>
                <a:gd name="T51" fmla="*/ 51 h 93"/>
                <a:gd name="T52" fmla="*/ 26 w 91"/>
                <a:gd name="T53" fmla="*/ 55 h 93"/>
                <a:gd name="T54" fmla="*/ 64 w 91"/>
                <a:gd name="T55" fmla="*/ 55 h 93"/>
                <a:gd name="T56" fmla="*/ 64 w 91"/>
                <a:gd name="T57" fmla="*/ 51 h 93"/>
                <a:gd name="T58" fmla="*/ 26 w 91"/>
                <a:gd name="T59" fmla="*/ 51 h 93"/>
                <a:gd name="T60" fmla="*/ 26 w 91"/>
                <a:gd name="T61" fmla="*/ 43 h 93"/>
                <a:gd name="T62" fmla="*/ 26 w 91"/>
                <a:gd name="T63" fmla="*/ 47 h 93"/>
                <a:gd name="T64" fmla="*/ 64 w 91"/>
                <a:gd name="T65" fmla="*/ 47 h 93"/>
                <a:gd name="T66" fmla="*/ 64 w 91"/>
                <a:gd name="T67" fmla="*/ 43 h 93"/>
                <a:gd name="T68" fmla="*/ 26 w 91"/>
                <a:gd name="T69" fmla="*/ 43 h 93"/>
                <a:gd name="T70" fmla="*/ 10 w 91"/>
                <a:gd name="T71" fmla="*/ 87 h 93"/>
                <a:gd name="T72" fmla="*/ 28 w 91"/>
                <a:gd name="T73" fmla="*/ 70 h 93"/>
                <a:gd name="T74" fmla="*/ 28 w 91"/>
                <a:gd name="T75" fmla="*/ 67 h 93"/>
                <a:gd name="T76" fmla="*/ 26 w 91"/>
                <a:gd name="T77" fmla="*/ 67 h 93"/>
                <a:gd name="T78" fmla="*/ 8 w 91"/>
                <a:gd name="T79" fmla="*/ 84 h 93"/>
                <a:gd name="T80" fmla="*/ 8 w 91"/>
                <a:gd name="T81" fmla="*/ 87 h 93"/>
                <a:gd name="T82" fmla="*/ 10 w 91"/>
                <a:gd name="T83" fmla="*/ 87 h 93"/>
                <a:gd name="T84" fmla="*/ 85 w 91"/>
                <a:gd name="T85" fmla="*/ 84 h 93"/>
                <a:gd name="T86" fmla="*/ 67 w 91"/>
                <a:gd name="T87" fmla="*/ 67 h 93"/>
                <a:gd name="T88" fmla="*/ 64 w 91"/>
                <a:gd name="T89" fmla="*/ 67 h 93"/>
                <a:gd name="T90" fmla="*/ 64 w 91"/>
                <a:gd name="T91" fmla="*/ 70 h 93"/>
                <a:gd name="T92" fmla="*/ 82 w 91"/>
                <a:gd name="T93" fmla="*/ 87 h 93"/>
                <a:gd name="T94" fmla="*/ 85 w 91"/>
                <a:gd name="T95" fmla="*/ 87 h 93"/>
                <a:gd name="T96" fmla="*/ 85 w 91"/>
                <a:gd name="T97" fmla="*/ 84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91" h="93">
                  <a:moveTo>
                    <a:pt x="87" y="39"/>
                  </a:moveTo>
                  <a:cubicBezTo>
                    <a:pt x="89" y="40"/>
                    <a:pt x="91" y="43"/>
                    <a:pt x="91" y="46"/>
                  </a:cubicBezTo>
                  <a:cubicBezTo>
                    <a:pt x="91" y="83"/>
                    <a:pt x="91" y="83"/>
                    <a:pt x="91" y="83"/>
                  </a:cubicBezTo>
                  <a:cubicBezTo>
                    <a:pt x="91" y="89"/>
                    <a:pt x="86" y="93"/>
                    <a:pt x="81" y="93"/>
                  </a:cubicBezTo>
                  <a:cubicBezTo>
                    <a:pt x="10" y="93"/>
                    <a:pt x="10" y="93"/>
                    <a:pt x="10" y="93"/>
                  </a:cubicBezTo>
                  <a:cubicBezTo>
                    <a:pt x="5" y="93"/>
                    <a:pt x="0" y="89"/>
                    <a:pt x="0" y="83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4"/>
                    <a:pt x="1" y="41"/>
                    <a:pt x="3" y="40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3" y="40"/>
                    <a:pt x="3" y="40"/>
                    <a:pt x="3" y="39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3" y="0"/>
                    <a:pt x="47" y="0"/>
                    <a:pt x="51" y="3"/>
                  </a:cubicBezTo>
                  <a:cubicBezTo>
                    <a:pt x="87" y="39"/>
                    <a:pt x="87" y="39"/>
                    <a:pt x="87" y="39"/>
                  </a:cubicBezTo>
                  <a:close/>
                  <a:moveTo>
                    <a:pt x="16" y="30"/>
                  </a:moveTo>
                  <a:cubicBezTo>
                    <a:pt x="16" y="52"/>
                    <a:pt x="16" y="52"/>
                    <a:pt x="16" y="52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73" y="54"/>
                    <a:pt x="73" y="54"/>
                    <a:pt x="73" y="54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16" y="30"/>
                    <a:pt x="16" y="30"/>
                    <a:pt x="16" y="30"/>
                  </a:cubicBezTo>
                  <a:close/>
                  <a:moveTo>
                    <a:pt x="26" y="35"/>
                  </a:moveTo>
                  <a:cubicBezTo>
                    <a:pt x="26" y="39"/>
                    <a:pt x="26" y="39"/>
                    <a:pt x="26" y="39"/>
                  </a:cubicBezTo>
                  <a:cubicBezTo>
                    <a:pt x="64" y="39"/>
                    <a:pt x="64" y="39"/>
                    <a:pt x="64" y="39"/>
                  </a:cubicBezTo>
                  <a:cubicBezTo>
                    <a:pt x="64" y="35"/>
                    <a:pt x="64" y="35"/>
                    <a:pt x="64" y="35"/>
                  </a:cubicBezTo>
                  <a:cubicBezTo>
                    <a:pt x="26" y="35"/>
                    <a:pt x="26" y="35"/>
                    <a:pt x="26" y="35"/>
                  </a:cubicBezTo>
                  <a:close/>
                  <a:moveTo>
                    <a:pt x="26" y="51"/>
                  </a:moveTo>
                  <a:cubicBezTo>
                    <a:pt x="26" y="55"/>
                    <a:pt x="26" y="55"/>
                    <a:pt x="26" y="55"/>
                  </a:cubicBezTo>
                  <a:cubicBezTo>
                    <a:pt x="64" y="55"/>
                    <a:pt x="64" y="55"/>
                    <a:pt x="64" y="55"/>
                  </a:cubicBezTo>
                  <a:cubicBezTo>
                    <a:pt x="64" y="51"/>
                    <a:pt x="64" y="51"/>
                    <a:pt x="64" y="51"/>
                  </a:cubicBezTo>
                  <a:cubicBezTo>
                    <a:pt x="26" y="51"/>
                    <a:pt x="26" y="51"/>
                    <a:pt x="26" y="51"/>
                  </a:cubicBezTo>
                  <a:close/>
                  <a:moveTo>
                    <a:pt x="26" y="43"/>
                  </a:moveTo>
                  <a:cubicBezTo>
                    <a:pt x="26" y="47"/>
                    <a:pt x="26" y="47"/>
                    <a:pt x="26" y="47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43"/>
                    <a:pt x="64" y="43"/>
                    <a:pt x="64" y="43"/>
                  </a:cubicBezTo>
                  <a:cubicBezTo>
                    <a:pt x="26" y="43"/>
                    <a:pt x="26" y="43"/>
                    <a:pt x="26" y="43"/>
                  </a:cubicBezTo>
                  <a:close/>
                  <a:moveTo>
                    <a:pt x="10" y="87"/>
                  </a:moveTo>
                  <a:cubicBezTo>
                    <a:pt x="28" y="70"/>
                    <a:pt x="28" y="70"/>
                    <a:pt x="28" y="70"/>
                  </a:cubicBezTo>
                  <a:cubicBezTo>
                    <a:pt x="29" y="69"/>
                    <a:pt x="29" y="68"/>
                    <a:pt x="28" y="67"/>
                  </a:cubicBezTo>
                  <a:cubicBezTo>
                    <a:pt x="28" y="66"/>
                    <a:pt x="27" y="66"/>
                    <a:pt x="26" y="67"/>
                  </a:cubicBezTo>
                  <a:cubicBezTo>
                    <a:pt x="8" y="84"/>
                    <a:pt x="8" y="84"/>
                    <a:pt x="8" y="84"/>
                  </a:cubicBezTo>
                  <a:cubicBezTo>
                    <a:pt x="7" y="85"/>
                    <a:pt x="7" y="86"/>
                    <a:pt x="8" y="87"/>
                  </a:cubicBezTo>
                  <a:cubicBezTo>
                    <a:pt x="8" y="88"/>
                    <a:pt x="10" y="88"/>
                    <a:pt x="10" y="87"/>
                  </a:cubicBezTo>
                  <a:close/>
                  <a:moveTo>
                    <a:pt x="85" y="84"/>
                  </a:moveTo>
                  <a:cubicBezTo>
                    <a:pt x="67" y="67"/>
                    <a:pt x="67" y="67"/>
                    <a:pt x="67" y="67"/>
                  </a:cubicBezTo>
                  <a:cubicBezTo>
                    <a:pt x="66" y="66"/>
                    <a:pt x="65" y="66"/>
                    <a:pt x="64" y="67"/>
                  </a:cubicBezTo>
                  <a:cubicBezTo>
                    <a:pt x="63" y="68"/>
                    <a:pt x="63" y="69"/>
                    <a:pt x="64" y="70"/>
                  </a:cubicBezTo>
                  <a:cubicBezTo>
                    <a:pt x="82" y="87"/>
                    <a:pt x="82" y="87"/>
                    <a:pt x="82" y="87"/>
                  </a:cubicBezTo>
                  <a:cubicBezTo>
                    <a:pt x="83" y="88"/>
                    <a:pt x="84" y="88"/>
                    <a:pt x="85" y="87"/>
                  </a:cubicBezTo>
                  <a:cubicBezTo>
                    <a:pt x="85" y="86"/>
                    <a:pt x="85" y="85"/>
                    <a:pt x="85" y="8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2914244" y="3628717"/>
              <a:ext cx="1431612" cy="5847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6404898" y="3286290"/>
            <a:ext cx="1631915" cy="1631915"/>
            <a:chOff x="6000456" y="2833465"/>
            <a:chExt cx="1781907" cy="1781907"/>
          </a:xfrm>
        </p:grpSpPr>
        <p:sp>
          <p:nvSpPr>
            <p:cNvPr id="11" name="Oval 10"/>
            <p:cNvSpPr/>
            <p:nvPr/>
          </p:nvSpPr>
          <p:spPr>
            <a:xfrm flipH="1">
              <a:off x="6000456" y="2833465"/>
              <a:ext cx="1781907" cy="178190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 noEditPoints="1"/>
            </p:cNvSpPr>
            <p:nvPr/>
          </p:nvSpPr>
          <p:spPr bwMode="auto">
            <a:xfrm>
              <a:off x="6718709" y="3180944"/>
              <a:ext cx="345401" cy="395018"/>
            </a:xfrm>
            <a:custGeom>
              <a:avLst/>
              <a:gdLst>
                <a:gd name="T0" fmla="*/ 50 w 84"/>
                <a:gd name="T1" fmla="*/ 92 h 96"/>
                <a:gd name="T2" fmla="*/ 57 w 84"/>
                <a:gd name="T3" fmla="*/ 81 h 96"/>
                <a:gd name="T4" fmla="*/ 56 w 84"/>
                <a:gd name="T5" fmla="*/ 75 h 96"/>
                <a:gd name="T6" fmla="*/ 43 w 84"/>
                <a:gd name="T7" fmla="*/ 63 h 96"/>
                <a:gd name="T8" fmla="*/ 38 w 84"/>
                <a:gd name="T9" fmla="*/ 62 h 96"/>
                <a:gd name="T10" fmla="*/ 30 w 84"/>
                <a:gd name="T11" fmla="*/ 67 h 96"/>
                <a:gd name="T12" fmla="*/ 17 w 84"/>
                <a:gd name="T13" fmla="*/ 35 h 96"/>
                <a:gd name="T14" fmla="*/ 26 w 84"/>
                <a:gd name="T15" fmla="*/ 31 h 96"/>
                <a:gd name="T16" fmla="*/ 27 w 84"/>
                <a:gd name="T17" fmla="*/ 25 h 96"/>
                <a:gd name="T18" fmla="*/ 22 w 84"/>
                <a:gd name="T19" fmla="*/ 8 h 96"/>
                <a:gd name="T20" fmla="*/ 18 w 84"/>
                <a:gd name="T21" fmla="*/ 4 h 96"/>
                <a:gd name="T22" fmla="*/ 4 w 84"/>
                <a:gd name="T23" fmla="*/ 6 h 96"/>
                <a:gd name="T24" fmla="*/ 0 w 84"/>
                <a:gd name="T25" fmla="*/ 10 h 96"/>
                <a:gd name="T26" fmla="*/ 43 w 84"/>
                <a:gd name="T27" fmla="*/ 94 h 96"/>
                <a:gd name="T28" fmla="*/ 50 w 84"/>
                <a:gd name="T29" fmla="*/ 92 h 96"/>
                <a:gd name="T30" fmla="*/ 45 w 84"/>
                <a:gd name="T31" fmla="*/ 53 h 96"/>
                <a:gd name="T32" fmla="*/ 32 w 84"/>
                <a:gd name="T33" fmla="*/ 53 h 96"/>
                <a:gd name="T34" fmla="*/ 32 w 84"/>
                <a:gd name="T35" fmla="*/ 50 h 96"/>
                <a:gd name="T36" fmla="*/ 40 w 84"/>
                <a:gd name="T37" fmla="*/ 38 h 96"/>
                <a:gd name="T38" fmla="*/ 42 w 84"/>
                <a:gd name="T39" fmla="*/ 32 h 96"/>
                <a:gd name="T40" fmla="*/ 41 w 84"/>
                <a:gd name="T41" fmla="*/ 30 h 96"/>
                <a:gd name="T42" fmla="*/ 40 w 84"/>
                <a:gd name="T43" fmla="*/ 31 h 96"/>
                <a:gd name="T44" fmla="*/ 39 w 84"/>
                <a:gd name="T45" fmla="*/ 36 h 96"/>
                <a:gd name="T46" fmla="*/ 34 w 84"/>
                <a:gd name="T47" fmla="*/ 36 h 96"/>
                <a:gd name="T48" fmla="*/ 34 w 84"/>
                <a:gd name="T49" fmla="*/ 31 h 96"/>
                <a:gd name="T50" fmla="*/ 42 w 84"/>
                <a:gd name="T51" fmla="*/ 26 h 96"/>
                <a:gd name="T52" fmla="*/ 47 w 84"/>
                <a:gd name="T53" fmla="*/ 28 h 96"/>
                <a:gd name="T54" fmla="*/ 47 w 84"/>
                <a:gd name="T55" fmla="*/ 34 h 96"/>
                <a:gd name="T56" fmla="*/ 47 w 84"/>
                <a:gd name="T57" fmla="*/ 37 h 96"/>
                <a:gd name="T58" fmla="*/ 38 w 84"/>
                <a:gd name="T59" fmla="*/ 50 h 96"/>
                <a:gd name="T60" fmla="*/ 46 w 84"/>
                <a:gd name="T61" fmla="*/ 50 h 96"/>
                <a:gd name="T62" fmla="*/ 45 w 84"/>
                <a:gd name="T63" fmla="*/ 53 h 96"/>
                <a:gd name="T64" fmla="*/ 63 w 84"/>
                <a:gd name="T65" fmla="*/ 50 h 96"/>
                <a:gd name="T66" fmla="*/ 60 w 84"/>
                <a:gd name="T67" fmla="*/ 50 h 96"/>
                <a:gd name="T68" fmla="*/ 60 w 84"/>
                <a:gd name="T69" fmla="*/ 53 h 96"/>
                <a:gd name="T70" fmla="*/ 54 w 84"/>
                <a:gd name="T71" fmla="*/ 53 h 96"/>
                <a:gd name="T72" fmla="*/ 54 w 84"/>
                <a:gd name="T73" fmla="*/ 50 h 96"/>
                <a:gd name="T74" fmla="*/ 46 w 84"/>
                <a:gd name="T75" fmla="*/ 50 h 96"/>
                <a:gd name="T76" fmla="*/ 47 w 84"/>
                <a:gd name="T77" fmla="*/ 46 h 96"/>
                <a:gd name="T78" fmla="*/ 55 w 84"/>
                <a:gd name="T79" fmla="*/ 26 h 96"/>
                <a:gd name="T80" fmla="*/ 63 w 84"/>
                <a:gd name="T81" fmla="*/ 26 h 96"/>
                <a:gd name="T82" fmla="*/ 61 w 84"/>
                <a:gd name="T83" fmla="*/ 46 h 96"/>
                <a:gd name="T84" fmla="*/ 63 w 84"/>
                <a:gd name="T85" fmla="*/ 46 h 96"/>
                <a:gd name="T86" fmla="*/ 63 w 84"/>
                <a:gd name="T87" fmla="*/ 50 h 96"/>
                <a:gd name="T88" fmla="*/ 55 w 84"/>
                <a:gd name="T89" fmla="*/ 46 h 96"/>
                <a:gd name="T90" fmla="*/ 52 w 84"/>
                <a:gd name="T91" fmla="*/ 46 h 96"/>
                <a:gd name="T92" fmla="*/ 56 w 84"/>
                <a:gd name="T93" fmla="*/ 35 h 96"/>
                <a:gd name="T94" fmla="*/ 55 w 84"/>
                <a:gd name="T95" fmla="*/ 46 h 96"/>
                <a:gd name="T96" fmla="*/ 43 w 84"/>
                <a:gd name="T97" fmla="*/ 0 h 96"/>
                <a:gd name="T98" fmla="*/ 72 w 84"/>
                <a:gd name="T99" fmla="*/ 12 h 96"/>
                <a:gd name="T100" fmla="*/ 84 w 84"/>
                <a:gd name="T101" fmla="*/ 41 h 96"/>
                <a:gd name="T102" fmla="*/ 72 w 84"/>
                <a:gd name="T103" fmla="*/ 71 h 96"/>
                <a:gd name="T104" fmla="*/ 65 w 84"/>
                <a:gd name="T105" fmla="*/ 76 h 96"/>
                <a:gd name="T106" fmla="*/ 63 w 84"/>
                <a:gd name="T107" fmla="*/ 73 h 96"/>
                <a:gd name="T108" fmla="*/ 59 w 84"/>
                <a:gd name="T109" fmla="*/ 69 h 96"/>
                <a:gd name="T110" fmla="*/ 66 w 84"/>
                <a:gd name="T111" fmla="*/ 64 h 96"/>
                <a:gd name="T112" fmla="*/ 75 w 84"/>
                <a:gd name="T113" fmla="*/ 41 h 96"/>
                <a:gd name="T114" fmla="*/ 66 w 84"/>
                <a:gd name="T115" fmla="*/ 19 h 96"/>
                <a:gd name="T116" fmla="*/ 43 w 84"/>
                <a:gd name="T117" fmla="*/ 10 h 96"/>
                <a:gd name="T118" fmla="*/ 31 w 84"/>
                <a:gd name="T119" fmla="*/ 12 h 96"/>
                <a:gd name="T120" fmla="*/ 29 w 84"/>
                <a:gd name="T121" fmla="*/ 6 h 96"/>
                <a:gd name="T122" fmla="*/ 28 w 84"/>
                <a:gd name="T123" fmla="*/ 3 h 96"/>
                <a:gd name="T124" fmla="*/ 43 w 84"/>
                <a:gd name="T125" fmla="*/ 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4" h="96">
                  <a:moveTo>
                    <a:pt x="50" y="92"/>
                  </a:moveTo>
                  <a:cubicBezTo>
                    <a:pt x="52" y="88"/>
                    <a:pt x="55" y="84"/>
                    <a:pt x="57" y="81"/>
                  </a:cubicBezTo>
                  <a:cubicBezTo>
                    <a:pt x="58" y="79"/>
                    <a:pt x="58" y="77"/>
                    <a:pt x="56" y="75"/>
                  </a:cubicBezTo>
                  <a:cubicBezTo>
                    <a:pt x="52" y="71"/>
                    <a:pt x="48" y="67"/>
                    <a:pt x="43" y="63"/>
                  </a:cubicBezTo>
                  <a:cubicBezTo>
                    <a:pt x="41" y="61"/>
                    <a:pt x="40" y="61"/>
                    <a:pt x="38" y="62"/>
                  </a:cubicBezTo>
                  <a:cubicBezTo>
                    <a:pt x="35" y="63"/>
                    <a:pt x="33" y="65"/>
                    <a:pt x="30" y="67"/>
                  </a:cubicBezTo>
                  <a:cubicBezTo>
                    <a:pt x="21" y="53"/>
                    <a:pt x="19" y="45"/>
                    <a:pt x="17" y="35"/>
                  </a:cubicBezTo>
                  <a:cubicBezTo>
                    <a:pt x="20" y="34"/>
                    <a:pt x="23" y="32"/>
                    <a:pt x="26" y="31"/>
                  </a:cubicBezTo>
                  <a:cubicBezTo>
                    <a:pt x="27" y="30"/>
                    <a:pt x="28" y="28"/>
                    <a:pt x="27" y="25"/>
                  </a:cubicBezTo>
                  <a:cubicBezTo>
                    <a:pt x="26" y="20"/>
                    <a:pt x="24" y="14"/>
                    <a:pt x="22" y="8"/>
                  </a:cubicBezTo>
                  <a:cubicBezTo>
                    <a:pt x="22" y="6"/>
                    <a:pt x="20" y="4"/>
                    <a:pt x="18" y="4"/>
                  </a:cubicBezTo>
                  <a:cubicBezTo>
                    <a:pt x="14" y="5"/>
                    <a:pt x="9" y="5"/>
                    <a:pt x="4" y="6"/>
                  </a:cubicBezTo>
                  <a:cubicBezTo>
                    <a:pt x="0" y="6"/>
                    <a:pt x="0" y="7"/>
                    <a:pt x="0" y="10"/>
                  </a:cubicBezTo>
                  <a:cubicBezTo>
                    <a:pt x="1" y="46"/>
                    <a:pt x="15" y="78"/>
                    <a:pt x="43" y="94"/>
                  </a:cubicBezTo>
                  <a:cubicBezTo>
                    <a:pt x="46" y="96"/>
                    <a:pt x="47" y="96"/>
                    <a:pt x="50" y="92"/>
                  </a:cubicBezTo>
                  <a:close/>
                  <a:moveTo>
                    <a:pt x="45" y="53"/>
                  </a:moveTo>
                  <a:cubicBezTo>
                    <a:pt x="32" y="53"/>
                    <a:pt x="32" y="53"/>
                    <a:pt x="32" y="53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40" y="38"/>
                    <a:pt x="40" y="38"/>
                    <a:pt x="40" y="38"/>
                  </a:cubicBezTo>
                  <a:cubicBezTo>
                    <a:pt x="41" y="36"/>
                    <a:pt x="42" y="34"/>
                    <a:pt x="42" y="32"/>
                  </a:cubicBezTo>
                  <a:cubicBezTo>
                    <a:pt x="42" y="31"/>
                    <a:pt x="42" y="30"/>
                    <a:pt x="41" y="30"/>
                  </a:cubicBezTo>
                  <a:cubicBezTo>
                    <a:pt x="40" y="30"/>
                    <a:pt x="40" y="31"/>
                    <a:pt x="40" y="31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4" y="36"/>
                    <a:pt x="34" y="36"/>
                    <a:pt x="34" y="36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5" y="28"/>
                    <a:pt x="37" y="26"/>
                    <a:pt x="42" y="26"/>
                  </a:cubicBezTo>
                  <a:cubicBezTo>
                    <a:pt x="44" y="26"/>
                    <a:pt x="46" y="27"/>
                    <a:pt x="47" y="28"/>
                  </a:cubicBezTo>
                  <a:cubicBezTo>
                    <a:pt x="48" y="29"/>
                    <a:pt x="48" y="31"/>
                    <a:pt x="47" y="34"/>
                  </a:cubicBezTo>
                  <a:cubicBezTo>
                    <a:pt x="47" y="35"/>
                    <a:pt x="47" y="36"/>
                    <a:pt x="47" y="37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46" y="50"/>
                    <a:pt x="46" y="50"/>
                    <a:pt x="46" y="50"/>
                  </a:cubicBezTo>
                  <a:cubicBezTo>
                    <a:pt x="45" y="53"/>
                    <a:pt x="45" y="53"/>
                    <a:pt x="45" y="53"/>
                  </a:cubicBezTo>
                  <a:close/>
                  <a:moveTo>
                    <a:pt x="63" y="50"/>
                  </a:moveTo>
                  <a:cubicBezTo>
                    <a:pt x="60" y="50"/>
                    <a:pt x="60" y="50"/>
                    <a:pt x="60" y="50"/>
                  </a:cubicBezTo>
                  <a:cubicBezTo>
                    <a:pt x="60" y="53"/>
                    <a:pt x="60" y="53"/>
                    <a:pt x="60" y="53"/>
                  </a:cubicBezTo>
                  <a:cubicBezTo>
                    <a:pt x="54" y="53"/>
                    <a:pt x="54" y="53"/>
                    <a:pt x="54" y="53"/>
                  </a:cubicBezTo>
                  <a:cubicBezTo>
                    <a:pt x="54" y="50"/>
                    <a:pt x="54" y="50"/>
                    <a:pt x="54" y="50"/>
                  </a:cubicBezTo>
                  <a:cubicBezTo>
                    <a:pt x="46" y="50"/>
                    <a:pt x="46" y="50"/>
                    <a:pt x="46" y="50"/>
                  </a:cubicBezTo>
                  <a:cubicBezTo>
                    <a:pt x="47" y="46"/>
                    <a:pt x="47" y="46"/>
                    <a:pt x="47" y="46"/>
                  </a:cubicBezTo>
                  <a:cubicBezTo>
                    <a:pt x="55" y="26"/>
                    <a:pt x="55" y="26"/>
                    <a:pt x="55" y="26"/>
                  </a:cubicBezTo>
                  <a:cubicBezTo>
                    <a:pt x="63" y="26"/>
                    <a:pt x="63" y="26"/>
                    <a:pt x="63" y="26"/>
                  </a:cubicBezTo>
                  <a:cubicBezTo>
                    <a:pt x="61" y="46"/>
                    <a:pt x="61" y="46"/>
                    <a:pt x="61" y="46"/>
                  </a:cubicBezTo>
                  <a:cubicBezTo>
                    <a:pt x="63" y="46"/>
                    <a:pt x="63" y="46"/>
                    <a:pt x="63" y="46"/>
                  </a:cubicBezTo>
                  <a:cubicBezTo>
                    <a:pt x="63" y="50"/>
                    <a:pt x="63" y="50"/>
                    <a:pt x="63" y="50"/>
                  </a:cubicBezTo>
                  <a:close/>
                  <a:moveTo>
                    <a:pt x="55" y="46"/>
                  </a:moveTo>
                  <a:cubicBezTo>
                    <a:pt x="52" y="46"/>
                    <a:pt x="52" y="46"/>
                    <a:pt x="52" y="46"/>
                  </a:cubicBezTo>
                  <a:cubicBezTo>
                    <a:pt x="56" y="35"/>
                    <a:pt x="56" y="35"/>
                    <a:pt x="56" y="35"/>
                  </a:cubicBezTo>
                  <a:cubicBezTo>
                    <a:pt x="55" y="46"/>
                    <a:pt x="55" y="46"/>
                    <a:pt x="55" y="46"/>
                  </a:cubicBezTo>
                  <a:close/>
                  <a:moveTo>
                    <a:pt x="43" y="0"/>
                  </a:moveTo>
                  <a:cubicBezTo>
                    <a:pt x="54" y="0"/>
                    <a:pt x="65" y="5"/>
                    <a:pt x="72" y="12"/>
                  </a:cubicBezTo>
                  <a:cubicBezTo>
                    <a:pt x="80" y="20"/>
                    <a:pt x="84" y="30"/>
                    <a:pt x="84" y="41"/>
                  </a:cubicBezTo>
                  <a:cubicBezTo>
                    <a:pt x="84" y="53"/>
                    <a:pt x="80" y="63"/>
                    <a:pt x="72" y="71"/>
                  </a:cubicBezTo>
                  <a:cubicBezTo>
                    <a:pt x="70" y="73"/>
                    <a:pt x="68" y="75"/>
                    <a:pt x="65" y="76"/>
                  </a:cubicBezTo>
                  <a:cubicBezTo>
                    <a:pt x="65" y="75"/>
                    <a:pt x="64" y="74"/>
                    <a:pt x="63" y="73"/>
                  </a:cubicBezTo>
                  <a:cubicBezTo>
                    <a:pt x="59" y="69"/>
                    <a:pt x="59" y="69"/>
                    <a:pt x="59" y="69"/>
                  </a:cubicBezTo>
                  <a:cubicBezTo>
                    <a:pt x="61" y="68"/>
                    <a:pt x="64" y="66"/>
                    <a:pt x="66" y="64"/>
                  </a:cubicBezTo>
                  <a:cubicBezTo>
                    <a:pt x="71" y="58"/>
                    <a:pt x="75" y="50"/>
                    <a:pt x="75" y="41"/>
                  </a:cubicBezTo>
                  <a:cubicBezTo>
                    <a:pt x="75" y="33"/>
                    <a:pt x="71" y="25"/>
                    <a:pt x="66" y="19"/>
                  </a:cubicBezTo>
                  <a:cubicBezTo>
                    <a:pt x="60" y="13"/>
                    <a:pt x="52" y="10"/>
                    <a:pt x="43" y="10"/>
                  </a:cubicBezTo>
                  <a:cubicBezTo>
                    <a:pt x="39" y="10"/>
                    <a:pt x="35" y="11"/>
                    <a:pt x="31" y="12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29" y="5"/>
                    <a:pt x="28" y="4"/>
                    <a:pt x="28" y="3"/>
                  </a:cubicBezTo>
                  <a:cubicBezTo>
                    <a:pt x="33" y="1"/>
                    <a:pt x="38" y="0"/>
                    <a:pt x="4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6213198" y="3628717"/>
              <a:ext cx="1356425" cy="5847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，修改文字内容，也可以直接复制你的内容到此。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9391734" y="3286290"/>
            <a:ext cx="1631915" cy="1631915"/>
            <a:chOff x="9261816" y="2833466"/>
            <a:chExt cx="1781907" cy="1781907"/>
          </a:xfrm>
        </p:grpSpPr>
        <p:sp>
          <p:nvSpPr>
            <p:cNvPr id="10" name="Oval 9"/>
            <p:cNvSpPr/>
            <p:nvPr/>
          </p:nvSpPr>
          <p:spPr>
            <a:xfrm flipH="1">
              <a:off x="9261816" y="2833466"/>
              <a:ext cx="1781907" cy="178190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9965756" y="3209080"/>
              <a:ext cx="374026" cy="263345"/>
            </a:xfrm>
            <a:custGeom>
              <a:avLst/>
              <a:gdLst>
                <a:gd name="T0" fmla="*/ 65 w 91"/>
                <a:gd name="T1" fmla="*/ 9 h 64"/>
                <a:gd name="T2" fmla="*/ 34 w 91"/>
                <a:gd name="T3" fmla="*/ 9 h 64"/>
                <a:gd name="T4" fmla="*/ 27 w 91"/>
                <a:gd name="T5" fmla="*/ 0 h 64"/>
                <a:gd name="T6" fmla="*/ 5 w 91"/>
                <a:gd name="T7" fmla="*/ 0 h 64"/>
                <a:gd name="T8" fmla="*/ 0 w 91"/>
                <a:gd name="T9" fmla="*/ 4 h 64"/>
                <a:gd name="T10" fmla="*/ 0 w 91"/>
                <a:gd name="T11" fmla="*/ 50 h 64"/>
                <a:gd name="T12" fmla="*/ 4 w 91"/>
                <a:gd name="T13" fmla="*/ 54 h 64"/>
                <a:gd name="T14" fmla="*/ 14 w 91"/>
                <a:gd name="T15" fmla="*/ 25 h 64"/>
                <a:gd name="T16" fmla="*/ 20 w 91"/>
                <a:gd name="T17" fmla="*/ 18 h 64"/>
                <a:gd name="T18" fmla="*/ 29 w 91"/>
                <a:gd name="T19" fmla="*/ 14 h 64"/>
                <a:gd name="T20" fmla="*/ 60 w 91"/>
                <a:gd name="T21" fmla="*/ 14 h 64"/>
                <a:gd name="T22" fmla="*/ 65 w 91"/>
                <a:gd name="T23" fmla="*/ 9 h 64"/>
                <a:gd name="T24" fmla="*/ 72 w 91"/>
                <a:gd name="T25" fmla="*/ 15 h 64"/>
                <a:gd name="T26" fmla="*/ 66 w 91"/>
                <a:gd name="T27" fmla="*/ 15 h 64"/>
                <a:gd name="T28" fmla="*/ 79 w 91"/>
                <a:gd name="T29" fmla="*/ 1 h 64"/>
                <a:gd name="T30" fmla="*/ 90 w 91"/>
                <a:gd name="T31" fmla="*/ 15 h 64"/>
                <a:gd name="T32" fmla="*/ 85 w 91"/>
                <a:gd name="T33" fmla="*/ 15 h 64"/>
                <a:gd name="T34" fmla="*/ 59 w 91"/>
                <a:gd name="T35" fmla="*/ 36 h 64"/>
                <a:gd name="T36" fmla="*/ 59 w 91"/>
                <a:gd name="T37" fmla="*/ 33 h 64"/>
                <a:gd name="T38" fmla="*/ 72 w 91"/>
                <a:gd name="T39" fmla="*/ 15 h 64"/>
                <a:gd name="T40" fmla="*/ 79 w 91"/>
                <a:gd name="T41" fmla="*/ 64 h 64"/>
                <a:gd name="T42" fmla="*/ 11 w 91"/>
                <a:gd name="T43" fmla="*/ 64 h 64"/>
                <a:gd name="T44" fmla="*/ 22 w 91"/>
                <a:gd name="T45" fmla="*/ 31 h 64"/>
                <a:gd name="T46" fmla="*/ 26 w 91"/>
                <a:gd name="T47" fmla="*/ 26 h 64"/>
                <a:gd name="T48" fmla="*/ 33 w 91"/>
                <a:gd name="T49" fmla="*/ 23 h 64"/>
                <a:gd name="T50" fmla="*/ 63 w 91"/>
                <a:gd name="T51" fmla="*/ 23 h 64"/>
                <a:gd name="T52" fmla="*/ 57 w 91"/>
                <a:gd name="T53" fmla="*/ 28 h 64"/>
                <a:gd name="T54" fmla="*/ 54 w 91"/>
                <a:gd name="T55" fmla="*/ 30 h 64"/>
                <a:gd name="T56" fmla="*/ 54 w 91"/>
                <a:gd name="T57" fmla="*/ 41 h 64"/>
                <a:gd name="T58" fmla="*/ 59 w 91"/>
                <a:gd name="T59" fmla="*/ 41 h 64"/>
                <a:gd name="T60" fmla="*/ 87 w 91"/>
                <a:gd name="T61" fmla="*/ 23 h 64"/>
                <a:gd name="T62" fmla="*/ 89 w 91"/>
                <a:gd name="T63" fmla="*/ 24 h 64"/>
                <a:gd name="T64" fmla="*/ 91 w 91"/>
                <a:gd name="T65" fmla="*/ 25 h 64"/>
                <a:gd name="T66" fmla="*/ 91 w 91"/>
                <a:gd name="T67" fmla="*/ 28 h 64"/>
                <a:gd name="T68" fmla="*/ 91 w 91"/>
                <a:gd name="T69" fmla="*/ 30 h 64"/>
                <a:gd name="T70" fmla="*/ 79 w 91"/>
                <a:gd name="T71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91" h="64">
                  <a:moveTo>
                    <a:pt x="65" y="9"/>
                  </a:moveTo>
                  <a:cubicBezTo>
                    <a:pt x="34" y="9"/>
                    <a:pt x="34" y="9"/>
                    <a:pt x="34" y="9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52"/>
                    <a:pt x="2" y="54"/>
                    <a:pt x="4" y="54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5" y="22"/>
                    <a:pt x="17" y="20"/>
                    <a:pt x="20" y="18"/>
                  </a:cubicBezTo>
                  <a:cubicBezTo>
                    <a:pt x="22" y="16"/>
                    <a:pt x="26" y="14"/>
                    <a:pt x="29" y="14"/>
                  </a:cubicBezTo>
                  <a:cubicBezTo>
                    <a:pt x="60" y="14"/>
                    <a:pt x="60" y="14"/>
                    <a:pt x="60" y="14"/>
                  </a:cubicBezTo>
                  <a:cubicBezTo>
                    <a:pt x="65" y="9"/>
                    <a:pt x="65" y="9"/>
                    <a:pt x="65" y="9"/>
                  </a:cubicBezTo>
                  <a:close/>
                  <a:moveTo>
                    <a:pt x="72" y="15"/>
                  </a:moveTo>
                  <a:cubicBezTo>
                    <a:pt x="66" y="15"/>
                    <a:pt x="66" y="15"/>
                    <a:pt x="66" y="15"/>
                  </a:cubicBezTo>
                  <a:cubicBezTo>
                    <a:pt x="79" y="1"/>
                    <a:pt x="79" y="1"/>
                    <a:pt x="79" y="1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85" y="15"/>
                    <a:pt x="85" y="15"/>
                    <a:pt x="85" y="15"/>
                  </a:cubicBezTo>
                  <a:cubicBezTo>
                    <a:pt x="82" y="28"/>
                    <a:pt x="72" y="35"/>
                    <a:pt x="59" y="36"/>
                  </a:cubicBezTo>
                  <a:cubicBezTo>
                    <a:pt x="59" y="33"/>
                    <a:pt x="59" y="33"/>
                    <a:pt x="59" y="33"/>
                  </a:cubicBezTo>
                  <a:cubicBezTo>
                    <a:pt x="66" y="29"/>
                    <a:pt x="70" y="23"/>
                    <a:pt x="72" y="15"/>
                  </a:cubicBezTo>
                  <a:close/>
                  <a:moveTo>
                    <a:pt x="79" y="64"/>
                  </a:moveTo>
                  <a:cubicBezTo>
                    <a:pt x="11" y="64"/>
                    <a:pt x="11" y="64"/>
                    <a:pt x="11" y="64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3" y="29"/>
                    <a:pt x="24" y="27"/>
                    <a:pt x="26" y="26"/>
                  </a:cubicBezTo>
                  <a:cubicBezTo>
                    <a:pt x="28" y="24"/>
                    <a:pt x="31" y="23"/>
                    <a:pt x="33" y="23"/>
                  </a:cubicBezTo>
                  <a:cubicBezTo>
                    <a:pt x="63" y="23"/>
                    <a:pt x="63" y="23"/>
                    <a:pt x="63" y="23"/>
                  </a:cubicBezTo>
                  <a:cubicBezTo>
                    <a:pt x="61" y="25"/>
                    <a:pt x="59" y="27"/>
                    <a:pt x="57" y="28"/>
                  </a:cubicBezTo>
                  <a:cubicBezTo>
                    <a:pt x="54" y="30"/>
                    <a:pt x="54" y="30"/>
                    <a:pt x="54" y="30"/>
                  </a:cubicBezTo>
                  <a:cubicBezTo>
                    <a:pt x="54" y="41"/>
                    <a:pt x="54" y="41"/>
                    <a:pt x="54" y="41"/>
                  </a:cubicBezTo>
                  <a:cubicBezTo>
                    <a:pt x="59" y="41"/>
                    <a:pt x="59" y="41"/>
                    <a:pt x="59" y="41"/>
                  </a:cubicBezTo>
                  <a:cubicBezTo>
                    <a:pt x="72" y="40"/>
                    <a:pt x="82" y="34"/>
                    <a:pt x="87" y="23"/>
                  </a:cubicBezTo>
                  <a:cubicBezTo>
                    <a:pt x="88" y="23"/>
                    <a:pt x="88" y="24"/>
                    <a:pt x="89" y="24"/>
                  </a:cubicBezTo>
                  <a:cubicBezTo>
                    <a:pt x="89" y="24"/>
                    <a:pt x="90" y="25"/>
                    <a:pt x="91" y="25"/>
                  </a:cubicBezTo>
                  <a:cubicBezTo>
                    <a:pt x="91" y="26"/>
                    <a:pt x="91" y="27"/>
                    <a:pt x="91" y="28"/>
                  </a:cubicBezTo>
                  <a:cubicBezTo>
                    <a:pt x="91" y="28"/>
                    <a:pt x="91" y="29"/>
                    <a:pt x="91" y="30"/>
                  </a:cubicBezTo>
                  <a:lnTo>
                    <a:pt x="79" y="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ectangle 22"/>
            <p:cNvSpPr/>
            <p:nvPr/>
          </p:nvSpPr>
          <p:spPr>
            <a:xfrm>
              <a:off x="9467685" y="3628717"/>
              <a:ext cx="1370169" cy="5847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，修改文字内容，也可以直接复制你的内容到此。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911481" y="2240575"/>
            <a:ext cx="1631915" cy="1631915"/>
            <a:chOff x="4369776" y="1691638"/>
            <a:chExt cx="1781907" cy="1781907"/>
          </a:xfrm>
        </p:grpSpPr>
        <p:sp>
          <p:nvSpPr>
            <p:cNvPr id="8" name="Oval 7"/>
            <p:cNvSpPr/>
            <p:nvPr/>
          </p:nvSpPr>
          <p:spPr>
            <a:xfrm flipH="1">
              <a:off x="4369776" y="1691638"/>
              <a:ext cx="1781907" cy="178190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5086120" y="1900044"/>
              <a:ext cx="349218" cy="431275"/>
            </a:xfrm>
            <a:custGeom>
              <a:avLst/>
              <a:gdLst>
                <a:gd name="T0" fmla="*/ 0 w 85"/>
                <a:gd name="T1" fmla="*/ 29 h 105"/>
                <a:gd name="T2" fmla="*/ 50 w 85"/>
                <a:gd name="T3" fmla="*/ 0 h 105"/>
                <a:gd name="T4" fmla="*/ 70 w 85"/>
                <a:gd name="T5" fmla="*/ 35 h 105"/>
                <a:gd name="T6" fmla="*/ 56 w 85"/>
                <a:gd name="T7" fmla="*/ 42 h 105"/>
                <a:gd name="T8" fmla="*/ 69 w 85"/>
                <a:gd name="T9" fmla="*/ 64 h 105"/>
                <a:gd name="T10" fmla="*/ 67 w 85"/>
                <a:gd name="T11" fmla="*/ 68 h 105"/>
                <a:gd name="T12" fmla="*/ 72 w 85"/>
                <a:gd name="T13" fmla="*/ 69 h 105"/>
                <a:gd name="T14" fmla="*/ 70 w 85"/>
                <a:gd name="T15" fmla="*/ 73 h 105"/>
                <a:gd name="T16" fmla="*/ 72 w 85"/>
                <a:gd name="T17" fmla="*/ 77 h 105"/>
                <a:gd name="T18" fmla="*/ 77 w 85"/>
                <a:gd name="T19" fmla="*/ 77 h 105"/>
                <a:gd name="T20" fmla="*/ 81 w 85"/>
                <a:gd name="T21" fmla="*/ 85 h 105"/>
                <a:gd name="T22" fmla="*/ 80 w 85"/>
                <a:gd name="T23" fmla="*/ 89 h 105"/>
                <a:gd name="T24" fmla="*/ 85 w 85"/>
                <a:gd name="T25" fmla="*/ 91 h 105"/>
                <a:gd name="T26" fmla="*/ 79 w 85"/>
                <a:gd name="T27" fmla="*/ 98 h 105"/>
                <a:gd name="T28" fmla="*/ 69 w 85"/>
                <a:gd name="T29" fmla="*/ 81 h 105"/>
                <a:gd name="T30" fmla="*/ 65 w 85"/>
                <a:gd name="T31" fmla="*/ 83 h 105"/>
                <a:gd name="T32" fmla="*/ 76 w 85"/>
                <a:gd name="T33" fmla="*/ 102 h 105"/>
                <a:gd name="T34" fmla="*/ 73 w 85"/>
                <a:gd name="T35" fmla="*/ 105 h 105"/>
                <a:gd name="T36" fmla="*/ 71 w 85"/>
                <a:gd name="T37" fmla="*/ 105 h 105"/>
                <a:gd name="T38" fmla="*/ 46 w 85"/>
                <a:gd name="T39" fmla="*/ 63 h 105"/>
                <a:gd name="T40" fmla="*/ 45 w 85"/>
                <a:gd name="T41" fmla="*/ 64 h 105"/>
                <a:gd name="T42" fmla="*/ 68 w 85"/>
                <a:gd name="T43" fmla="*/ 105 h 105"/>
                <a:gd name="T44" fmla="*/ 63 w 85"/>
                <a:gd name="T45" fmla="*/ 104 h 105"/>
                <a:gd name="T46" fmla="*/ 34 w 85"/>
                <a:gd name="T47" fmla="*/ 55 h 105"/>
                <a:gd name="T48" fmla="*/ 20 w 85"/>
                <a:gd name="T49" fmla="*/ 63 h 105"/>
                <a:gd name="T50" fmla="*/ 0 w 85"/>
                <a:gd name="T51" fmla="*/ 29 h 105"/>
                <a:gd name="T52" fmla="*/ 14 w 85"/>
                <a:gd name="T53" fmla="*/ 28 h 105"/>
                <a:gd name="T54" fmla="*/ 22 w 85"/>
                <a:gd name="T55" fmla="*/ 42 h 105"/>
                <a:gd name="T56" fmla="*/ 49 w 85"/>
                <a:gd name="T57" fmla="*/ 26 h 105"/>
                <a:gd name="T58" fmla="*/ 42 w 85"/>
                <a:gd name="T59" fmla="*/ 12 h 105"/>
                <a:gd name="T60" fmla="*/ 14 w 85"/>
                <a:gd name="T61" fmla="*/ 28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85" h="105">
                  <a:moveTo>
                    <a:pt x="0" y="29"/>
                  </a:moveTo>
                  <a:cubicBezTo>
                    <a:pt x="13" y="12"/>
                    <a:pt x="30" y="3"/>
                    <a:pt x="50" y="0"/>
                  </a:cubicBezTo>
                  <a:cubicBezTo>
                    <a:pt x="56" y="11"/>
                    <a:pt x="63" y="23"/>
                    <a:pt x="70" y="35"/>
                  </a:cubicBezTo>
                  <a:cubicBezTo>
                    <a:pt x="56" y="42"/>
                    <a:pt x="56" y="42"/>
                    <a:pt x="56" y="42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72" y="69"/>
                    <a:pt x="72" y="69"/>
                    <a:pt x="72" y="69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2" y="77"/>
                    <a:pt x="72" y="77"/>
                    <a:pt x="72" y="77"/>
                  </a:cubicBezTo>
                  <a:cubicBezTo>
                    <a:pt x="77" y="77"/>
                    <a:pt x="77" y="77"/>
                    <a:pt x="77" y="77"/>
                  </a:cubicBezTo>
                  <a:cubicBezTo>
                    <a:pt x="81" y="85"/>
                    <a:pt x="81" y="85"/>
                    <a:pt x="81" y="85"/>
                  </a:cubicBezTo>
                  <a:cubicBezTo>
                    <a:pt x="80" y="89"/>
                    <a:pt x="80" y="89"/>
                    <a:pt x="80" y="89"/>
                  </a:cubicBezTo>
                  <a:cubicBezTo>
                    <a:pt x="85" y="91"/>
                    <a:pt x="85" y="91"/>
                    <a:pt x="85" y="91"/>
                  </a:cubicBezTo>
                  <a:cubicBezTo>
                    <a:pt x="79" y="98"/>
                    <a:pt x="79" y="98"/>
                    <a:pt x="79" y="98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5" y="83"/>
                    <a:pt x="65" y="83"/>
                    <a:pt x="65" y="83"/>
                  </a:cubicBezTo>
                  <a:cubicBezTo>
                    <a:pt x="76" y="102"/>
                    <a:pt x="76" y="102"/>
                    <a:pt x="76" y="102"/>
                  </a:cubicBezTo>
                  <a:cubicBezTo>
                    <a:pt x="73" y="105"/>
                    <a:pt x="73" y="105"/>
                    <a:pt x="73" y="105"/>
                  </a:cubicBezTo>
                  <a:cubicBezTo>
                    <a:pt x="71" y="105"/>
                    <a:pt x="71" y="105"/>
                    <a:pt x="71" y="105"/>
                  </a:cubicBezTo>
                  <a:cubicBezTo>
                    <a:pt x="46" y="63"/>
                    <a:pt x="46" y="63"/>
                    <a:pt x="46" y="63"/>
                  </a:cubicBezTo>
                  <a:cubicBezTo>
                    <a:pt x="45" y="64"/>
                    <a:pt x="45" y="64"/>
                    <a:pt x="45" y="64"/>
                  </a:cubicBezTo>
                  <a:cubicBezTo>
                    <a:pt x="68" y="105"/>
                    <a:pt x="68" y="105"/>
                    <a:pt x="68" y="105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20" y="63"/>
                    <a:pt x="20" y="63"/>
                    <a:pt x="20" y="63"/>
                  </a:cubicBezTo>
                  <a:cubicBezTo>
                    <a:pt x="13" y="52"/>
                    <a:pt x="7" y="40"/>
                    <a:pt x="0" y="29"/>
                  </a:cubicBezTo>
                  <a:close/>
                  <a:moveTo>
                    <a:pt x="14" y="28"/>
                  </a:moveTo>
                  <a:cubicBezTo>
                    <a:pt x="22" y="42"/>
                    <a:pt x="22" y="42"/>
                    <a:pt x="22" y="42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2" y="12"/>
                    <a:pt x="42" y="12"/>
                    <a:pt x="42" y="12"/>
                  </a:cubicBezTo>
                  <a:lnTo>
                    <a:pt x="14" y="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4563721" y="2460170"/>
              <a:ext cx="1394018" cy="5847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，修改文字内容，也可以直接复制你的内容到此。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7898315" y="2240575"/>
            <a:ext cx="1631915" cy="1631915"/>
            <a:chOff x="7631136" y="1691638"/>
            <a:chExt cx="1781907" cy="1781907"/>
          </a:xfrm>
        </p:grpSpPr>
        <p:sp>
          <p:nvSpPr>
            <p:cNvPr id="7" name="Oval 6"/>
            <p:cNvSpPr/>
            <p:nvPr/>
          </p:nvSpPr>
          <p:spPr>
            <a:xfrm flipH="1">
              <a:off x="7631136" y="1691638"/>
              <a:ext cx="1781907" cy="178190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290231" y="1926902"/>
              <a:ext cx="463715" cy="444634"/>
            </a:xfrm>
            <a:custGeom>
              <a:avLst/>
              <a:gdLst>
                <a:gd name="T0" fmla="*/ 68 w 113"/>
                <a:gd name="T1" fmla="*/ 54 h 108"/>
                <a:gd name="T2" fmla="*/ 45 w 113"/>
                <a:gd name="T3" fmla="*/ 54 h 108"/>
                <a:gd name="T4" fmla="*/ 48 w 113"/>
                <a:gd name="T5" fmla="*/ 32 h 108"/>
                <a:gd name="T6" fmla="*/ 0 w 113"/>
                <a:gd name="T7" fmla="*/ 54 h 108"/>
                <a:gd name="T8" fmla="*/ 17 w 113"/>
                <a:gd name="T9" fmla="*/ 93 h 108"/>
                <a:gd name="T10" fmla="*/ 62 w 113"/>
                <a:gd name="T11" fmla="*/ 78 h 108"/>
                <a:gd name="T12" fmla="*/ 38 w 113"/>
                <a:gd name="T13" fmla="*/ 84 h 108"/>
                <a:gd name="T14" fmla="*/ 26 w 113"/>
                <a:gd name="T15" fmla="*/ 73 h 108"/>
                <a:gd name="T16" fmla="*/ 57 w 113"/>
                <a:gd name="T17" fmla="*/ 76 h 108"/>
                <a:gd name="T18" fmla="*/ 79 w 113"/>
                <a:gd name="T19" fmla="*/ 82 h 108"/>
                <a:gd name="T20" fmla="*/ 64 w 113"/>
                <a:gd name="T21" fmla="*/ 89 h 108"/>
                <a:gd name="T22" fmla="*/ 52 w 113"/>
                <a:gd name="T23" fmla="*/ 89 h 108"/>
                <a:gd name="T24" fmla="*/ 80 w 113"/>
                <a:gd name="T25" fmla="*/ 105 h 108"/>
                <a:gd name="T26" fmla="*/ 86 w 113"/>
                <a:gd name="T27" fmla="*/ 73 h 108"/>
                <a:gd name="T28" fmla="*/ 113 w 113"/>
                <a:gd name="T29" fmla="*/ 54 h 108"/>
                <a:gd name="T30" fmla="*/ 70 w 113"/>
                <a:gd name="T31" fmla="*/ 32 h 108"/>
                <a:gd name="T32" fmla="*/ 76 w 113"/>
                <a:gd name="T33" fmla="*/ 23 h 108"/>
                <a:gd name="T34" fmla="*/ 88 w 113"/>
                <a:gd name="T35" fmla="*/ 33 h 108"/>
                <a:gd name="T36" fmla="*/ 96 w 113"/>
                <a:gd name="T37" fmla="*/ 14 h 108"/>
                <a:gd name="T38" fmla="*/ 63 w 113"/>
                <a:gd name="T39" fmla="*/ 20 h 108"/>
                <a:gd name="T40" fmla="*/ 33 w 113"/>
                <a:gd name="T41" fmla="*/ 3 h 108"/>
                <a:gd name="T42" fmla="*/ 26 w 113"/>
                <a:gd name="T43" fmla="*/ 29 h 108"/>
                <a:gd name="T44" fmla="*/ 34 w 113"/>
                <a:gd name="T45" fmla="*/ 25 h 108"/>
                <a:gd name="T46" fmla="*/ 49 w 113"/>
                <a:gd name="T47" fmla="*/ 18 h 108"/>
                <a:gd name="T48" fmla="*/ 48 w 113"/>
                <a:gd name="T49" fmla="*/ 32 h 108"/>
                <a:gd name="T50" fmla="*/ 92 w 113"/>
                <a:gd name="T51" fmla="*/ 45 h 108"/>
                <a:gd name="T52" fmla="*/ 92 w 113"/>
                <a:gd name="T53" fmla="*/ 62 h 108"/>
                <a:gd name="T54" fmla="*/ 77 w 113"/>
                <a:gd name="T55" fmla="*/ 44 h 108"/>
                <a:gd name="T56" fmla="*/ 75 w 113"/>
                <a:gd name="T57" fmla="*/ 66 h 108"/>
                <a:gd name="T58" fmla="*/ 65 w 113"/>
                <a:gd name="T59" fmla="*/ 41 h 108"/>
                <a:gd name="T60" fmla="*/ 51 w 113"/>
                <a:gd name="T61" fmla="*/ 41 h 108"/>
                <a:gd name="T62" fmla="*/ 47 w 113"/>
                <a:gd name="T63" fmla="*/ 44 h 108"/>
                <a:gd name="T64" fmla="*/ 57 w 113"/>
                <a:gd name="T65" fmla="*/ 67 h 108"/>
                <a:gd name="T66" fmla="*/ 22 w 113"/>
                <a:gd name="T67" fmla="*/ 62 h 108"/>
                <a:gd name="T68" fmla="*/ 9 w 113"/>
                <a:gd name="T69" fmla="*/ 54 h 108"/>
                <a:gd name="T70" fmla="*/ 37 w 113"/>
                <a:gd name="T71" fmla="*/ 42 h 108"/>
                <a:gd name="T72" fmla="*/ 64 w 113"/>
                <a:gd name="T73" fmla="*/ 50 h 108"/>
                <a:gd name="T74" fmla="*/ 64 w 113"/>
                <a:gd name="T75" fmla="*/ 50 h 108"/>
                <a:gd name="T76" fmla="*/ 50 w 113"/>
                <a:gd name="T77" fmla="*/ 53 h 108"/>
                <a:gd name="T78" fmla="*/ 49 w 113"/>
                <a:gd name="T79" fmla="*/ 57 h 108"/>
                <a:gd name="T80" fmla="*/ 51 w 113"/>
                <a:gd name="T81" fmla="*/ 52 h 108"/>
                <a:gd name="T82" fmla="*/ 56 w 113"/>
                <a:gd name="T83" fmla="*/ 45 h 108"/>
                <a:gd name="T84" fmla="*/ 58 w 113"/>
                <a:gd name="T85" fmla="*/ 45 h 108"/>
                <a:gd name="T86" fmla="*/ 60 w 113"/>
                <a:gd name="T87" fmla="*/ 4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13" h="108">
                  <a:moveTo>
                    <a:pt x="57" y="42"/>
                  </a:moveTo>
                  <a:cubicBezTo>
                    <a:pt x="63" y="42"/>
                    <a:pt x="68" y="47"/>
                    <a:pt x="68" y="54"/>
                  </a:cubicBezTo>
                  <a:cubicBezTo>
                    <a:pt x="68" y="60"/>
                    <a:pt x="63" y="65"/>
                    <a:pt x="57" y="65"/>
                  </a:cubicBezTo>
                  <a:cubicBezTo>
                    <a:pt x="50" y="65"/>
                    <a:pt x="45" y="60"/>
                    <a:pt x="45" y="54"/>
                  </a:cubicBezTo>
                  <a:cubicBezTo>
                    <a:pt x="45" y="47"/>
                    <a:pt x="50" y="42"/>
                    <a:pt x="57" y="42"/>
                  </a:cubicBezTo>
                  <a:close/>
                  <a:moveTo>
                    <a:pt x="48" y="32"/>
                  </a:moveTo>
                  <a:cubicBezTo>
                    <a:pt x="36" y="32"/>
                    <a:pt x="26" y="34"/>
                    <a:pt x="19" y="37"/>
                  </a:cubicBezTo>
                  <a:cubicBezTo>
                    <a:pt x="7" y="41"/>
                    <a:pt x="0" y="47"/>
                    <a:pt x="0" y="54"/>
                  </a:cubicBezTo>
                  <a:cubicBezTo>
                    <a:pt x="0" y="60"/>
                    <a:pt x="7" y="66"/>
                    <a:pt x="17" y="70"/>
                  </a:cubicBezTo>
                  <a:cubicBezTo>
                    <a:pt x="13" y="80"/>
                    <a:pt x="12" y="89"/>
                    <a:pt x="17" y="93"/>
                  </a:cubicBezTo>
                  <a:cubicBezTo>
                    <a:pt x="22" y="98"/>
                    <a:pt x="31" y="98"/>
                    <a:pt x="42" y="92"/>
                  </a:cubicBezTo>
                  <a:cubicBezTo>
                    <a:pt x="48" y="89"/>
                    <a:pt x="55" y="84"/>
                    <a:pt x="62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4" y="81"/>
                    <a:pt x="41" y="83"/>
                    <a:pt x="38" y="84"/>
                  </a:cubicBezTo>
                  <a:cubicBezTo>
                    <a:pt x="31" y="88"/>
                    <a:pt x="25" y="89"/>
                    <a:pt x="23" y="87"/>
                  </a:cubicBezTo>
                  <a:cubicBezTo>
                    <a:pt x="21" y="85"/>
                    <a:pt x="23" y="80"/>
                    <a:pt x="26" y="73"/>
                  </a:cubicBezTo>
                  <a:cubicBezTo>
                    <a:pt x="26" y="73"/>
                    <a:pt x="26" y="73"/>
                    <a:pt x="26" y="73"/>
                  </a:cubicBezTo>
                  <a:cubicBezTo>
                    <a:pt x="35" y="75"/>
                    <a:pt x="45" y="76"/>
                    <a:pt x="57" y="76"/>
                  </a:cubicBezTo>
                  <a:cubicBezTo>
                    <a:pt x="64" y="76"/>
                    <a:pt x="71" y="75"/>
                    <a:pt x="77" y="74"/>
                  </a:cubicBezTo>
                  <a:cubicBezTo>
                    <a:pt x="78" y="77"/>
                    <a:pt x="78" y="80"/>
                    <a:pt x="79" y="82"/>
                  </a:cubicBezTo>
                  <a:cubicBezTo>
                    <a:pt x="79" y="90"/>
                    <a:pt x="79" y="95"/>
                    <a:pt x="76" y="96"/>
                  </a:cubicBezTo>
                  <a:cubicBezTo>
                    <a:pt x="74" y="98"/>
                    <a:pt x="69" y="95"/>
                    <a:pt x="64" y="89"/>
                  </a:cubicBezTo>
                  <a:cubicBezTo>
                    <a:pt x="62" y="88"/>
                    <a:pt x="61" y="86"/>
                    <a:pt x="60" y="84"/>
                  </a:cubicBezTo>
                  <a:cubicBezTo>
                    <a:pt x="52" y="89"/>
                    <a:pt x="52" y="89"/>
                    <a:pt x="52" y="89"/>
                  </a:cubicBezTo>
                  <a:cubicBezTo>
                    <a:pt x="54" y="91"/>
                    <a:pt x="56" y="93"/>
                    <a:pt x="57" y="95"/>
                  </a:cubicBezTo>
                  <a:cubicBezTo>
                    <a:pt x="65" y="104"/>
                    <a:pt x="74" y="108"/>
                    <a:pt x="80" y="105"/>
                  </a:cubicBezTo>
                  <a:cubicBezTo>
                    <a:pt x="86" y="102"/>
                    <a:pt x="89" y="93"/>
                    <a:pt x="88" y="81"/>
                  </a:cubicBezTo>
                  <a:cubicBezTo>
                    <a:pt x="87" y="79"/>
                    <a:pt x="87" y="76"/>
                    <a:pt x="86" y="73"/>
                  </a:cubicBezTo>
                  <a:cubicBezTo>
                    <a:pt x="89" y="72"/>
                    <a:pt x="92" y="71"/>
                    <a:pt x="95" y="70"/>
                  </a:cubicBezTo>
                  <a:cubicBezTo>
                    <a:pt x="106" y="67"/>
                    <a:pt x="113" y="61"/>
                    <a:pt x="113" y="54"/>
                  </a:cubicBezTo>
                  <a:cubicBezTo>
                    <a:pt x="113" y="47"/>
                    <a:pt x="106" y="41"/>
                    <a:pt x="95" y="37"/>
                  </a:cubicBezTo>
                  <a:cubicBezTo>
                    <a:pt x="88" y="35"/>
                    <a:pt x="80" y="33"/>
                    <a:pt x="70" y="32"/>
                  </a:cubicBezTo>
                  <a:cubicBezTo>
                    <a:pt x="69" y="31"/>
                    <a:pt x="69" y="29"/>
                    <a:pt x="68" y="28"/>
                  </a:cubicBezTo>
                  <a:cubicBezTo>
                    <a:pt x="70" y="26"/>
                    <a:pt x="73" y="24"/>
                    <a:pt x="76" y="23"/>
                  </a:cubicBezTo>
                  <a:cubicBezTo>
                    <a:pt x="83" y="20"/>
                    <a:pt x="88" y="18"/>
                    <a:pt x="90" y="20"/>
                  </a:cubicBezTo>
                  <a:cubicBezTo>
                    <a:pt x="92" y="22"/>
                    <a:pt x="91" y="27"/>
                    <a:pt x="88" y="33"/>
                  </a:cubicBezTo>
                  <a:cubicBezTo>
                    <a:pt x="97" y="35"/>
                    <a:pt x="97" y="35"/>
                    <a:pt x="97" y="35"/>
                  </a:cubicBezTo>
                  <a:cubicBezTo>
                    <a:pt x="101" y="26"/>
                    <a:pt x="101" y="18"/>
                    <a:pt x="96" y="14"/>
                  </a:cubicBezTo>
                  <a:cubicBezTo>
                    <a:pt x="91" y="9"/>
                    <a:pt x="82" y="10"/>
                    <a:pt x="72" y="15"/>
                  </a:cubicBezTo>
                  <a:cubicBezTo>
                    <a:pt x="69" y="16"/>
                    <a:pt x="66" y="18"/>
                    <a:pt x="63" y="20"/>
                  </a:cubicBezTo>
                  <a:cubicBezTo>
                    <a:pt x="60" y="17"/>
                    <a:pt x="58" y="15"/>
                    <a:pt x="56" y="12"/>
                  </a:cubicBezTo>
                  <a:cubicBezTo>
                    <a:pt x="48" y="4"/>
                    <a:pt x="39" y="0"/>
                    <a:pt x="33" y="3"/>
                  </a:cubicBezTo>
                  <a:cubicBezTo>
                    <a:pt x="27" y="6"/>
                    <a:pt x="24" y="14"/>
                    <a:pt x="26" y="26"/>
                  </a:cubicBezTo>
                  <a:cubicBezTo>
                    <a:pt x="26" y="27"/>
                    <a:pt x="26" y="28"/>
                    <a:pt x="26" y="29"/>
                  </a:cubicBezTo>
                  <a:cubicBezTo>
                    <a:pt x="35" y="29"/>
                    <a:pt x="35" y="29"/>
                    <a:pt x="35" y="29"/>
                  </a:cubicBezTo>
                  <a:cubicBezTo>
                    <a:pt x="35" y="27"/>
                    <a:pt x="35" y="26"/>
                    <a:pt x="34" y="25"/>
                  </a:cubicBezTo>
                  <a:cubicBezTo>
                    <a:pt x="34" y="17"/>
                    <a:pt x="34" y="12"/>
                    <a:pt x="37" y="11"/>
                  </a:cubicBezTo>
                  <a:cubicBezTo>
                    <a:pt x="39" y="10"/>
                    <a:pt x="44" y="13"/>
                    <a:pt x="49" y="18"/>
                  </a:cubicBezTo>
                  <a:cubicBezTo>
                    <a:pt x="51" y="20"/>
                    <a:pt x="53" y="23"/>
                    <a:pt x="55" y="25"/>
                  </a:cubicBezTo>
                  <a:cubicBezTo>
                    <a:pt x="53" y="27"/>
                    <a:pt x="50" y="30"/>
                    <a:pt x="48" y="32"/>
                  </a:cubicBezTo>
                  <a:close/>
                  <a:moveTo>
                    <a:pt x="75" y="42"/>
                  </a:moveTo>
                  <a:cubicBezTo>
                    <a:pt x="82" y="43"/>
                    <a:pt x="87" y="44"/>
                    <a:pt x="92" y="45"/>
                  </a:cubicBezTo>
                  <a:cubicBezTo>
                    <a:pt x="99" y="48"/>
                    <a:pt x="104" y="51"/>
                    <a:pt x="104" y="54"/>
                  </a:cubicBezTo>
                  <a:cubicBezTo>
                    <a:pt x="104" y="56"/>
                    <a:pt x="99" y="59"/>
                    <a:pt x="92" y="62"/>
                  </a:cubicBezTo>
                  <a:cubicBezTo>
                    <a:pt x="89" y="63"/>
                    <a:pt x="87" y="63"/>
                    <a:pt x="84" y="64"/>
                  </a:cubicBezTo>
                  <a:cubicBezTo>
                    <a:pt x="82" y="58"/>
                    <a:pt x="80" y="51"/>
                    <a:pt x="77" y="44"/>
                  </a:cubicBezTo>
                  <a:cubicBezTo>
                    <a:pt x="76" y="44"/>
                    <a:pt x="76" y="43"/>
                    <a:pt x="75" y="42"/>
                  </a:cubicBezTo>
                  <a:close/>
                  <a:moveTo>
                    <a:pt x="75" y="66"/>
                  </a:moveTo>
                  <a:cubicBezTo>
                    <a:pt x="73" y="60"/>
                    <a:pt x="71" y="54"/>
                    <a:pt x="69" y="48"/>
                  </a:cubicBezTo>
                  <a:cubicBezTo>
                    <a:pt x="67" y="46"/>
                    <a:pt x="66" y="43"/>
                    <a:pt x="65" y="41"/>
                  </a:cubicBezTo>
                  <a:cubicBezTo>
                    <a:pt x="62" y="41"/>
                    <a:pt x="59" y="41"/>
                    <a:pt x="57" y="41"/>
                  </a:cubicBezTo>
                  <a:cubicBezTo>
                    <a:pt x="55" y="41"/>
                    <a:pt x="53" y="41"/>
                    <a:pt x="51" y="41"/>
                  </a:cubicBezTo>
                  <a:cubicBezTo>
                    <a:pt x="50" y="42"/>
                    <a:pt x="49" y="43"/>
                    <a:pt x="47" y="44"/>
                  </a:cubicBezTo>
                  <a:cubicBezTo>
                    <a:pt x="47" y="44"/>
                    <a:pt x="47" y="44"/>
                    <a:pt x="47" y="44"/>
                  </a:cubicBezTo>
                  <a:cubicBezTo>
                    <a:pt x="41" y="51"/>
                    <a:pt x="35" y="58"/>
                    <a:pt x="31" y="64"/>
                  </a:cubicBezTo>
                  <a:cubicBezTo>
                    <a:pt x="38" y="66"/>
                    <a:pt x="47" y="67"/>
                    <a:pt x="57" y="67"/>
                  </a:cubicBezTo>
                  <a:cubicBezTo>
                    <a:pt x="63" y="67"/>
                    <a:pt x="69" y="66"/>
                    <a:pt x="75" y="66"/>
                  </a:cubicBezTo>
                  <a:close/>
                  <a:moveTo>
                    <a:pt x="22" y="62"/>
                  </a:moveTo>
                  <a:cubicBezTo>
                    <a:pt x="22" y="62"/>
                    <a:pt x="22" y="62"/>
                    <a:pt x="22" y="62"/>
                  </a:cubicBezTo>
                  <a:cubicBezTo>
                    <a:pt x="14" y="59"/>
                    <a:pt x="9" y="56"/>
                    <a:pt x="9" y="54"/>
                  </a:cubicBezTo>
                  <a:cubicBezTo>
                    <a:pt x="9" y="51"/>
                    <a:pt x="14" y="48"/>
                    <a:pt x="22" y="45"/>
                  </a:cubicBezTo>
                  <a:cubicBezTo>
                    <a:pt x="26" y="44"/>
                    <a:pt x="31" y="43"/>
                    <a:pt x="37" y="42"/>
                  </a:cubicBezTo>
                  <a:cubicBezTo>
                    <a:pt x="31" y="49"/>
                    <a:pt x="26" y="56"/>
                    <a:pt x="22" y="62"/>
                  </a:cubicBezTo>
                  <a:close/>
                  <a:moveTo>
                    <a:pt x="64" y="50"/>
                  </a:moveTo>
                  <a:cubicBezTo>
                    <a:pt x="63" y="55"/>
                    <a:pt x="61" y="59"/>
                    <a:pt x="57" y="62"/>
                  </a:cubicBezTo>
                  <a:cubicBezTo>
                    <a:pt x="63" y="62"/>
                    <a:pt x="66" y="55"/>
                    <a:pt x="64" y="50"/>
                  </a:cubicBezTo>
                  <a:close/>
                  <a:moveTo>
                    <a:pt x="49" y="57"/>
                  </a:moveTo>
                  <a:cubicBezTo>
                    <a:pt x="49" y="55"/>
                    <a:pt x="50" y="54"/>
                    <a:pt x="50" y="53"/>
                  </a:cubicBezTo>
                  <a:cubicBezTo>
                    <a:pt x="49" y="52"/>
                    <a:pt x="49" y="52"/>
                    <a:pt x="49" y="52"/>
                  </a:cubicBezTo>
                  <a:cubicBezTo>
                    <a:pt x="48" y="54"/>
                    <a:pt x="48" y="55"/>
                    <a:pt x="49" y="57"/>
                  </a:cubicBezTo>
                  <a:close/>
                  <a:moveTo>
                    <a:pt x="49" y="50"/>
                  </a:moveTo>
                  <a:cubicBezTo>
                    <a:pt x="51" y="52"/>
                    <a:pt x="51" y="52"/>
                    <a:pt x="51" y="52"/>
                  </a:cubicBezTo>
                  <a:cubicBezTo>
                    <a:pt x="53" y="50"/>
                    <a:pt x="55" y="49"/>
                    <a:pt x="57" y="47"/>
                  </a:cubicBezTo>
                  <a:cubicBezTo>
                    <a:pt x="56" y="45"/>
                    <a:pt x="56" y="45"/>
                    <a:pt x="56" y="45"/>
                  </a:cubicBezTo>
                  <a:cubicBezTo>
                    <a:pt x="53" y="45"/>
                    <a:pt x="50" y="47"/>
                    <a:pt x="49" y="50"/>
                  </a:cubicBezTo>
                  <a:close/>
                  <a:moveTo>
                    <a:pt x="58" y="45"/>
                  </a:moveTo>
                  <a:cubicBezTo>
                    <a:pt x="58" y="47"/>
                    <a:pt x="58" y="47"/>
                    <a:pt x="58" y="47"/>
                  </a:cubicBezTo>
                  <a:cubicBezTo>
                    <a:pt x="59" y="46"/>
                    <a:pt x="59" y="46"/>
                    <a:pt x="60" y="46"/>
                  </a:cubicBezTo>
                  <a:cubicBezTo>
                    <a:pt x="59" y="45"/>
                    <a:pt x="58" y="45"/>
                    <a:pt x="58" y="4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Rectangle 24"/>
            <p:cNvSpPr/>
            <p:nvPr/>
          </p:nvSpPr>
          <p:spPr>
            <a:xfrm>
              <a:off x="7811646" y="2460170"/>
              <a:ext cx="1425442" cy="5847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，修改文字内容，也可以直接复制你的内容到此。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26" name="Straight Connector 25"/>
          <p:cNvCxnSpPr/>
          <p:nvPr/>
        </p:nvCxnSpPr>
        <p:spPr>
          <a:xfrm>
            <a:off x="2802885" y="3928698"/>
            <a:ext cx="0" cy="989505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5804749" y="3928698"/>
            <a:ext cx="0" cy="989505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8742198" y="3928698"/>
            <a:ext cx="0" cy="989505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8" name="Group 37"/>
          <p:cNvGrpSpPr/>
          <p:nvPr/>
        </p:nvGrpSpPr>
        <p:grpSpPr>
          <a:xfrm>
            <a:off x="2106018" y="5156293"/>
            <a:ext cx="2117321" cy="516664"/>
            <a:chOff x="1044259" y="4741945"/>
            <a:chExt cx="2836326" cy="443224"/>
          </a:xfrm>
        </p:grpSpPr>
        <p:sp>
          <p:nvSpPr>
            <p:cNvPr id="30" name="Rectangle 29"/>
            <p:cNvSpPr/>
            <p:nvPr/>
          </p:nvSpPr>
          <p:spPr>
            <a:xfrm>
              <a:off x="1066956" y="4931701"/>
              <a:ext cx="2813629" cy="25346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044259" y="4741945"/>
              <a:ext cx="2273825" cy="2217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5109023" y="5156269"/>
            <a:ext cx="2117321" cy="516663"/>
            <a:chOff x="4323276" y="4741945"/>
            <a:chExt cx="2836326" cy="443225"/>
          </a:xfrm>
        </p:grpSpPr>
        <p:sp>
          <p:nvSpPr>
            <p:cNvPr id="32" name="Rectangle 31"/>
            <p:cNvSpPr/>
            <p:nvPr/>
          </p:nvSpPr>
          <p:spPr>
            <a:xfrm>
              <a:off x="4345973" y="4931701"/>
              <a:ext cx="2813629" cy="25346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4323276" y="4741945"/>
              <a:ext cx="1921460" cy="2217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8066220" y="5143110"/>
            <a:ext cx="2117321" cy="533429"/>
            <a:chOff x="7552274" y="4727562"/>
            <a:chExt cx="2836326" cy="457607"/>
          </a:xfrm>
        </p:grpSpPr>
        <p:sp>
          <p:nvSpPr>
            <p:cNvPr id="34" name="Rectangle 33"/>
            <p:cNvSpPr/>
            <p:nvPr/>
          </p:nvSpPr>
          <p:spPr>
            <a:xfrm>
              <a:off x="7574971" y="4931701"/>
              <a:ext cx="2813629" cy="25346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7552274" y="4727562"/>
              <a:ext cx="1745295" cy="2217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1" name="Title 36"/>
          <p:cNvSpPr txBox="1">
            <a:spLocks/>
          </p:cNvSpPr>
          <p:nvPr/>
        </p:nvSpPr>
        <p:spPr>
          <a:xfrm>
            <a:off x="4487044" y="182486"/>
            <a:ext cx="3884663" cy="73559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</a:pPr>
            <a:r>
              <a:rPr lang="zh-CN" altLang="en-US" sz="2800" dirty="0" smtClean="0">
                <a:solidFill>
                  <a:srgbClr val="1B294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AU" sz="2800" dirty="0">
              <a:solidFill>
                <a:srgbClr val="1B294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2" name="Subtitle 37"/>
          <p:cNvSpPr txBox="1">
            <a:spLocks/>
          </p:cNvSpPr>
          <p:nvPr/>
        </p:nvSpPr>
        <p:spPr>
          <a:xfrm>
            <a:off x="5062476" y="682507"/>
            <a:ext cx="2733798" cy="39466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None/>
            </a:pPr>
            <a:r>
              <a:rPr lang="en-US" sz="1400" dirty="0" smtClean="0">
                <a:solidFill>
                  <a:srgbClr val="F8284B"/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AU" sz="1400" dirty="0">
              <a:solidFill>
                <a:srgbClr val="F8284B"/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15751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5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0"/>
                            </p:stCondLst>
                            <p:childTnLst>
                              <p:par>
                                <p:cTn id="5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55"/>
          <p:cNvGrpSpPr/>
          <p:nvPr/>
        </p:nvGrpSpPr>
        <p:grpSpPr>
          <a:xfrm>
            <a:off x="1575380" y="2616525"/>
            <a:ext cx="5176130" cy="2982307"/>
            <a:chOff x="803822" y="1016361"/>
            <a:chExt cx="7536357" cy="2044618"/>
          </a:xfrm>
        </p:grpSpPr>
        <p:cxnSp>
          <p:nvCxnSpPr>
            <p:cNvPr id="149" name="Straight Connector 148"/>
            <p:cNvCxnSpPr/>
            <p:nvPr/>
          </p:nvCxnSpPr>
          <p:spPr>
            <a:xfrm>
              <a:off x="803822" y="101636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Straight Connector 149"/>
            <p:cNvCxnSpPr/>
            <p:nvPr/>
          </p:nvCxnSpPr>
          <p:spPr>
            <a:xfrm>
              <a:off x="803822" y="135713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Straight Connector 150"/>
            <p:cNvCxnSpPr/>
            <p:nvPr/>
          </p:nvCxnSpPr>
          <p:spPr>
            <a:xfrm>
              <a:off x="803822" y="169790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Straight Connector 151"/>
            <p:cNvCxnSpPr/>
            <p:nvPr/>
          </p:nvCxnSpPr>
          <p:spPr>
            <a:xfrm>
              <a:off x="803822" y="203867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Straight Connector 152"/>
            <p:cNvCxnSpPr/>
            <p:nvPr/>
          </p:nvCxnSpPr>
          <p:spPr>
            <a:xfrm>
              <a:off x="803822" y="237944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Straight Connector 153"/>
            <p:cNvCxnSpPr/>
            <p:nvPr/>
          </p:nvCxnSpPr>
          <p:spPr>
            <a:xfrm>
              <a:off x="803822" y="272021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Connector 154"/>
            <p:cNvCxnSpPr/>
            <p:nvPr/>
          </p:nvCxnSpPr>
          <p:spPr>
            <a:xfrm>
              <a:off x="803822" y="3060979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Group 279"/>
          <p:cNvGrpSpPr/>
          <p:nvPr/>
        </p:nvGrpSpPr>
        <p:grpSpPr>
          <a:xfrm>
            <a:off x="2028556" y="3174810"/>
            <a:ext cx="678703" cy="678698"/>
            <a:chOff x="846989" y="1401020"/>
            <a:chExt cx="877416" cy="877416"/>
          </a:xfrm>
          <a:effectLst/>
        </p:grpSpPr>
        <p:sp>
          <p:nvSpPr>
            <p:cNvPr id="102" name="Teardrop 101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5" name="Oval 104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</a:p>
          </p:txBody>
        </p:sp>
      </p:grpSp>
      <p:grpSp>
        <p:nvGrpSpPr>
          <p:cNvPr id="6" name="Group 279"/>
          <p:cNvGrpSpPr/>
          <p:nvPr/>
        </p:nvGrpSpPr>
        <p:grpSpPr>
          <a:xfrm>
            <a:off x="2819507" y="2236715"/>
            <a:ext cx="678703" cy="678698"/>
            <a:chOff x="846989" y="1401020"/>
            <a:chExt cx="877416" cy="877416"/>
          </a:xfrm>
          <a:effectLst/>
        </p:grpSpPr>
        <p:sp>
          <p:nvSpPr>
            <p:cNvPr id="109" name="Teardrop 108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2" name="Oval 111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80%</a:t>
              </a:r>
            </a:p>
          </p:txBody>
        </p:sp>
      </p:grpSp>
      <p:grpSp>
        <p:nvGrpSpPr>
          <p:cNvPr id="7" name="Group 279"/>
          <p:cNvGrpSpPr/>
          <p:nvPr/>
        </p:nvGrpSpPr>
        <p:grpSpPr>
          <a:xfrm>
            <a:off x="3750035" y="1899397"/>
            <a:ext cx="678703" cy="678698"/>
            <a:chOff x="846989" y="1401020"/>
            <a:chExt cx="877416" cy="877416"/>
          </a:xfrm>
          <a:effectLst/>
        </p:grpSpPr>
        <p:sp>
          <p:nvSpPr>
            <p:cNvPr id="118" name="Teardrop 117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1" name="Oval 120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sp>
        <p:nvSpPr>
          <p:cNvPr id="65" name="TextBox 64"/>
          <p:cNvSpPr txBox="1"/>
          <p:nvPr/>
        </p:nvSpPr>
        <p:spPr>
          <a:xfrm>
            <a:off x="2064895" y="5741859"/>
            <a:ext cx="615553" cy="221599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2931779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3798662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1" name="Freeform 6"/>
          <p:cNvSpPr>
            <a:spLocks/>
          </p:cNvSpPr>
          <p:nvPr/>
        </p:nvSpPr>
        <p:spPr bwMode="auto">
          <a:xfrm>
            <a:off x="2242485" y="3027263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2" name="Freeform 6"/>
          <p:cNvSpPr>
            <a:spLocks/>
          </p:cNvSpPr>
          <p:nvPr/>
        </p:nvSpPr>
        <p:spPr bwMode="auto">
          <a:xfrm>
            <a:off x="3998369" y="3027263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3" name="Freeform 6"/>
          <p:cNvSpPr>
            <a:spLocks/>
          </p:cNvSpPr>
          <p:nvPr/>
        </p:nvSpPr>
        <p:spPr bwMode="auto">
          <a:xfrm>
            <a:off x="1678340" y="3987021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4" name="Freeform 6"/>
          <p:cNvSpPr>
            <a:spLocks/>
          </p:cNvSpPr>
          <p:nvPr/>
        </p:nvSpPr>
        <p:spPr bwMode="auto">
          <a:xfrm>
            <a:off x="3066998" y="2707344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5" name="Freeform 6"/>
          <p:cNvSpPr>
            <a:spLocks/>
          </p:cNvSpPr>
          <p:nvPr/>
        </p:nvSpPr>
        <p:spPr bwMode="auto">
          <a:xfrm>
            <a:off x="4928898" y="3471760"/>
            <a:ext cx="1822613" cy="211485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5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66" name="Group 279"/>
          <p:cNvGrpSpPr/>
          <p:nvPr/>
        </p:nvGrpSpPr>
        <p:grpSpPr>
          <a:xfrm>
            <a:off x="4577914" y="2232646"/>
            <a:ext cx="678703" cy="678697"/>
            <a:chOff x="846989" y="1401020"/>
            <a:chExt cx="877416" cy="877416"/>
          </a:xfrm>
          <a:effectLst/>
        </p:grpSpPr>
        <p:sp>
          <p:nvSpPr>
            <p:cNvPr id="167" name="Teardrop 166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8" name="Oval 167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grpSp>
        <p:nvGrpSpPr>
          <p:cNvPr id="170" name="Group 279"/>
          <p:cNvGrpSpPr/>
          <p:nvPr/>
        </p:nvGrpSpPr>
        <p:grpSpPr>
          <a:xfrm>
            <a:off x="5506410" y="2639753"/>
            <a:ext cx="678703" cy="678697"/>
            <a:chOff x="846989" y="1401020"/>
            <a:chExt cx="877416" cy="877416"/>
          </a:xfrm>
          <a:effectLst/>
        </p:grpSpPr>
        <p:sp>
          <p:nvSpPr>
            <p:cNvPr id="171" name="Teardrop 170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Oval 171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sp>
        <p:nvSpPr>
          <p:cNvPr id="173" name="TextBox 172"/>
          <p:cNvSpPr txBox="1"/>
          <p:nvPr/>
        </p:nvSpPr>
        <p:spPr>
          <a:xfrm>
            <a:off x="4665545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4" name="TextBox 173"/>
          <p:cNvSpPr txBox="1"/>
          <p:nvPr/>
        </p:nvSpPr>
        <p:spPr>
          <a:xfrm>
            <a:off x="5532430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7" name="Rectangle 164"/>
          <p:cNvSpPr/>
          <p:nvPr/>
        </p:nvSpPr>
        <p:spPr>
          <a:xfrm>
            <a:off x="10350845" y="5198226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169" name="Rectangle 165"/>
          <p:cNvSpPr/>
          <p:nvPr/>
        </p:nvSpPr>
        <p:spPr>
          <a:xfrm>
            <a:off x="10350845" y="4267697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grpSp>
        <p:nvGrpSpPr>
          <p:cNvPr id="175" name="Group 87"/>
          <p:cNvGrpSpPr/>
          <p:nvPr/>
        </p:nvGrpSpPr>
        <p:grpSpPr>
          <a:xfrm>
            <a:off x="7009043" y="5097283"/>
            <a:ext cx="3133741" cy="659261"/>
            <a:chOff x="609600" y="2841943"/>
            <a:chExt cx="2660838" cy="559774"/>
          </a:xfrm>
        </p:grpSpPr>
        <p:grpSp>
          <p:nvGrpSpPr>
            <p:cNvPr id="176" name="Group 184"/>
            <p:cNvGrpSpPr/>
            <p:nvPr/>
          </p:nvGrpSpPr>
          <p:grpSpPr>
            <a:xfrm>
              <a:off x="609600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7" name="Group 184"/>
            <p:cNvGrpSpPr/>
            <p:nvPr/>
          </p:nvGrpSpPr>
          <p:grpSpPr>
            <a:xfrm>
              <a:off x="876277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8" name="Group 184"/>
            <p:cNvGrpSpPr/>
            <p:nvPr/>
          </p:nvGrpSpPr>
          <p:grpSpPr>
            <a:xfrm>
              <a:off x="1142954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9" name="Group 184"/>
            <p:cNvGrpSpPr/>
            <p:nvPr/>
          </p:nvGrpSpPr>
          <p:grpSpPr>
            <a:xfrm>
              <a:off x="1409631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0" name="Group 184"/>
            <p:cNvGrpSpPr/>
            <p:nvPr/>
          </p:nvGrpSpPr>
          <p:grpSpPr>
            <a:xfrm>
              <a:off x="1676308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1" name="Group 184"/>
            <p:cNvGrpSpPr/>
            <p:nvPr/>
          </p:nvGrpSpPr>
          <p:grpSpPr>
            <a:xfrm>
              <a:off x="1942985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2" name="Group 184"/>
            <p:cNvGrpSpPr/>
            <p:nvPr/>
          </p:nvGrpSpPr>
          <p:grpSpPr>
            <a:xfrm>
              <a:off x="2209662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3" name="Group 184"/>
            <p:cNvGrpSpPr/>
            <p:nvPr/>
          </p:nvGrpSpPr>
          <p:grpSpPr>
            <a:xfrm>
              <a:off x="2476339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4" name="Group 184"/>
            <p:cNvGrpSpPr/>
            <p:nvPr/>
          </p:nvGrpSpPr>
          <p:grpSpPr>
            <a:xfrm>
              <a:off x="274301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8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5" name="Group 184"/>
            <p:cNvGrpSpPr/>
            <p:nvPr/>
          </p:nvGrpSpPr>
          <p:grpSpPr>
            <a:xfrm>
              <a:off x="300969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8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06" name="Group 212"/>
          <p:cNvGrpSpPr/>
          <p:nvPr/>
        </p:nvGrpSpPr>
        <p:grpSpPr>
          <a:xfrm>
            <a:off x="7054050" y="4174643"/>
            <a:ext cx="3030666" cy="697708"/>
            <a:chOff x="5932686" y="2855964"/>
            <a:chExt cx="2449314" cy="563870"/>
          </a:xfrm>
        </p:grpSpPr>
        <p:grpSp>
          <p:nvGrpSpPr>
            <p:cNvPr id="207" name="Group 179"/>
            <p:cNvGrpSpPr/>
            <p:nvPr/>
          </p:nvGrpSpPr>
          <p:grpSpPr>
            <a:xfrm>
              <a:off x="5932686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Group 179"/>
            <p:cNvGrpSpPr/>
            <p:nvPr/>
          </p:nvGrpSpPr>
          <p:grpSpPr>
            <a:xfrm>
              <a:off x="6180352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Group 179"/>
            <p:cNvGrpSpPr/>
            <p:nvPr/>
          </p:nvGrpSpPr>
          <p:grpSpPr>
            <a:xfrm>
              <a:off x="6428018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Group 179"/>
            <p:cNvGrpSpPr/>
            <p:nvPr/>
          </p:nvGrpSpPr>
          <p:grpSpPr>
            <a:xfrm>
              <a:off x="6675684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1" name="Group 179"/>
            <p:cNvGrpSpPr/>
            <p:nvPr/>
          </p:nvGrpSpPr>
          <p:grpSpPr>
            <a:xfrm>
              <a:off x="6923350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2" name="Group 179"/>
            <p:cNvGrpSpPr/>
            <p:nvPr/>
          </p:nvGrpSpPr>
          <p:grpSpPr>
            <a:xfrm>
              <a:off x="7171017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3" name="Group 179"/>
            <p:cNvGrpSpPr/>
            <p:nvPr/>
          </p:nvGrpSpPr>
          <p:grpSpPr>
            <a:xfrm>
              <a:off x="7418683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4" name="Group 179"/>
            <p:cNvGrpSpPr/>
            <p:nvPr/>
          </p:nvGrpSpPr>
          <p:grpSpPr>
            <a:xfrm>
              <a:off x="766634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5" name="Group 179"/>
            <p:cNvGrpSpPr/>
            <p:nvPr/>
          </p:nvGrpSpPr>
          <p:grpSpPr>
            <a:xfrm>
              <a:off x="7914015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6" name="Group 179"/>
            <p:cNvGrpSpPr/>
            <p:nvPr/>
          </p:nvGrpSpPr>
          <p:grpSpPr>
            <a:xfrm>
              <a:off x="816167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37" name="TextBox 228"/>
          <p:cNvSpPr txBox="1"/>
          <p:nvPr/>
        </p:nvSpPr>
        <p:spPr>
          <a:xfrm>
            <a:off x="7749855" y="2547483"/>
            <a:ext cx="3527513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8" name="TextBox 229"/>
          <p:cNvSpPr txBox="1"/>
          <p:nvPr/>
        </p:nvSpPr>
        <p:spPr>
          <a:xfrm>
            <a:off x="7033656" y="2196931"/>
            <a:ext cx="1883658" cy="25853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9" name="Rectangle 230"/>
          <p:cNvSpPr/>
          <p:nvPr/>
        </p:nvSpPr>
        <p:spPr>
          <a:xfrm>
            <a:off x="7011955" y="2537846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240" name="TextBox 231"/>
          <p:cNvSpPr txBox="1"/>
          <p:nvPr/>
        </p:nvSpPr>
        <p:spPr>
          <a:xfrm>
            <a:off x="7011955" y="3295994"/>
            <a:ext cx="4265413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3" name="Title 36"/>
          <p:cNvSpPr txBox="1">
            <a:spLocks/>
          </p:cNvSpPr>
          <p:nvPr/>
        </p:nvSpPr>
        <p:spPr>
          <a:xfrm>
            <a:off x="4487044" y="182486"/>
            <a:ext cx="3884663" cy="73559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</a:pPr>
            <a:r>
              <a:rPr lang="zh-CN" altLang="en-US" sz="2800" dirty="0" smtClean="0">
                <a:solidFill>
                  <a:srgbClr val="1B294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AU" sz="2800" dirty="0">
              <a:solidFill>
                <a:srgbClr val="1B294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4" name="Subtitle 37"/>
          <p:cNvSpPr txBox="1">
            <a:spLocks/>
          </p:cNvSpPr>
          <p:nvPr/>
        </p:nvSpPr>
        <p:spPr>
          <a:xfrm>
            <a:off x="5062476" y="682507"/>
            <a:ext cx="2733798" cy="39466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None/>
            </a:pPr>
            <a:r>
              <a:rPr lang="en-US" sz="1400" dirty="0" smtClean="0">
                <a:solidFill>
                  <a:srgbClr val="F8284B"/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AU" sz="1400" dirty="0">
              <a:solidFill>
                <a:srgbClr val="F8284B"/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74868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"/>
                            </p:stCondLst>
                            <p:childTnLst>
                              <p:par>
                                <p:cTn id="8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5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000"/>
                            </p:stCondLst>
                            <p:childTnLst>
                              <p:par>
                                <p:cTn id="10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3500"/>
                            </p:stCondLst>
                            <p:childTnLst>
                              <p:par>
                                <p:cTn id="10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73" grpId="0"/>
      <p:bldP spid="77" grpId="0"/>
      <p:bldP spid="161" grpId="0" animBg="1"/>
      <p:bldP spid="162" grpId="0" animBg="1"/>
      <p:bldP spid="163" grpId="0" animBg="1"/>
      <p:bldP spid="164" grpId="0" animBg="1"/>
      <p:bldP spid="165" grpId="0" animBg="1"/>
      <p:bldP spid="173" grpId="0"/>
      <p:bldP spid="174" grpId="0"/>
      <p:bldP spid="157" grpId="0"/>
      <p:bldP spid="169" grpId="0"/>
      <p:bldP spid="237" grpId="0"/>
      <p:bldP spid="238" grpId="0"/>
      <p:bldP spid="239" grpId="0"/>
      <p:bldP spid="24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5" name="矩形 21"/>
          <p:cNvSpPr>
            <a:spLocks noChangeArrowheads="1"/>
          </p:cNvSpPr>
          <p:nvPr/>
        </p:nvSpPr>
        <p:spPr bwMode="auto">
          <a:xfrm>
            <a:off x="352" y="1"/>
            <a:ext cx="12858398" cy="52905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grpSp>
        <p:nvGrpSpPr>
          <p:cNvPr id="16386" name="组合 40"/>
          <p:cNvGrpSpPr>
            <a:grpSpLocks/>
          </p:cNvGrpSpPr>
          <p:nvPr/>
        </p:nvGrpSpPr>
        <p:grpSpPr bwMode="auto">
          <a:xfrm>
            <a:off x="-143630" y="500594"/>
            <a:ext cx="13089087" cy="6100873"/>
            <a:chOff x="0" y="0"/>
            <a:chExt cx="12410868" cy="5784744"/>
          </a:xfrm>
          <a:solidFill>
            <a:srgbClr val="F8284B"/>
          </a:solidFill>
        </p:grpSpPr>
        <p:sp>
          <p:nvSpPr>
            <p:cNvPr id="16387" name="等腰三角形 33"/>
            <p:cNvSpPr>
              <a:spLocks noChangeArrowheads="1"/>
            </p:cNvSpPr>
            <p:nvPr/>
          </p:nvSpPr>
          <p:spPr bwMode="auto">
            <a:xfrm rot="1831200">
              <a:off x="11606019" y="731824"/>
              <a:ext cx="804849" cy="274633"/>
            </a:xfrm>
            <a:prstGeom prst="triangle">
              <a:avLst>
                <a:gd name="adj" fmla="val 6578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6388" name="等腰三角形 34"/>
            <p:cNvSpPr>
              <a:spLocks noChangeArrowheads="1"/>
            </p:cNvSpPr>
            <p:nvPr/>
          </p:nvSpPr>
          <p:spPr bwMode="auto">
            <a:xfrm rot="18237801">
              <a:off x="10656709" y="3382899"/>
              <a:ext cx="306381" cy="163510"/>
            </a:xfrm>
            <a:prstGeom prst="triangle">
              <a:avLst>
                <a:gd name="adj" fmla="val 8963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6389" name="等腰三角形 35"/>
            <p:cNvSpPr>
              <a:spLocks noChangeArrowheads="1"/>
            </p:cNvSpPr>
            <p:nvPr/>
          </p:nvSpPr>
          <p:spPr bwMode="auto">
            <a:xfrm rot="19833911">
              <a:off x="10036008" y="1762093"/>
              <a:ext cx="246059" cy="196846"/>
            </a:xfrm>
            <a:prstGeom prst="triangle">
              <a:avLst>
                <a:gd name="adj" fmla="val 8963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6391" name="等腰三角形 37"/>
            <p:cNvSpPr>
              <a:spLocks noChangeArrowheads="1"/>
            </p:cNvSpPr>
            <p:nvPr/>
          </p:nvSpPr>
          <p:spPr bwMode="auto">
            <a:xfrm rot="18848016">
              <a:off x="268282" y="5257703"/>
              <a:ext cx="785799" cy="268284"/>
            </a:xfrm>
            <a:prstGeom prst="triangle">
              <a:avLst>
                <a:gd name="adj" fmla="val 6578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6392" name="等腰三角形 38"/>
            <p:cNvSpPr>
              <a:spLocks noChangeArrowheads="1"/>
            </p:cNvSpPr>
            <p:nvPr/>
          </p:nvSpPr>
          <p:spPr bwMode="auto">
            <a:xfrm rot="10359249">
              <a:off x="2101815" y="2806649"/>
              <a:ext cx="339719" cy="446079"/>
            </a:xfrm>
            <a:prstGeom prst="triangle">
              <a:avLst>
                <a:gd name="adj" fmla="val 83981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6393" name="等腰三角形 39"/>
            <p:cNvSpPr>
              <a:spLocks noChangeArrowheads="1"/>
            </p:cNvSpPr>
            <p:nvPr/>
          </p:nvSpPr>
          <p:spPr bwMode="auto">
            <a:xfrm rot="1831200">
              <a:off x="0" y="0"/>
              <a:ext cx="584190" cy="200021"/>
            </a:xfrm>
            <a:prstGeom prst="triangle">
              <a:avLst>
                <a:gd name="adj" fmla="val 6578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16399" name="矩形 26"/>
          <p:cNvSpPr>
            <a:spLocks noChangeArrowheads="1"/>
          </p:cNvSpPr>
          <p:nvPr/>
        </p:nvSpPr>
        <p:spPr bwMode="auto">
          <a:xfrm>
            <a:off x="7763733" y="5499829"/>
            <a:ext cx="4756471" cy="4819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 eaLnBrk="1" hangingPunct="1"/>
            <a:r>
              <a:rPr lang="en-US" sz="1266" dirty="0">
                <a:solidFill>
                  <a:srgbClr val="F8284B"/>
                </a:solidFill>
                <a:latin typeface="Arial" pitchFamily="34" charset="0"/>
                <a:cs typeface="Arial" pitchFamily="34" charset="0"/>
              </a:rPr>
              <a:t>Your life can be enhanced, and your happiness enriched, when you choose to change your perspective. </a:t>
            </a:r>
            <a:endParaRPr lang="zh-CN" altLang="en-US" sz="1266" dirty="0">
              <a:solidFill>
                <a:srgbClr val="F8284B"/>
              </a:solidFill>
            </a:endParaRPr>
          </a:p>
        </p:txBody>
      </p:sp>
      <p:grpSp>
        <p:nvGrpSpPr>
          <p:cNvPr id="16402" name="组合 5"/>
          <p:cNvGrpSpPr>
            <a:grpSpLocks/>
          </p:cNvGrpSpPr>
          <p:nvPr/>
        </p:nvGrpSpPr>
        <p:grpSpPr bwMode="auto">
          <a:xfrm>
            <a:off x="353" y="2546496"/>
            <a:ext cx="12858044" cy="1560377"/>
            <a:chOff x="0" y="0"/>
            <a:chExt cx="12192000" cy="1480457"/>
          </a:xfrm>
        </p:grpSpPr>
        <p:sp>
          <p:nvSpPr>
            <p:cNvPr id="16403" name="弧形 44"/>
            <p:cNvSpPr>
              <a:spLocks/>
            </p:cNvSpPr>
            <p:nvPr/>
          </p:nvSpPr>
          <p:spPr bwMode="auto">
            <a:xfrm>
              <a:off x="5356225" y="0"/>
              <a:ext cx="1479550" cy="1480457"/>
            </a:xfrm>
            <a:custGeom>
              <a:avLst/>
              <a:gdLst>
                <a:gd name="T0" fmla="*/ 0 w 1479550"/>
                <a:gd name="T1" fmla="*/ 740228 h 1480457"/>
                <a:gd name="T2" fmla="*/ 739775 w 1479550"/>
                <a:gd name="T3" fmla="*/ 0 h 1480457"/>
                <a:gd name="T4" fmla="*/ 1479550 w 1479550"/>
                <a:gd name="T5" fmla="*/ 740229 h 1480457"/>
                <a:gd name="T6" fmla="*/ 739775 w 1479550"/>
                <a:gd name="T7" fmla="*/ 740229 h 1480457"/>
                <a:gd name="T8" fmla="*/ 0 w 1479550"/>
                <a:gd name="T9" fmla="*/ 740228 h 1480457"/>
                <a:gd name="T10" fmla="*/ 0 w 1479550"/>
                <a:gd name="T11" fmla="*/ 740228 h 1480457"/>
                <a:gd name="T12" fmla="*/ 739775 w 1479550"/>
                <a:gd name="T13" fmla="*/ 0 h 1480457"/>
                <a:gd name="T14" fmla="*/ 1479550 w 1479550"/>
                <a:gd name="T15" fmla="*/ 740229 h 14804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79550" h="1480457" stroke="0">
                  <a:moveTo>
                    <a:pt x="0" y="740228"/>
                  </a:moveTo>
                  <a:cubicBezTo>
                    <a:pt x="0" y="331411"/>
                    <a:pt x="331209" y="0"/>
                    <a:pt x="739775" y="0"/>
                  </a:cubicBezTo>
                  <a:cubicBezTo>
                    <a:pt x="1148341" y="0"/>
                    <a:pt x="1479550" y="331412"/>
                    <a:pt x="1479550" y="740229"/>
                  </a:cubicBezTo>
                  <a:lnTo>
                    <a:pt x="739775" y="740229"/>
                  </a:lnTo>
                  <a:lnTo>
                    <a:pt x="0" y="740228"/>
                  </a:lnTo>
                  <a:close/>
                </a:path>
                <a:path w="1479550" h="1480457" fill="none">
                  <a:moveTo>
                    <a:pt x="0" y="740228"/>
                  </a:moveTo>
                  <a:cubicBezTo>
                    <a:pt x="0" y="331411"/>
                    <a:pt x="331209" y="0"/>
                    <a:pt x="739775" y="0"/>
                  </a:cubicBezTo>
                  <a:cubicBezTo>
                    <a:pt x="1148341" y="0"/>
                    <a:pt x="1479550" y="331412"/>
                    <a:pt x="1479550" y="740229"/>
                  </a:cubicBezTo>
                </a:path>
              </a:pathLst>
            </a:custGeom>
            <a:noFill/>
            <a:ln w="9525" cap="flat" cmpd="sng">
              <a:solidFill>
                <a:schemeClr val="bg1">
                  <a:alpha val="70000"/>
                </a:scheme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cxnSp>
          <p:nvCxnSpPr>
            <p:cNvPr id="16404" name="直接连接符 48"/>
            <p:cNvCxnSpPr>
              <a:cxnSpLocks noChangeShapeType="1"/>
            </p:cNvCxnSpPr>
            <p:nvPr/>
          </p:nvCxnSpPr>
          <p:spPr bwMode="auto">
            <a:xfrm>
              <a:off x="0" y="733875"/>
              <a:ext cx="5353050" cy="0"/>
            </a:xfrm>
            <a:prstGeom prst="line">
              <a:avLst/>
            </a:prstGeom>
            <a:noFill/>
            <a:ln w="9525" cmpd="sng">
              <a:solidFill>
                <a:schemeClr val="bg1">
                  <a:alpha val="70000"/>
                </a:scheme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6405" name="直接连接符 49"/>
            <p:cNvCxnSpPr>
              <a:cxnSpLocks noChangeShapeType="1"/>
            </p:cNvCxnSpPr>
            <p:nvPr/>
          </p:nvCxnSpPr>
          <p:spPr bwMode="auto">
            <a:xfrm>
              <a:off x="6838950" y="733875"/>
              <a:ext cx="5353050" cy="0"/>
            </a:xfrm>
            <a:prstGeom prst="line">
              <a:avLst/>
            </a:prstGeom>
            <a:noFill/>
            <a:ln w="9525" cmpd="sng">
              <a:solidFill>
                <a:schemeClr val="bg1">
                  <a:alpha val="70000"/>
                </a:scheme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16406" name="组合 74"/>
          <p:cNvGrpSpPr>
            <a:grpSpLocks/>
          </p:cNvGrpSpPr>
          <p:nvPr/>
        </p:nvGrpSpPr>
        <p:grpSpPr bwMode="auto">
          <a:xfrm>
            <a:off x="5774755" y="2662018"/>
            <a:ext cx="1315940" cy="1317615"/>
            <a:chOff x="0" y="0"/>
            <a:chExt cx="1248318" cy="1248318"/>
          </a:xfrm>
        </p:grpSpPr>
        <p:sp>
          <p:nvSpPr>
            <p:cNvPr id="16407" name="椭圆 57"/>
            <p:cNvSpPr>
              <a:spLocks noChangeArrowheads="1"/>
            </p:cNvSpPr>
            <p:nvPr/>
          </p:nvSpPr>
          <p:spPr bwMode="auto">
            <a:xfrm>
              <a:off x="0" y="0"/>
              <a:ext cx="1248318" cy="1248318"/>
            </a:xfrm>
            <a:prstGeom prst="ellipse">
              <a:avLst/>
            </a:prstGeom>
            <a:solidFill>
              <a:srgbClr val="F8284B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6408" name="文本框 61"/>
            <p:cNvSpPr txBox="1">
              <a:spLocks noChangeArrowheads="1"/>
            </p:cNvSpPr>
            <p:nvPr/>
          </p:nvSpPr>
          <p:spPr bwMode="auto">
            <a:xfrm>
              <a:off x="169699" y="207807"/>
              <a:ext cx="924400" cy="8255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 eaLnBrk="1" hangingPunct="1"/>
              <a:r>
                <a:rPr lang="en-US" sz="5062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zh-CN" altLang="en-US" sz="5062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6409" name="组合 4"/>
          <p:cNvGrpSpPr>
            <a:grpSpLocks/>
          </p:cNvGrpSpPr>
          <p:nvPr/>
        </p:nvGrpSpPr>
        <p:grpSpPr bwMode="auto">
          <a:xfrm>
            <a:off x="5249047" y="4054972"/>
            <a:ext cx="2384096" cy="931219"/>
            <a:chOff x="0" y="0"/>
            <a:chExt cx="2261776" cy="883286"/>
          </a:xfrm>
        </p:grpSpPr>
        <p:sp>
          <p:nvSpPr>
            <p:cNvPr id="16410" name="文本框 66"/>
            <p:cNvSpPr txBox="1">
              <a:spLocks noChangeArrowheads="1"/>
            </p:cNvSpPr>
            <p:nvPr/>
          </p:nvSpPr>
          <p:spPr bwMode="auto">
            <a:xfrm>
              <a:off x="0" y="0"/>
              <a:ext cx="2261776" cy="3338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 eaLnBrk="1" hangingPunct="1"/>
              <a:r>
                <a:rPr lang="en-US" sz="1687" b="1">
                  <a:solidFill>
                    <a:srgbClr val="FFFFFF"/>
                  </a:solidFill>
                  <a:latin typeface="Arial" pitchFamily="34" charset="0"/>
                  <a:cs typeface="Arial" pitchFamily="34" charset="0"/>
                </a:rPr>
                <a:t>ADD YOUR TITLE</a:t>
              </a:r>
              <a:endParaRPr lang="zh-CN" altLang="en-US" sz="1687" b="1">
                <a:solidFill>
                  <a:srgbClr val="FFFFFF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6411" name="矩形 70"/>
            <p:cNvSpPr>
              <a:spLocks noChangeArrowheads="1"/>
            </p:cNvSpPr>
            <p:nvPr/>
          </p:nvSpPr>
          <p:spPr bwMode="auto">
            <a:xfrm>
              <a:off x="3892" y="333720"/>
              <a:ext cx="2242954" cy="5495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 eaLnBrk="1" hangingPunct="1"/>
              <a:r>
                <a:rPr lang="en-US" sz="1055">
                  <a:solidFill>
                    <a:srgbClr val="FFFFFF"/>
                  </a:solidFill>
                  <a:latin typeface="Arial" pitchFamily="34" charset="0"/>
                </a:rPr>
                <a:t>Nothing we can do will change it. The future is before us and dynamic. Everything we do will affect it.</a:t>
              </a:r>
              <a:endParaRPr lang="zh-CN" altLang="en-US" sz="1055">
                <a:solidFill>
                  <a:srgbClr val="FFFFFF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24688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3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4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4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64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6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16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6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5" grpId="0" animBg="1"/>
      <p:bldP spid="1639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330425" y="2594899"/>
            <a:ext cx="4189787" cy="4161791"/>
            <a:chOff x="1134282" y="1929437"/>
            <a:chExt cx="4961718" cy="4928563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1912099" y="4596238"/>
              <a:ext cx="936427" cy="960622"/>
            </a:xfrm>
            <a:custGeom>
              <a:avLst/>
              <a:gdLst>
                <a:gd name="T0" fmla="*/ 419 w 442"/>
                <a:gd name="T1" fmla="*/ 163 h 453"/>
                <a:gd name="T2" fmla="*/ 166 w 442"/>
                <a:gd name="T3" fmla="*/ 33 h 453"/>
                <a:gd name="T4" fmla="*/ 34 w 442"/>
                <a:gd name="T5" fmla="*/ 285 h 453"/>
                <a:gd name="T6" fmla="*/ 286 w 442"/>
                <a:gd name="T7" fmla="*/ 415 h 453"/>
                <a:gd name="T8" fmla="*/ 299 w 442"/>
                <a:gd name="T9" fmla="*/ 410 h 453"/>
                <a:gd name="T10" fmla="*/ 391 w 442"/>
                <a:gd name="T11" fmla="*/ 453 h 453"/>
                <a:gd name="T12" fmla="*/ 373 w 442"/>
                <a:gd name="T13" fmla="*/ 361 h 453"/>
                <a:gd name="T14" fmla="*/ 419 w 442"/>
                <a:gd name="T15" fmla="*/ 163 h 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42" h="453">
                  <a:moveTo>
                    <a:pt x="419" y="163"/>
                  </a:moveTo>
                  <a:cubicBezTo>
                    <a:pt x="386" y="58"/>
                    <a:pt x="273" y="0"/>
                    <a:pt x="166" y="33"/>
                  </a:cubicBezTo>
                  <a:cubicBezTo>
                    <a:pt x="60" y="67"/>
                    <a:pt x="0" y="180"/>
                    <a:pt x="34" y="285"/>
                  </a:cubicBezTo>
                  <a:cubicBezTo>
                    <a:pt x="67" y="390"/>
                    <a:pt x="180" y="448"/>
                    <a:pt x="286" y="415"/>
                  </a:cubicBezTo>
                  <a:cubicBezTo>
                    <a:pt x="291" y="413"/>
                    <a:pt x="295" y="412"/>
                    <a:pt x="299" y="410"/>
                  </a:cubicBezTo>
                  <a:cubicBezTo>
                    <a:pt x="391" y="453"/>
                    <a:pt x="391" y="453"/>
                    <a:pt x="391" y="453"/>
                  </a:cubicBezTo>
                  <a:cubicBezTo>
                    <a:pt x="373" y="361"/>
                    <a:pt x="373" y="361"/>
                    <a:pt x="373" y="361"/>
                  </a:cubicBezTo>
                  <a:cubicBezTo>
                    <a:pt x="421" y="309"/>
                    <a:pt x="442" y="235"/>
                    <a:pt x="419" y="163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4101276" y="3967173"/>
              <a:ext cx="848609" cy="905064"/>
            </a:xfrm>
            <a:custGeom>
              <a:avLst/>
              <a:gdLst>
                <a:gd name="T0" fmla="*/ 327 w 400"/>
                <a:gd name="T1" fmla="*/ 333 h 427"/>
                <a:gd name="T2" fmla="*/ 330 w 400"/>
                <a:gd name="T3" fmla="*/ 76 h 427"/>
                <a:gd name="T4" fmla="*/ 74 w 400"/>
                <a:gd name="T5" fmla="*/ 70 h 427"/>
                <a:gd name="T6" fmla="*/ 70 w 400"/>
                <a:gd name="T7" fmla="*/ 326 h 427"/>
                <a:gd name="T8" fmla="*/ 79 w 400"/>
                <a:gd name="T9" fmla="*/ 335 h 427"/>
                <a:gd name="T10" fmla="*/ 81 w 400"/>
                <a:gd name="T11" fmla="*/ 427 h 427"/>
                <a:gd name="T12" fmla="*/ 149 w 400"/>
                <a:gd name="T13" fmla="*/ 375 h 427"/>
                <a:gd name="T14" fmla="*/ 327 w 400"/>
                <a:gd name="T15" fmla="*/ 333 h 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0" h="427">
                  <a:moveTo>
                    <a:pt x="327" y="333"/>
                  </a:moveTo>
                  <a:cubicBezTo>
                    <a:pt x="399" y="263"/>
                    <a:pt x="400" y="149"/>
                    <a:pt x="330" y="76"/>
                  </a:cubicBezTo>
                  <a:cubicBezTo>
                    <a:pt x="260" y="3"/>
                    <a:pt x="145" y="0"/>
                    <a:pt x="74" y="70"/>
                  </a:cubicBezTo>
                  <a:cubicBezTo>
                    <a:pt x="2" y="139"/>
                    <a:pt x="0" y="254"/>
                    <a:pt x="70" y="326"/>
                  </a:cubicBezTo>
                  <a:cubicBezTo>
                    <a:pt x="73" y="329"/>
                    <a:pt x="76" y="332"/>
                    <a:pt x="79" y="335"/>
                  </a:cubicBezTo>
                  <a:cubicBezTo>
                    <a:pt x="81" y="427"/>
                    <a:pt x="81" y="427"/>
                    <a:pt x="81" y="427"/>
                  </a:cubicBezTo>
                  <a:cubicBezTo>
                    <a:pt x="149" y="375"/>
                    <a:pt x="149" y="375"/>
                    <a:pt x="149" y="375"/>
                  </a:cubicBezTo>
                  <a:cubicBezTo>
                    <a:pt x="210" y="393"/>
                    <a:pt x="278" y="380"/>
                    <a:pt x="327" y="333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1180879" y="4537095"/>
              <a:ext cx="714193" cy="733012"/>
            </a:xfrm>
            <a:custGeom>
              <a:avLst/>
              <a:gdLst>
                <a:gd name="T0" fmla="*/ 305 w 337"/>
                <a:gd name="T1" fmla="*/ 93 h 346"/>
                <a:gd name="T2" fmla="*/ 96 w 337"/>
                <a:gd name="T3" fmla="*/ 43 h 346"/>
                <a:gd name="T4" fmla="*/ 44 w 337"/>
                <a:gd name="T5" fmla="*/ 252 h 346"/>
                <a:gd name="T6" fmla="*/ 253 w 337"/>
                <a:gd name="T7" fmla="*/ 302 h 346"/>
                <a:gd name="T8" fmla="*/ 261 w 337"/>
                <a:gd name="T9" fmla="*/ 296 h 346"/>
                <a:gd name="T10" fmla="*/ 337 w 337"/>
                <a:gd name="T11" fmla="*/ 311 h 346"/>
                <a:gd name="T12" fmla="*/ 307 w 337"/>
                <a:gd name="T13" fmla="*/ 246 h 346"/>
                <a:gd name="T14" fmla="*/ 305 w 337"/>
                <a:gd name="T15" fmla="*/ 93 h 3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37" h="346">
                  <a:moveTo>
                    <a:pt x="305" y="93"/>
                  </a:moveTo>
                  <a:cubicBezTo>
                    <a:pt x="262" y="22"/>
                    <a:pt x="168" y="0"/>
                    <a:pt x="96" y="43"/>
                  </a:cubicBezTo>
                  <a:cubicBezTo>
                    <a:pt x="24" y="87"/>
                    <a:pt x="0" y="181"/>
                    <a:pt x="44" y="252"/>
                  </a:cubicBezTo>
                  <a:cubicBezTo>
                    <a:pt x="87" y="323"/>
                    <a:pt x="181" y="346"/>
                    <a:pt x="253" y="302"/>
                  </a:cubicBezTo>
                  <a:cubicBezTo>
                    <a:pt x="256" y="300"/>
                    <a:pt x="259" y="298"/>
                    <a:pt x="261" y="296"/>
                  </a:cubicBezTo>
                  <a:cubicBezTo>
                    <a:pt x="337" y="311"/>
                    <a:pt x="337" y="311"/>
                    <a:pt x="337" y="311"/>
                  </a:cubicBezTo>
                  <a:cubicBezTo>
                    <a:pt x="307" y="246"/>
                    <a:pt x="307" y="246"/>
                    <a:pt x="307" y="246"/>
                  </a:cubicBezTo>
                  <a:cubicBezTo>
                    <a:pt x="333" y="200"/>
                    <a:pt x="334" y="142"/>
                    <a:pt x="305" y="9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2827915" y="2781630"/>
              <a:ext cx="807388" cy="896998"/>
            </a:xfrm>
            <a:custGeom>
              <a:avLst/>
              <a:gdLst>
                <a:gd name="T0" fmla="*/ 348 w 381"/>
                <a:gd name="T1" fmla="*/ 249 h 423"/>
                <a:gd name="T2" fmla="*/ 250 w 381"/>
                <a:gd name="T3" fmla="*/ 33 h 423"/>
                <a:gd name="T4" fmla="*/ 33 w 381"/>
                <a:gd name="T5" fmla="*/ 128 h 423"/>
                <a:gd name="T6" fmla="*/ 131 w 381"/>
                <a:gd name="T7" fmla="*/ 344 h 423"/>
                <a:gd name="T8" fmla="*/ 141 w 381"/>
                <a:gd name="T9" fmla="*/ 348 h 423"/>
                <a:gd name="T10" fmla="*/ 179 w 381"/>
                <a:gd name="T11" fmla="*/ 423 h 423"/>
                <a:gd name="T12" fmla="*/ 215 w 381"/>
                <a:gd name="T13" fmla="*/ 354 h 423"/>
                <a:gd name="T14" fmla="*/ 348 w 381"/>
                <a:gd name="T15" fmla="*/ 249 h 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81" h="423">
                  <a:moveTo>
                    <a:pt x="348" y="249"/>
                  </a:moveTo>
                  <a:cubicBezTo>
                    <a:pt x="381" y="163"/>
                    <a:pt x="337" y="66"/>
                    <a:pt x="250" y="33"/>
                  </a:cubicBezTo>
                  <a:cubicBezTo>
                    <a:pt x="163" y="0"/>
                    <a:pt x="66" y="42"/>
                    <a:pt x="33" y="128"/>
                  </a:cubicBezTo>
                  <a:cubicBezTo>
                    <a:pt x="0" y="214"/>
                    <a:pt x="44" y="311"/>
                    <a:pt x="131" y="344"/>
                  </a:cubicBezTo>
                  <a:cubicBezTo>
                    <a:pt x="134" y="345"/>
                    <a:pt x="138" y="347"/>
                    <a:pt x="141" y="348"/>
                  </a:cubicBezTo>
                  <a:cubicBezTo>
                    <a:pt x="179" y="423"/>
                    <a:pt x="179" y="423"/>
                    <a:pt x="179" y="423"/>
                  </a:cubicBezTo>
                  <a:cubicBezTo>
                    <a:pt x="215" y="354"/>
                    <a:pt x="215" y="354"/>
                    <a:pt x="215" y="354"/>
                  </a:cubicBezTo>
                  <a:cubicBezTo>
                    <a:pt x="274" y="345"/>
                    <a:pt x="325" y="307"/>
                    <a:pt x="348" y="24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2266059" y="3674148"/>
              <a:ext cx="964206" cy="1078907"/>
            </a:xfrm>
            <a:custGeom>
              <a:avLst/>
              <a:gdLst>
                <a:gd name="T0" fmla="*/ 449 w 455"/>
                <a:gd name="T1" fmla="*/ 209 h 509"/>
                <a:gd name="T2" fmla="*/ 212 w 455"/>
                <a:gd name="T3" fmla="*/ 10 h 509"/>
                <a:gd name="T4" fmla="*/ 10 w 455"/>
                <a:gd name="T5" fmla="*/ 244 h 509"/>
                <a:gd name="T6" fmla="*/ 247 w 455"/>
                <a:gd name="T7" fmla="*/ 443 h 509"/>
                <a:gd name="T8" fmla="*/ 261 w 455"/>
                <a:gd name="T9" fmla="*/ 441 h 509"/>
                <a:gd name="T10" fmla="*/ 349 w 455"/>
                <a:gd name="T11" fmla="*/ 509 h 509"/>
                <a:gd name="T12" fmla="*/ 352 w 455"/>
                <a:gd name="T13" fmla="*/ 407 h 509"/>
                <a:gd name="T14" fmla="*/ 449 w 455"/>
                <a:gd name="T15" fmla="*/ 209 h 5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55" h="509">
                  <a:moveTo>
                    <a:pt x="449" y="209"/>
                  </a:moveTo>
                  <a:cubicBezTo>
                    <a:pt x="439" y="89"/>
                    <a:pt x="333" y="0"/>
                    <a:pt x="212" y="10"/>
                  </a:cubicBezTo>
                  <a:cubicBezTo>
                    <a:pt x="91" y="19"/>
                    <a:pt x="0" y="124"/>
                    <a:pt x="10" y="244"/>
                  </a:cubicBezTo>
                  <a:cubicBezTo>
                    <a:pt x="20" y="364"/>
                    <a:pt x="126" y="453"/>
                    <a:pt x="247" y="443"/>
                  </a:cubicBezTo>
                  <a:cubicBezTo>
                    <a:pt x="252" y="443"/>
                    <a:pt x="257" y="442"/>
                    <a:pt x="261" y="441"/>
                  </a:cubicBezTo>
                  <a:cubicBezTo>
                    <a:pt x="349" y="509"/>
                    <a:pt x="349" y="509"/>
                    <a:pt x="349" y="509"/>
                  </a:cubicBezTo>
                  <a:cubicBezTo>
                    <a:pt x="352" y="407"/>
                    <a:pt x="352" y="407"/>
                    <a:pt x="352" y="407"/>
                  </a:cubicBezTo>
                  <a:cubicBezTo>
                    <a:pt x="416" y="364"/>
                    <a:pt x="455" y="290"/>
                    <a:pt x="449" y="20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4743782" y="2536098"/>
              <a:ext cx="1049335" cy="1133569"/>
            </a:xfrm>
            <a:custGeom>
              <a:avLst/>
              <a:gdLst>
                <a:gd name="T0" fmla="*/ 421 w 495"/>
                <a:gd name="T1" fmla="*/ 382 h 535"/>
                <a:gd name="T2" fmla="*/ 382 w 495"/>
                <a:gd name="T3" fmla="*/ 75 h 535"/>
                <a:gd name="T4" fmla="*/ 74 w 495"/>
                <a:gd name="T5" fmla="*/ 111 h 535"/>
                <a:gd name="T6" fmla="*/ 114 w 495"/>
                <a:gd name="T7" fmla="*/ 418 h 535"/>
                <a:gd name="T8" fmla="*/ 126 w 495"/>
                <a:gd name="T9" fmla="*/ 426 h 535"/>
                <a:gd name="T10" fmla="*/ 144 w 495"/>
                <a:gd name="T11" fmla="*/ 535 h 535"/>
                <a:gd name="T12" fmla="*/ 216 w 495"/>
                <a:gd name="T13" fmla="*/ 462 h 535"/>
                <a:gd name="T14" fmla="*/ 421 w 495"/>
                <a:gd name="T15" fmla="*/ 382 h 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5" h="535">
                  <a:moveTo>
                    <a:pt x="421" y="382"/>
                  </a:moveTo>
                  <a:cubicBezTo>
                    <a:pt x="495" y="287"/>
                    <a:pt x="478" y="150"/>
                    <a:pt x="382" y="75"/>
                  </a:cubicBezTo>
                  <a:cubicBezTo>
                    <a:pt x="286" y="0"/>
                    <a:pt x="148" y="16"/>
                    <a:pt x="74" y="111"/>
                  </a:cubicBezTo>
                  <a:cubicBezTo>
                    <a:pt x="0" y="205"/>
                    <a:pt x="18" y="343"/>
                    <a:pt x="114" y="418"/>
                  </a:cubicBezTo>
                  <a:cubicBezTo>
                    <a:pt x="118" y="421"/>
                    <a:pt x="122" y="424"/>
                    <a:pt x="126" y="426"/>
                  </a:cubicBezTo>
                  <a:cubicBezTo>
                    <a:pt x="144" y="535"/>
                    <a:pt x="144" y="535"/>
                    <a:pt x="144" y="535"/>
                  </a:cubicBezTo>
                  <a:cubicBezTo>
                    <a:pt x="216" y="462"/>
                    <a:pt x="216" y="462"/>
                    <a:pt x="216" y="462"/>
                  </a:cubicBezTo>
                  <a:cubicBezTo>
                    <a:pt x="291" y="474"/>
                    <a:pt x="371" y="446"/>
                    <a:pt x="421" y="382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5040392" y="3557655"/>
              <a:ext cx="1055608" cy="1013492"/>
            </a:xfrm>
            <a:custGeom>
              <a:avLst/>
              <a:gdLst>
                <a:gd name="T0" fmla="*/ 314 w 498"/>
                <a:gd name="T1" fmla="*/ 456 h 478"/>
                <a:gd name="T2" fmla="*/ 465 w 498"/>
                <a:gd name="T3" fmla="*/ 186 h 478"/>
                <a:gd name="T4" fmla="*/ 197 w 498"/>
                <a:gd name="T5" fmla="*/ 32 h 478"/>
                <a:gd name="T6" fmla="*/ 46 w 498"/>
                <a:gd name="T7" fmla="*/ 302 h 478"/>
                <a:gd name="T8" fmla="*/ 50 w 498"/>
                <a:gd name="T9" fmla="*/ 316 h 478"/>
                <a:gd name="T10" fmla="*/ 0 w 498"/>
                <a:gd name="T11" fmla="*/ 415 h 478"/>
                <a:gd name="T12" fmla="*/ 101 w 498"/>
                <a:gd name="T13" fmla="*/ 398 h 478"/>
                <a:gd name="T14" fmla="*/ 314 w 498"/>
                <a:gd name="T15" fmla="*/ 456 h 4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8" h="478">
                  <a:moveTo>
                    <a:pt x="314" y="456"/>
                  </a:moveTo>
                  <a:cubicBezTo>
                    <a:pt x="430" y="424"/>
                    <a:pt x="498" y="304"/>
                    <a:pt x="465" y="186"/>
                  </a:cubicBezTo>
                  <a:cubicBezTo>
                    <a:pt x="433" y="69"/>
                    <a:pt x="313" y="0"/>
                    <a:pt x="197" y="32"/>
                  </a:cubicBezTo>
                  <a:cubicBezTo>
                    <a:pt x="81" y="64"/>
                    <a:pt x="14" y="185"/>
                    <a:pt x="46" y="302"/>
                  </a:cubicBezTo>
                  <a:cubicBezTo>
                    <a:pt x="47" y="307"/>
                    <a:pt x="49" y="312"/>
                    <a:pt x="50" y="316"/>
                  </a:cubicBezTo>
                  <a:cubicBezTo>
                    <a:pt x="0" y="415"/>
                    <a:pt x="0" y="415"/>
                    <a:pt x="0" y="415"/>
                  </a:cubicBezTo>
                  <a:cubicBezTo>
                    <a:pt x="101" y="398"/>
                    <a:pt x="101" y="398"/>
                    <a:pt x="101" y="398"/>
                  </a:cubicBezTo>
                  <a:cubicBezTo>
                    <a:pt x="155" y="453"/>
                    <a:pt x="235" y="478"/>
                    <a:pt x="314" y="45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1757073" y="2694708"/>
              <a:ext cx="1091453" cy="1019765"/>
            </a:xfrm>
            <a:custGeom>
              <a:avLst/>
              <a:gdLst>
                <a:gd name="T0" fmla="*/ 396 w 515"/>
                <a:gd name="T1" fmla="*/ 85 h 481"/>
                <a:gd name="T2" fmla="*/ 87 w 515"/>
                <a:gd name="T3" fmla="*/ 87 h 481"/>
                <a:gd name="T4" fmla="*/ 85 w 515"/>
                <a:gd name="T5" fmla="*/ 396 h 481"/>
                <a:gd name="T6" fmla="*/ 395 w 515"/>
                <a:gd name="T7" fmla="*/ 394 h 481"/>
                <a:gd name="T8" fmla="*/ 405 w 515"/>
                <a:gd name="T9" fmla="*/ 384 h 481"/>
                <a:gd name="T10" fmla="*/ 515 w 515"/>
                <a:gd name="T11" fmla="*/ 378 h 481"/>
                <a:gd name="T12" fmla="*/ 451 w 515"/>
                <a:gd name="T13" fmla="*/ 299 h 481"/>
                <a:gd name="T14" fmla="*/ 396 w 515"/>
                <a:gd name="T15" fmla="*/ 85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5" h="481">
                  <a:moveTo>
                    <a:pt x="396" y="85"/>
                  </a:moveTo>
                  <a:cubicBezTo>
                    <a:pt x="311" y="0"/>
                    <a:pt x="173" y="1"/>
                    <a:pt x="87" y="87"/>
                  </a:cubicBezTo>
                  <a:cubicBezTo>
                    <a:pt x="1" y="173"/>
                    <a:pt x="0" y="312"/>
                    <a:pt x="85" y="396"/>
                  </a:cubicBezTo>
                  <a:cubicBezTo>
                    <a:pt x="170" y="481"/>
                    <a:pt x="309" y="480"/>
                    <a:pt x="395" y="394"/>
                  </a:cubicBezTo>
                  <a:cubicBezTo>
                    <a:pt x="398" y="391"/>
                    <a:pt x="402" y="387"/>
                    <a:pt x="405" y="384"/>
                  </a:cubicBezTo>
                  <a:cubicBezTo>
                    <a:pt x="515" y="378"/>
                    <a:pt x="515" y="378"/>
                    <a:pt x="515" y="378"/>
                  </a:cubicBezTo>
                  <a:cubicBezTo>
                    <a:pt x="451" y="299"/>
                    <a:pt x="451" y="299"/>
                    <a:pt x="451" y="299"/>
                  </a:cubicBezTo>
                  <a:cubicBezTo>
                    <a:pt x="472" y="225"/>
                    <a:pt x="454" y="143"/>
                    <a:pt x="396" y="8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4619224" y="4537095"/>
              <a:ext cx="1051128" cy="1015284"/>
            </a:xfrm>
            <a:custGeom>
              <a:avLst/>
              <a:gdLst>
                <a:gd name="T0" fmla="*/ 315 w 496"/>
                <a:gd name="T1" fmla="*/ 456 h 479"/>
                <a:gd name="T2" fmla="*/ 461 w 496"/>
                <a:gd name="T3" fmla="*/ 183 h 479"/>
                <a:gd name="T4" fmla="*/ 190 w 496"/>
                <a:gd name="T5" fmla="*/ 34 h 479"/>
                <a:gd name="T6" fmla="*/ 44 w 496"/>
                <a:gd name="T7" fmla="*/ 306 h 479"/>
                <a:gd name="T8" fmla="*/ 49 w 496"/>
                <a:gd name="T9" fmla="*/ 320 h 479"/>
                <a:gd name="T10" fmla="*/ 0 w 496"/>
                <a:gd name="T11" fmla="*/ 420 h 479"/>
                <a:gd name="T12" fmla="*/ 101 w 496"/>
                <a:gd name="T13" fmla="*/ 402 h 479"/>
                <a:gd name="T14" fmla="*/ 315 w 496"/>
                <a:gd name="T15" fmla="*/ 456 h 4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6" h="479">
                  <a:moveTo>
                    <a:pt x="315" y="456"/>
                  </a:moveTo>
                  <a:cubicBezTo>
                    <a:pt x="430" y="422"/>
                    <a:pt x="496" y="300"/>
                    <a:pt x="461" y="183"/>
                  </a:cubicBezTo>
                  <a:cubicBezTo>
                    <a:pt x="427" y="67"/>
                    <a:pt x="306" y="0"/>
                    <a:pt x="190" y="34"/>
                  </a:cubicBezTo>
                  <a:cubicBezTo>
                    <a:pt x="75" y="68"/>
                    <a:pt x="10" y="190"/>
                    <a:pt x="44" y="306"/>
                  </a:cubicBezTo>
                  <a:cubicBezTo>
                    <a:pt x="45" y="311"/>
                    <a:pt x="47" y="316"/>
                    <a:pt x="49" y="320"/>
                  </a:cubicBezTo>
                  <a:cubicBezTo>
                    <a:pt x="0" y="420"/>
                    <a:pt x="0" y="420"/>
                    <a:pt x="0" y="420"/>
                  </a:cubicBezTo>
                  <a:cubicBezTo>
                    <a:pt x="101" y="402"/>
                    <a:pt x="101" y="402"/>
                    <a:pt x="101" y="402"/>
                  </a:cubicBezTo>
                  <a:cubicBezTo>
                    <a:pt x="156" y="456"/>
                    <a:pt x="237" y="479"/>
                    <a:pt x="315" y="45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3232953" y="3644577"/>
              <a:ext cx="734804" cy="833375"/>
            </a:xfrm>
            <a:custGeom>
              <a:avLst/>
              <a:gdLst>
                <a:gd name="T0" fmla="*/ 329 w 347"/>
                <a:gd name="T1" fmla="*/ 206 h 393"/>
                <a:gd name="T2" fmla="*/ 207 w 347"/>
                <a:gd name="T3" fmla="*/ 19 h 393"/>
                <a:gd name="T4" fmla="*/ 19 w 347"/>
                <a:gd name="T5" fmla="*/ 139 h 393"/>
                <a:gd name="T6" fmla="*/ 141 w 347"/>
                <a:gd name="T7" fmla="*/ 326 h 393"/>
                <a:gd name="T8" fmla="*/ 151 w 347"/>
                <a:gd name="T9" fmla="*/ 328 h 393"/>
                <a:gd name="T10" fmla="*/ 198 w 347"/>
                <a:gd name="T11" fmla="*/ 393 h 393"/>
                <a:gd name="T12" fmla="*/ 221 w 347"/>
                <a:gd name="T13" fmla="*/ 323 h 393"/>
                <a:gd name="T14" fmla="*/ 329 w 347"/>
                <a:gd name="T15" fmla="*/ 206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47" h="393">
                  <a:moveTo>
                    <a:pt x="329" y="206"/>
                  </a:moveTo>
                  <a:cubicBezTo>
                    <a:pt x="347" y="121"/>
                    <a:pt x="293" y="37"/>
                    <a:pt x="207" y="19"/>
                  </a:cubicBezTo>
                  <a:cubicBezTo>
                    <a:pt x="121" y="0"/>
                    <a:pt x="37" y="54"/>
                    <a:pt x="19" y="139"/>
                  </a:cubicBezTo>
                  <a:cubicBezTo>
                    <a:pt x="0" y="224"/>
                    <a:pt x="55" y="307"/>
                    <a:pt x="141" y="326"/>
                  </a:cubicBezTo>
                  <a:cubicBezTo>
                    <a:pt x="144" y="327"/>
                    <a:pt x="148" y="327"/>
                    <a:pt x="151" y="328"/>
                  </a:cubicBezTo>
                  <a:cubicBezTo>
                    <a:pt x="198" y="393"/>
                    <a:pt x="198" y="393"/>
                    <a:pt x="198" y="393"/>
                  </a:cubicBezTo>
                  <a:cubicBezTo>
                    <a:pt x="221" y="323"/>
                    <a:pt x="221" y="323"/>
                    <a:pt x="221" y="323"/>
                  </a:cubicBezTo>
                  <a:cubicBezTo>
                    <a:pt x="274" y="307"/>
                    <a:pt x="317" y="263"/>
                    <a:pt x="329" y="20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1134282" y="3061214"/>
              <a:ext cx="602181" cy="608454"/>
            </a:xfrm>
            <a:custGeom>
              <a:avLst/>
              <a:gdLst>
                <a:gd name="T0" fmla="*/ 249 w 284"/>
                <a:gd name="T1" fmla="*/ 73 h 287"/>
                <a:gd name="T2" fmla="*/ 74 w 284"/>
                <a:gd name="T3" fmla="*/ 39 h 287"/>
                <a:gd name="T4" fmla="*/ 39 w 284"/>
                <a:gd name="T5" fmla="*/ 215 h 287"/>
                <a:gd name="T6" fmla="*/ 214 w 284"/>
                <a:gd name="T7" fmla="*/ 248 h 287"/>
                <a:gd name="T8" fmla="*/ 221 w 284"/>
                <a:gd name="T9" fmla="*/ 243 h 287"/>
                <a:gd name="T10" fmla="*/ 284 w 284"/>
                <a:gd name="T11" fmla="*/ 252 h 287"/>
                <a:gd name="T12" fmla="*/ 257 w 284"/>
                <a:gd name="T13" fmla="*/ 200 h 287"/>
                <a:gd name="T14" fmla="*/ 249 w 284"/>
                <a:gd name="T15" fmla="*/ 73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4" h="287">
                  <a:moveTo>
                    <a:pt x="249" y="73"/>
                  </a:moveTo>
                  <a:cubicBezTo>
                    <a:pt x="211" y="15"/>
                    <a:pt x="132" y="0"/>
                    <a:pt x="74" y="39"/>
                  </a:cubicBezTo>
                  <a:cubicBezTo>
                    <a:pt x="16" y="79"/>
                    <a:pt x="0" y="157"/>
                    <a:pt x="39" y="215"/>
                  </a:cubicBezTo>
                  <a:cubicBezTo>
                    <a:pt x="77" y="272"/>
                    <a:pt x="156" y="287"/>
                    <a:pt x="214" y="248"/>
                  </a:cubicBezTo>
                  <a:cubicBezTo>
                    <a:pt x="217" y="246"/>
                    <a:pt x="219" y="245"/>
                    <a:pt x="221" y="243"/>
                  </a:cubicBezTo>
                  <a:cubicBezTo>
                    <a:pt x="284" y="252"/>
                    <a:pt x="284" y="252"/>
                    <a:pt x="284" y="252"/>
                  </a:cubicBezTo>
                  <a:cubicBezTo>
                    <a:pt x="257" y="200"/>
                    <a:pt x="257" y="200"/>
                    <a:pt x="257" y="200"/>
                  </a:cubicBezTo>
                  <a:cubicBezTo>
                    <a:pt x="277" y="161"/>
                    <a:pt x="276" y="112"/>
                    <a:pt x="249" y="7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2391513" y="1989476"/>
              <a:ext cx="821726" cy="919401"/>
            </a:xfrm>
            <a:custGeom>
              <a:avLst/>
              <a:gdLst>
                <a:gd name="T0" fmla="*/ 359 w 388"/>
                <a:gd name="T1" fmla="*/ 245 h 434"/>
                <a:gd name="T2" fmla="*/ 246 w 388"/>
                <a:gd name="T3" fmla="*/ 29 h 434"/>
                <a:gd name="T4" fmla="*/ 29 w 388"/>
                <a:gd name="T5" fmla="*/ 139 h 434"/>
                <a:gd name="T6" fmla="*/ 142 w 388"/>
                <a:gd name="T7" fmla="*/ 355 h 434"/>
                <a:gd name="T8" fmla="*/ 153 w 388"/>
                <a:gd name="T9" fmla="*/ 359 h 434"/>
                <a:gd name="T10" fmla="*/ 196 w 388"/>
                <a:gd name="T11" fmla="*/ 434 h 434"/>
                <a:gd name="T12" fmla="*/ 229 w 388"/>
                <a:gd name="T13" fmla="*/ 361 h 434"/>
                <a:gd name="T14" fmla="*/ 359 w 388"/>
                <a:gd name="T15" fmla="*/ 245 h 4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88" h="434">
                  <a:moveTo>
                    <a:pt x="359" y="245"/>
                  </a:moveTo>
                  <a:cubicBezTo>
                    <a:pt x="388" y="155"/>
                    <a:pt x="338" y="58"/>
                    <a:pt x="246" y="29"/>
                  </a:cubicBezTo>
                  <a:cubicBezTo>
                    <a:pt x="155" y="0"/>
                    <a:pt x="58" y="49"/>
                    <a:pt x="29" y="139"/>
                  </a:cubicBezTo>
                  <a:cubicBezTo>
                    <a:pt x="0" y="229"/>
                    <a:pt x="50" y="326"/>
                    <a:pt x="142" y="355"/>
                  </a:cubicBezTo>
                  <a:cubicBezTo>
                    <a:pt x="145" y="357"/>
                    <a:pt x="149" y="358"/>
                    <a:pt x="153" y="359"/>
                  </a:cubicBezTo>
                  <a:cubicBezTo>
                    <a:pt x="196" y="434"/>
                    <a:pt x="196" y="434"/>
                    <a:pt x="196" y="434"/>
                  </a:cubicBezTo>
                  <a:cubicBezTo>
                    <a:pt x="229" y="361"/>
                    <a:pt x="229" y="361"/>
                    <a:pt x="229" y="361"/>
                  </a:cubicBezTo>
                  <a:cubicBezTo>
                    <a:pt x="288" y="349"/>
                    <a:pt x="340" y="306"/>
                    <a:pt x="359" y="24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3768822" y="2891851"/>
              <a:ext cx="1053816" cy="1145219"/>
            </a:xfrm>
            <a:custGeom>
              <a:avLst/>
              <a:gdLst>
                <a:gd name="T0" fmla="*/ 427 w 497"/>
                <a:gd name="T1" fmla="*/ 376 h 540"/>
                <a:gd name="T2" fmla="*/ 376 w 497"/>
                <a:gd name="T3" fmla="*/ 71 h 540"/>
                <a:gd name="T4" fmla="*/ 70 w 497"/>
                <a:gd name="T5" fmla="*/ 118 h 540"/>
                <a:gd name="T6" fmla="*/ 121 w 497"/>
                <a:gd name="T7" fmla="*/ 423 h 540"/>
                <a:gd name="T8" fmla="*/ 133 w 497"/>
                <a:gd name="T9" fmla="*/ 432 h 540"/>
                <a:gd name="T10" fmla="*/ 155 w 497"/>
                <a:gd name="T11" fmla="*/ 540 h 540"/>
                <a:gd name="T12" fmla="*/ 224 w 497"/>
                <a:gd name="T13" fmla="*/ 464 h 540"/>
                <a:gd name="T14" fmla="*/ 427 w 497"/>
                <a:gd name="T15" fmla="*/ 376 h 5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7" h="540">
                  <a:moveTo>
                    <a:pt x="427" y="376"/>
                  </a:moveTo>
                  <a:cubicBezTo>
                    <a:pt x="497" y="279"/>
                    <a:pt x="474" y="142"/>
                    <a:pt x="376" y="71"/>
                  </a:cubicBezTo>
                  <a:cubicBezTo>
                    <a:pt x="277" y="0"/>
                    <a:pt x="140" y="21"/>
                    <a:pt x="70" y="118"/>
                  </a:cubicBezTo>
                  <a:cubicBezTo>
                    <a:pt x="0" y="216"/>
                    <a:pt x="22" y="352"/>
                    <a:pt x="121" y="423"/>
                  </a:cubicBezTo>
                  <a:cubicBezTo>
                    <a:pt x="125" y="426"/>
                    <a:pt x="129" y="429"/>
                    <a:pt x="133" y="432"/>
                  </a:cubicBezTo>
                  <a:cubicBezTo>
                    <a:pt x="155" y="540"/>
                    <a:pt x="155" y="540"/>
                    <a:pt x="155" y="540"/>
                  </a:cubicBezTo>
                  <a:cubicBezTo>
                    <a:pt x="224" y="464"/>
                    <a:pt x="224" y="464"/>
                    <a:pt x="224" y="464"/>
                  </a:cubicBezTo>
                  <a:cubicBezTo>
                    <a:pt x="300" y="473"/>
                    <a:pt x="379" y="442"/>
                    <a:pt x="427" y="37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3266109" y="1929437"/>
              <a:ext cx="1047544" cy="1172102"/>
            </a:xfrm>
            <a:custGeom>
              <a:avLst/>
              <a:gdLst>
                <a:gd name="T0" fmla="*/ 456 w 494"/>
                <a:gd name="T1" fmla="*/ 317 h 553"/>
                <a:gd name="T2" fmla="*/ 318 w 494"/>
                <a:gd name="T3" fmla="*/ 40 h 553"/>
                <a:gd name="T4" fmla="*/ 39 w 494"/>
                <a:gd name="T5" fmla="*/ 174 h 553"/>
                <a:gd name="T6" fmla="*/ 177 w 494"/>
                <a:gd name="T7" fmla="*/ 451 h 553"/>
                <a:gd name="T8" fmla="*/ 191 w 494"/>
                <a:gd name="T9" fmla="*/ 456 h 553"/>
                <a:gd name="T10" fmla="*/ 244 w 494"/>
                <a:gd name="T11" fmla="*/ 553 h 553"/>
                <a:gd name="T12" fmla="*/ 287 w 494"/>
                <a:gd name="T13" fmla="*/ 460 h 553"/>
                <a:gd name="T14" fmla="*/ 456 w 494"/>
                <a:gd name="T15" fmla="*/ 317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4" h="553">
                  <a:moveTo>
                    <a:pt x="456" y="317"/>
                  </a:moveTo>
                  <a:cubicBezTo>
                    <a:pt x="494" y="203"/>
                    <a:pt x="433" y="79"/>
                    <a:pt x="318" y="40"/>
                  </a:cubicBezTo>
                  <a:cubicBezTo>
                    <a:pt x="203" y="0"/>
                    <a:pt x="78" y="60"/>
                    <a:pt x="39" y="174"/>
                  </a:cubicBezTo>
                  <a:cubicBezTo>
                    <a:pt x="0" y="288"/>
                    <a:pt x="62" y="412"/>
                    <a:pt x="177" y="451"/>
                  </a:cubicBezTo>
                  <a:cubicBezTo>
                    <a:pt x="181" y="453"/>
                    <a:pt x="186" y="454"/>
                    <a:pt x="191" y="456"/>
                  </a:cubicBezTo>
                  <a:cubicBezTo>
                    <a:pt x="244" y="553"/>
                    <a:pt x="244" y="553"/>
                    <a:pt x="244" y="553"/>
                  </a:cubicBezTo>
                  <a:cubicBezTo>
                    <a:pt x="287" y="460"/>
                    <a:pt x="287" y="460"/>
                    <a:pt x="287" y="460"/>
                  </a:cubicBezTo>
                  <a:cubicBezTo>
                    <a:pt x="363" y="446"/>
                    <a:pt x="429" y="394"/>
                    <a:pt x="456" y="317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1335905" y="3663395"/>
              <a:ext cx="919401" cy="931050"/>
            </a:xfrm>
            <a:custGeom>
              <a:avLst/>
              <a:gdLst>
                <a:gd name="T0" fmla="*/ 382 w 434"/>
                <a:gd name="T1" fmla="*/ 112 h 439"/>
                <a:gd name="T2" fmla="*/ 114 w 434"/>
                <a:gd name="T3" fmla="*/ 60 h 439"/>
                <a:gd name="T4" fmla="*/ 59 w 434"/>
                <a:gd name="T5" fmla="*/ 327 h 439"/>
                <a:gd name="T6" fmla="*/ 327 w 434"/>
                <a:gd name="T7" fmla="*/ 379 h 439"/>
                <a:gd name="T8" fmla="*/ 337 w 434"/>
                <a:gd name="T9" fmla="*/ 372 h 439"/>
                <a:gd name="T10" fmla="*/ 434 w 434"/>
                <a:gd name="T11" fmla="*/ 386 h 439"/>
                <a:gd name="T12" fmla="*/ 392 w 434"/>
                <a:gd name="T13" fmla="*/ 306 h 439"/>
                <a:gd name="T14" fmla="*/ 382 w 434"/>
                <a:gd name="T15" fmla="*/ 112 h 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34" h="439">
                  <a:moveTo>
                    <a:pt x="382" y="112"/>
                  </a:moveTo>
                  <a:cubicBezTo>
                    <a:pt x="323" y="23"/>
                    <a:pt x="203" y="0"/>
                    <a:pt x="114" y="60"/>
                  </a:cubicBezTo>
                  <a:cubicBezTo>
                    <a:pt x="25" y="119"/>
                    <a:pt x="0" y="239"/>
                    <a:pt x="59" y="327"/>
                  </a:cubicBezTo>
                  <a:cubicBezTo>
                    <a:pt x="118" y="415"/>
                    <a:pt x="238" y="439"/>
                    <a:pt x="327" y="379"/>
                  </a:cubicBezTo>
                  <a:cubicBezTo>
                    <a:pt x="331" y="377"/>
                    <a:pt x="334" y="374"/>
                    <a:pt x="337" y="372"/>
                  </a:cubicBezTo>
                  <a:cubicBezTo>
                    <a:pt x="434" y="386"/>
                    <a:pt x="434" y="386"/>
                    <a:pt x="434" y="386"/>
                  </a:cubicBezTo>
                  <a:cubicBezTo>
                    <a:pt x="392" y="306"/>
                    <a:pt x="392" y="306"/>
                    <a:pt x="392" y="306"/>
                  </a:cubicBezTo>
                  <a:cubicBezTo>
                    <a:pt x="423" y="246"/>
                    <a:pt x="422" y="171"/>
                    <a:pt x="382" y="11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>
              <a:spLocks noEditPoints="1"/>
            </p:cNvSpPr>
            <p:nvPr/>
          </p:nvSpPr>
          <p:spPr bwMode="auto">
            <a:xfrm>
              <a:off x="3387083" y="3839927"/>
              <a:ext cx="432817" cy="351272"/>
            </a:xfrm>
            <a:custGeom>
              <a:avLst/>
              <a:gdLst>
                <a:gd name="T0" fmla="*/ 176 w 204"/>
                <a:gd name="T1" fmla="*/ 32 h 166"/>
                <a:gd name="T2" fmla="*/ 124 w 204"/>
                <a:gd name="T3" fmla="*/ 6 h 166"/>
                <a:gd name="T4" fmla="*/ 83 w 204"/>
                <a:gd name="T5" fmla="*/ 51 h 166"/>
                <a:gd name="T6" fmla="*/ 58 w 204"/>
                <a:gd name="T7" fmla="*/ 84 h 166"/>
                <a:gd name="T8" fmla="*/ 18 w 204"/>
                <a:gd name="T9" fmla="*/ 100 h 166"/>
                <a:gd name="T10" fmla="*/ 22 w 204"/>
                <a:gd name="T11" fmla="*/ 109 h 166"/>
                <a:gd name="T12" fmla="*/ 9 w 204"/>
                <a:gd name="T13" fmla="*/ 122 h 166"/>
                <a:gd name="T14" fmla="*/ 77 w 204"/>
                <a:gd name="T15" fmla="*/ 166 h 166"/>
                <a:gd name="T16" fmla="*/ 144 w 204"/>
                <a:gd name="T17" fmla="*/ 133 h 166"/>
                <a:gd name="T18" fmla="*/ 173 w 204"/>
                <a:gd name="T19" fmla="*/ 65 h 166"/>
                <a:gd name="T20" fmla="*/ 204 w 204"/>
                <a:gd name="T21" fmla="*/ 51 h 166"/>
                <a:gd name="T22" fmla="*/ 176 w 204"/>
                <a:gd name="T23" fmla="*/ 32 h 166"/>
                <a:gd name="T24" fmla="*/ 143 w 204"/>
                <a:gd name="T25" fmla="*/ 45 h 166"/>
                <a:gd name="T26" fmla="*/ 132 w 204"/>
                <a:gd name="T27" fmla="*/ 34 h 166"/>
                <a:gd name="T28" fmla="*/ 143 w 204"/>
                <a:gd name="T29" fmla="*/ 22 h 166"/>
                <a:gd name="T30" fmla="*/ 155 w 204"/>
                <a:gd name="T31" fmla="*/ 34 h 166"/>
                <a:gd name="T32" fmla="*/ 143 w 204"/>
                <a:gd name="T33" fmla="*/ 45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4" h="166">
                  <a:moveTo>
                    <a:pt x="176" y="32"/>
                  </a:moveTo>
                  <a:cubicBezTo>
                    <a:pt x="169" y="11"/>
                    <a:pt x="146" y="0"/>
                    <a:pt x="124" y="6"/>
                  </a:cubicBezTo>
                  <a:cubicBezTo>
                    <a:pt x="95" y="15"/>
                    <a:pt x="83" y="51"/>
                    <a:pt x="83" y="51"/>
                  </a:cubicBezTo>
                  <a:cubicBezTo>
                    <a:pt x="78" y="63"/>
                    <a:pt x="73" y="74"/>
                    <a:pt x="58" y="84"/>
                  </a:cubicBezTo>
                  <a:cubicBezTo>
                    <a:pt x="30" y="103"/>
                    <a:pt x="1" y="49"/>
                    <a:pt x="18" y="100"/>
                  </a:cubicBezTo>
                  <a:cubicBezTo>
                    <a:pt x="19" y="103"/>
                    <a:pt x="20" y="106"/>
                    <a:pt x="22" y="109"/>
                  </a:cubicBezTo>
                  <a:cubicBezTo>
                    <a:pt x="3" y="99"/>
                    <a:pt x="0" y="98"/>
                    <a:pt x="9" y="122"/>
                  </a:cubicBezTo>
                  <a:cubicBezTo>
                    <a:pt x="18" y="150"/>
                    <a:pt x="48" y="163"/>
                    <a:pt x="77" y="166"/>
                  </a:cubicBezTo>
                  <a:cubicBezTo>
                    <a:pt x="103" y="166"/>
                    <a:pt x="132" y="159"/>
                    <a:pt x="144" y="133"/>
                  </a:cubicBezTo>
                  <a:cubicBezTo>
                    <a:pt x="152" y="114"/>
                    <a:pt x="152" y="87"/>
                    <a:pt x="173" y="65"/>
                  </a:cubicBezTo>
                  <a:cubicBezTo>
                    <a:pt x="173" y="65"/>
                    <a:pt x="186" y="53"/>
                    <a:pt x="204" y="51"/>
                  </a:cubicBezTo>
                  <a:cubicBezTo>
                    <a:pt x="180" y="50"/>
                    <a:pt x="176" y="32"/>
                    <a:pt x="176" y="32"/>
                  </a:cubicBezTo>
                  <a:close/>
                  <a:moveTo>
                    <a:pt x="143" y="45"/>
                  </a:moveTo>
                  <a:cubicBezTo>
                    <a:pt x="137" y="45"/>
                    <a:pt x="132" y="40"/>
                    <a:pt x="132" y="34"/>
                  </a:cubicBezTo>
                  <a:cubicBezTo>
                    <a:pt x="132" y="28"/>
                    <a:pt x="137" y="22"/>
                    <a:pt x="143" y="22"/>
                  </a:cubicBezTo>
                  <a:cubicBezTo>
                    <a:pt x="150" y="22"/>
                    <a:pt x="155" y="28"/>
                    <a:pt x="155" y="34"/>
                  </a:cubicBezTo>
                  <a:cubicBezTo>
                    <a:pt x="155" y="40"/>
                    <a:pt x="150" y="45"/>
                    <a:pt x="143" y="4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4324406" y="2016358"/>
              <a:ext cx="722259" cy="741973"/>
            </a:xfrm>
            <a:custGeom>
              <a:avLst/>
              <a:gdLst>
                <a:gd name="T0" fmla="*/ 265 w 341"/>
                <a:gd name="T1" fmla="*/ 291 h 350"/>
                <a:gd name="T2" fmla="*/ 289 w 341"/>
                <a:gd name="T3" fmla="*/ 78 h 350"/>
                <a:gd name="T4" fmla="*/ 76 w 341"/>
                <a:gd name="T5" fmla="*/ 51 h 350"/>
                <a:gd name="T6" fmla="*/ 52 w 341"/>
                <a:gd name="T7" fmla="*/ 265 h 350"/>
                <a:gd name="T8" fmla="*/ 59 w 341"/>
                <a:gd name="T9" fmla="*/ 273 h 350"/>
                <a:gd name="T10" fmla="*/ 53 w 341"/>
                <a:gd name="T11" fmla="*/ 350 h 350"/>
                <a:gd name="T12" fmla="*/ 113 w 341"/>
                <a:gd name="T13" fmla="*/ 312 h 350"/>
                <a:gd name="T14" fmla="*/ 265 w 341"/>
                <a:gd name="T15" fmla="*/ 291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41" h="350">
                  <a:moveTo>
                    <a:pt x="265" y="291"/>
                  </a:moveTo>
                  <a:cubicBezTo>
                    <a:pt x="331" y="240"/>
                    <a:pt x="341" y="144"/>
                    <a:pt x="289" y="78"/>
                  </a:cubicBezTo>
                  <a:cubicBezTo>
                    <a:pt x="237" y="11"/>
                    <a:pt x="141" y="0"/>
                    <a:pt x="76" y="51"/>
                  </a:cubicBezTo>
                  <a:cubicBezTo>
                    <a:pt x="10" y="103"/>
                    <a:pt x="0" y="199"/>
                    <a:pt x="52" y="265"/>
                  </a:cubicBezTo>
                  <a:cubicBezTo>
                    <a:pt x="54" y="268"/>
                    <a:pt x="56" y="270"/>
                    <a:pt x="59" y="273"/>
                  </a:cubicBezTo>
                  <a:cubicBezTo>
                    <a:pt x="53" y="350"/>
                    <a:pt x="53" y="350"/>
                    <a:pt x="53" y="350"/>
                  </a:cubicBezTo>
                  <a:cubicBezTo>
                    <a:pt x="113" y="312"/>
                    <a:pt x="113" y="312"/>
                    <a:pt x="113" y="312"/>
                  </a:cubicBezTo>
                  <a:cubicBezTo>
                    <a:pt x="163" y="332"/>
                    <a:pt x="221" y="326"/>
                    <a:pt x="265" y="29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4445379" y="2249345"/>
              <a:ext cx="444467" cy="237467"/>
            </a:xfrm>
            <a:custGeom>
              <a:avLst/>
              <a:gdLst>
                <a:gd name="T0" fmla="*/ 190 w 210"/>
                <a:gd name="T1" fmla="*/ 22 h 112"/>
                <a:gd name="T2" fmla="*/ 49 w 210"/>
                <a:gd name="T3" fmla="*/ 22 h 112"/>
                <a:gd name="T4" fmla="*/ 46 w 210"/>
                <a:gd name="T5" fmla="*/ 22 h 112"/>
                <a:gd name="T6" fmla="*/ 31 w 210"/>
                <a:gd name="T7" fmla="*/ 3 h 112"/>
                <a:gd name="T8" fmla="*/ 23 w 210"/>
                <a:gd name="T9" fmla="*/ 1 h 112"/>
                <a:gd name="T10" fmla="*/ 14 w 210"/>
                <a:gd name="T11" fmla="*/ 1 h 112"/>
                <a:gd name="T12" fmla="*/ 10 w 210"/>
                <a:gd name="T13" fmla="*/ 0 h 112"/>
                <a:gd name="T14" fmla="*/ 0 w 210"/>
                <a:gd name="T15" fmla="*/ 10 h 112"/>
                <a:gd name="T16" fmla="*/ 10 w 210"/>
                <a:gd name="T17" fmla="*/ 20 h 112"/>
                <a:gd name="T18" fmla="*/ 19 w 210"/>
                <a:gd name="T19" fmla="*/ 16 h 112"/>
                <a:gd name="T20" fmla="*/ 24 w 210"/>
                <a:gd name="T21" fmla="*/ 16 h 112"/>
                <a:gd name="T22" fmla="*/ 31 w 210"/>
                <a:gd name="T23" fmla="*/ 20 h 112"/>
                <a:gd name="T24" fmla="*/ 36 w 210"/>
                <a:gd name="T25" fmla="*/ 26 h 112"/>
                <a:gd name="T26" fmla="*/ 37 w 210"/>
                <a:gd name="T27" fmla="*/ 32 h 112"/>
                <a:gd name="T28" fmla="*/ 75 w 210"/>
                <a:gd name="T29" fmla="*/ 108 h 112"/>
                <a:gd name="T30" fmla="*/ 77 w 210"/>
                <a:gd name="T31" fmla="*/ 109 h 112"/>
                <a:gd name="T32" fmla="*/ 78 w 210"/>
                <a:gd name="T33" fmla="*/ 110 h 112"/>
                <a:gd name="T34" fmla="*/ 81 w 210"/>
                <a:gd name="T35" fmla="*/ 111 h 112"/>
                <a:gd name="T36" fmla="*/ 83 w 210"/>
                <a:gd name="T37" fmla="*/ 112 h 112"/>
                <a:gd name="T38" fmla="*/ 145 w 210"/>
                <a:gd name="T39" fmla="*/ 112 h 112"/>
                <a:gd name="T40" fmla="*/ 161 w 210"/>
                <a:gd name="T41" fmla="*/ 105 h 112"/>
                <a:gd name="T42" fmla="*/ 161 w 210"/>
                <a:gd name="T43" fmla="*/ 103 h 112"/>
                <a:gd name="T44" fmla="*/ 161 w 210"/>
                <a:gd name="T45" fmla="*/ 102 h 112"/>
                <a:gd name="T46" fmla="*/ 160 w 210"/>
                <a:gd name="T47" fmla="*/ 101 h 112"/>
                <a:gd name="T48" fmla="*/ 160 w 210"/>
                <a:gd name="T49" fmla="*/ 100 h 112"/>
                <a:gd name="T50" fmla="*/ 159 w 210"/>
                <a:gd name="T51" fmla="*/ 100 h 112"/>
                <a:gd name="T52" fmla="*/ 158 w 210"/>
                <a:gd name="T53" fmla="*/ 99 h 112"/>
                <a:gd name="T54" fmla="*/ 155 w 210"/>
                <a:gd name="T55" fmla="*/ 99 h 112"/>
                <a:gd name="T56" fmla="*/ 89 w 210"/>
                <a:gd name="T57" fmla="*/ 99 h 112"/>
                <a:gd name="T58" fmla="*/ 84 w 210"/>
                <a:gd name="T59" fmla="*/ 95 h 112"/>
                <a:gd name="T60" fmla="*/ 79 w 210"/>
                <a:gd name="T61" fmla="*/ 86 h 112"/>
                <a:gd name="T62" fmla="*/ 89 w 210"/>
                <a:gd name="T63" fmla="*/ 84 h 112"/>
                <a:gd name="T64" fmla="*/ 168 w 210"/>
                <a:gd name="T65" fmla="*/ 84 h 112"/>
                <a:gd name="T66" fmla="*/ 169 w 210"/>
                <a:gd name="T67" fmla="*/ 84 h 112"/>
                <a:gd name="T68" fmla="*/ 170 w 210"/>
                <a:gd name="T69" fmla="*/ 83 h 112"/>
                <a:gd name="T70" fmla="*/ 172 w 210"/>
                <a:gd name="T71" fmla="*/ 83 h 112"/>
                <a:gd name="T72" fmla="*/ 173 w 210"/>
                <a:gd name="T73" fmla="*/ 83 h 112"/>
                <a:gd name="T74" fmla="*/ 174 w 210"/>
                <a:gd name="T75" fmla="*/ 82 h 112"/>
                <a:gd name="T76" fmla="*/ 174 w 210"/>
                <a:gd name="T77" fmla="*/ 81 h 112"/>
                <a:gd name="T78" fmla="*/ 175 w 210"/>
                <a:gd name="T79" fmla="*/ 80 h 112"/>
                <a:gd name="T80" fmla="*/ 175 w 210"/>
                <a:gd name="T81" fmla="*/ 80 h 112"/>
                <a:gd name="T82" fmla="*/ 202 w 210"/>
                <a:gd name="T83" fmla="*/ 32 h 112"/>
                <a:gd name="T84" fmla="*/ 190 w 210"/>
                <a:gd name="T85" fmla="*/ 2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10" h="112">
                  <a:moveTo>
                    <a:pt x="190" y="22"/>
                  </a:moveTo>
                  <a:cubicBezTo>
                    <a:pt x="49" y="22"/>
                    <a:pt x="49" y="22"/>
                    <a:pt x="49" y="22"/>
                  </a:cubicBezTo>
                  <a:cubicBezTo>
                    <a:pt x="48" y="22"/>
                    <a:pt x="47" y="22"/>
                    <a:pt x="46" y="22"/>
                  </a:cubicBezTo>
                  <a:cubicBezTo>
                    <a:pt x="31" y="3"/>
                    <a:pt x="31" y="3"/>
                    <a:pt x="31" y="3"/>
                  </a:cubicBezTo>
                  <a:cubicBezTo>
                    <a:pt x="31" y="3"/>
                    <a:pt x="29" y="1"/>
                    <a:pt x="23" y="1"/>
                  </a:cubicBezTo>
                  <a:cubicBezTo>
                    <a:pt x="20" y="1"/>
                    <a:pt x="16" y="1"/>
                    <a:pt x="14" y="1"/>
                  </a:cubicBezTo>
                  <a:cubicBezTo>
                    <a:pt x="13" y="1"/>
                    <a:pt x="11" y="0"/>
                    <a:pt x="10" y="0"/>
                  </a:cubicBezTo>
                  <a:cubicBezTo>
                    <a:pt x="5" y="0"/>
                    <a:pt x="0" y="5"/>
                    <a:pt x="0" y="10"/>
                  </a:cubicBezTo>
                  <a:cubicBezTo>
                    <a:pt x="0" y="16"/>
                    <a:pt x="5" y="20"/>
                    <a:pt x="10" y="20"/>
                  </a:cubicBezTo>
                  <a:cubicBezTo>
                    <a:pt x="14" y="20"/>
                    <a:pt x="17" y="19"/>
                    <a:pt x="19" y="16"/>
                  </a:cubicBezTo>
                  <a:cubicBezTo>
                    <a:pt x="24" y="16"/>
                    <a:pt x="24" y="16"/>
                    <a:pt x="24" y="16"/>
                  </a:cubicBezTo>
                  <a:cubicBezTo>
                    <a:pt x="24" y="16"/>
                    <a:pt x="27" y="15"/>
                    <a:pt x="31" y="20"/>
                  </a:cubicBezTo>
                  <a:cubicBezTo>
                    <a:pt x="32" y="21"/>
                    <a:pt x="34" y="24"/>
                    <a:pt x="36" y="26"/>
                  </a:cubicBezTo>
                  <a:cubicBezTo>
                    <a:pt x="36" y="28"/>
                    <a:pt x="36" y="30"/>
                    <a:pt x="37" y="32"/>
                  </a:cubicBezTo>
                  <a:cubicBezTo>
                    <a:pt x="75" y="108"/>
                    <a:pt x="75" y="108"/>
                    <a:pt x="75" y="108"/>
                  </a:cubicBezTo>
                  <a:cubicBezTo>
                    <a:pt x="77" y="109"/>
                    <a:pt x="77" y="109"/>
                    <a:pt x="77" y="109"/>
                  </a:cubicBezTo>
                  <a:cubicBezTo>
                    <a:pt x="78" y="110"/>
                    <a:pt x="78" y="110"/>
                    <a:pt x="78" y="110"/>
                  </a:cubicBezTo>
                  <a:cubicBezTo>
                    <a:pt x="81" y="111"/>
                    <a:pt x="81" y="111"/>
                    <a:pt x="81" y="111"/>
                  </a:cubicBezTo>
                  <a:cubicBezTo>
                    <a:pt x="83" y="112"/>
                    <a:pt x="83" y="112"/>
                    <a:pt x="83" y="112"/>
                  </a:cubicBezTo>
                  <a:cubicBezTo>
                    <a:pt x="145" y="112"/>
                    <a:pt x="145" y="112"/>
                    <a:pt x="145" y="112"/>
                  </a:cubicBezTo>
                  <a:cubicBezTo>
                    <a:pt x="157" y="112"/>
                    <a:pt x="161" y="108"/>
                    <a:pt x="161" y="105"/>
                  </a:cubicBezTo>
                  <a:cubicBezTo>
                    <a:pt x="161" y="103"/>
                    <a:pt x="161" y="103"/>
                    <a:pt x="161" y="103"/>
                  </a:cubicBezTo>
                  <a:cubicBezTo>
                    <a:pt x="161" y="102"/>
                    <a:pt x="161" y="102"/>
                    <a:pt x="161" y="102"/>
                  </a:cubicBezTo>
                  <a:cubicBezTo>
                    <a:pt x="160" y="101"/>
                    <a:pt x="160" y="101"/>
                    <a:pt x="160" y="101"/>
                  </a:cubicBezTo>
                  <a:cubicBezTo>
                    <a:pt x="160" y="100"/>
                    <a:pt x="160" y="100"/>
                    <a:pt x="160" y="100"/>
                  </a:cubicBezTo>
                  <a:cubicBezTo>
                    <a:pt x="159" y="100"/>
                    <a:pt x="159" y="100"/>
                    <a:pt x="159" y="100"/>
                  </a:cubicBezTo>
                  <a:cubicBezTo>
                    <a:pt x="158" y="99"/>
                    <a:pt x="158" y="99"/>
                    <a:pt x="158" y="99"/>
                  </a:cubicBezTo>
                  <a:cubicBezTo>
                    <a:pt x="155" y="99"/>
                    <a:pt x="155" y="99"/>
                    <a:pt x="155" y="99"/>
                  </a:cubicBezTo>
                  <a:cubicBezTo>
                    <a:pt x="89" y="99"/>
                    <a:pt x="89" y="99"/>
                    <a:pt x="89" y="99"/>
                  </a:cubicBezTo>
                  <a:cubicBezTo>
                    <a:pt x="89" y="99"/>
                    <a:pt x="85" y="99"/>
                    <a:pt x="84" y="95"/>
                  </a:cubicBezTo>
                  <a:cubicBezTo>
                    <a:pt x="79" y="86"/>
                    <a:pt x="79" y="86"/>
                    <a:pt x="79" y="86"/>
                  </a:cubicBezTo>
                  <a:cubicBezTo>
                    <a:pt x="79" y="84"/>
                    <a:pt x="86" y="84"/>
                    <a:pt x="89" y="84"/>
                  </a:cubicBezTo>
                  <a:cubicBezTo>
                    <a:pt x="168" y="84"/>
                    <a:pt x="168" y="84"/>
                    <a:pt x="168" y="84"/>
                  </a:cubicBezTo>
                  <a:cubicBezTo>
                    <a:pt x="169" y="84"/>
                    <a:pt x="169" y="84"/>
                    <a:pt x="169" y="84"/>
                  </a:cubicBezTo>
                  <a:cubicBezTo>
                    <a:pt x="170" y="83"/>
                    <a:pt x="170" y="83"/>
                    <a:pt x="170" y="83"/>
                  </a:cubicBezTo>
                  <a:cubicBezTo>
                    <a:pt x="172" y="83"/>
                    <a:pt x="172" y="83"/>
                    <a:pt x="172" y="83"/>
                  </a:cubicBezTo>
                  <a:cubicBezTo>
                    <a:pt x="173" y="83"/>
                    <a:pt x="173" y="83"/>
                    <a:pt x="173" y="83"/>
                  </a:cubicBezTo>
                  <a:cubicBezTo>
                    <a:pt x="174" y="82"/>
                    <a:pt x="174" y="82"/>
                    <a:pt x="174" y="82"/>
                  </a:cubicBezTo>
                  <a:cubicBezTo>
                    <a:pt x="174" y="81"/>
                    <a:pt x="174" y="81"/>
                    <a:pt x="174" y="81"/>
                  </a:cubicBezTo>
                  <a:cubicBezTo>
                    <a:pt x="175" y="80"/>
                    <a:pt x="175" y="80"/>
                    <a:pt x="175" y="80"/>
                  </a:cubicBezTo>
                  <a:cubicBezTo>
                    <a:pt x="175" y="80"/>
                    <a:pt x="175" y="80"/>
                    <a:pt x="175" y="80"/>
                  </a:cubicBezTo>
                  <a:cubicBezTo>
                    <a:pt x="202" y="32"/>
                    <a:pt x="202" y="32"/>
                    <a:pt x="202" y="32"/>
                  </a:cubicBezTo>
                  <a:cubicBezTo>
                    <a:pt x="210" y="22"/>
                    <a:pt x="204" y="22"/>
                    <a:pt x="190" y="2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Oval 23"/>
            <p:cNvSpPr>
              <a:spLocks noChangeArrowheads="1"/>
            </p:cNvSpPr>
            <p:nvPr/>
          </p:nvSpPr>
          <p:spPr bwMode="auto">
            <a:xfrm>
              <a:off x="4614743" y="2510111"/>
              <a:ext cx="54662" cy="5555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Oval 24"/>
            <p:cNvSpPr>
              <a:spLocks noChangeArrowheads="1"/>
            </p:cNvSpPr>
            <p:nvPr/>
          </p:nvSpPr>
          <p:spPr bwMode="auto">
            <a:xfrm>
              <a:off x="4724964" y="2510111"/>
              <a:ext cx="54662" cy="5555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4979457" y="2985045"/>
              <a:ext cx="194455" cy="257181"/>
            </a:xfrm>
            <a:custGeom>
              <a:avLst/>
              <a:gdLst>
                <a:gd name="T0" fmla="*/ 73 w 92"/>
                <a:gd name="T1" fmla="*/ 42 h 121"/>
                <a:gd name="T2" fmla="*/ 92 w 92"/>
                <a:gd name="T3" fmla="*/ 51 h 121"/>
                <a:gd name="T4" fmla="*/ 63 w 92"/>
                <a:gd name="T5" fmla="*/ 0 h 121"/>
                <a:gd name="T6" fmla="*/ 3 w 92"/>
                <a:gd name="T7" fmla="*/ 0 h 121"/>
                <a:gd name="T8" fmla="*/ 20 w 92"/>
                <a:gd name="T9" fmla="*/ 11 h 121"/>
                <a:gd name="T10" fmla="*/ 6 w 92"/>
                <a:gd name="T11" fmla="*/ 36 h 121"/>
                <a:gd name="T12" fmla="*/ 7 w 92"/>
                <a:gd name="T13" fmla="*/ 60 h 121"/>
                <a:gd name="T14" fmla="*/ 41 w 92"/>
                <a:gd name="T15" fmla="*/ 121 h 121"/>
                <a:gd name="T16" fmla="*/ 45 w 92"/>
                <a:gd name="T17" fmla="*/ 91 h 121"/>
                <a:gd name="T18" fmla="*/ 73 w 92"/>
                <a:gd name="T19" fmla="*/ 42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2" h="121">
                  <a:moveTo>
                    <a:pt x="73" y="42"/>
                  </a:moveTo>
                  <a:cubicBezTo>
                    <a:pt x="92" y="51"/>
                    <a:pt x="92" y="51"/>
                    <a:pt x="92" y="51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0" y="47"/>
                    <a:pt x="7" y="60"/>
                    <a:pt x="7" y="60"/>
                  </a:cubicBezTo>
                  <a:cubicBezTo>
                    <a:pt x="41" y="121"/>
                    <a:pt x="41" y="121"/>
                    <a:pt x="41" y="121"/>
                  </a:cubicBezTo>
                  <a:cubicBezTo>
                    <a:pt x="36" y="110"/>
                    <a:pt x="45" y="91"/>
                    <a:pt x="45" y="91"/>
                  </a:cubicBezTo>
                  <a:lnTo>
                    <a:pt x="73" y="4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5040392" y="3174123"/>
              <a:ext cx="214169" cy="127246"/>
            </a:xfrm>
            <a:custGeom>
              <a:avLst/>
              <a:gdLst>
                <a:gd name="T0" fmla="*/ 58 w 101"/>
                <a:gd name="T1" fmla="*/ 60 h 60"/>
                <a:gd name="T2" fmla="*/ 101 w 101"/>
                <a:gd name="T3" fmla="*/ 59 h 60"/>
                <a:gd name="T4" fmla="*/ 101 w 101"/>
                <a:gd name="T5" fmla="*/ 0 h 60"/>
                <a:gd name="T6" fmla="*/ 29 w 101"/>
                <a:gd name="T7" fmla="*/ 0 h 60"/>
                <a:gd name="T8" fmla="*/ 58 w 101"/>
                <a:gd name="T9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60">
                  <a:moveTo>
                    <a:pt x="58" y="60"/>
                  </a:moveTo>
                  <a:cubicBezTo>
                    <a:pt x="101" y="59"/>
                    <a:pt x="101" y="59"/>
                    <a:pt x="101" y="59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0" y="54"/>
                    <a:pt x="58" y="6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5210651" y="2775358"/>
              <a:ext cx="262558" cy="167571"/>
            </a:xfrm>
            <a:custGeom>
              <a:avLst/>
              <a:gdLst>
                <a:gd name="T0" fmla="*/ 95 w 124"/>
                <a:gd name="T1" fmla="*/ 79 h 79"/>
                <a:gd name="T2" fmla="*/ 124 w 124"/>
                <a:gd name="T3" fmla="*/ 26 h 79"/>
                <a:gd name="T4" fmla="*/ 106 w 124"/>
                <a:gd name="T5" fmla="*/ 36 h 79"/>
                <a:gd name="T6" fmla="*/ 91 w 124"/>
                <a:gd name="T7" fmla="*/ 12 h 79"/>
                <a:gd name="T8" fmla="*/ 70 w 124"/>
                <a:gd name="T9" fmla="*/ 0 h 79"/>
                <a:gd name="T10" fmla="*/ 0 w 124"/>
                <a:gd name="T11" fmla="*/ 1 h 79"/>
                <a:gd name="T12" fmla="*/ 24 w 124"/>
                <a:gd name="T13" fmla="*/ 18 h 79"/>
                <a:gd name="T14" fmla="*/ 54 w 124"/>
                <a:gd name="T15" fmla="*/ 67 h 79"/>
                <a:gd name="T16" fmla="*/ 36 w 124"/>
                <a:gd name="T17" fmla="*/ 79 h 79"/>
                <a:gd name="T18" fmla="*/ 95 w 124"/>
                <a:gd name="T19" fmla="*/ 7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4" h="79">
                  <a:moveTo>
                    <a:pt x="95" y="79"/>
                  </a:moveTo>
                  <a:cubicBezTo>
                    <a:pt x="124" y="26"/>
                    <a:pt x="124" y="26"/>
                    <a:pt x="124" y="26"/>
                  </a:cubicBezTo>
                  <a:cubicBezTo>
                    <a:pt x="106" y="36"/>
                    <a:pt x="106" y="36"/>
                    <a:pt x="106" y="36"/>
                  </a:cubicBezTo>
                  <a:cubicBezTo>
                    <a:pt x="91" y="12"/>
                    <a:pt x="91" y="12"/>
                    <a:pt x="91" y="12"/>
                  </a:cubicBezTo>
                  <a:cubicBezTo>
                    <a:pt x="85" y="1"/>
                    <a:pt x="70" y="0"/>
                    <a:pt x="7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2" y="1"/>
                    <a:pt x="24" y="18"/>
                    <a:pt x="24" y="18"/>
                  </a:cubicBezTo>
                  <a:cubicBezTo>
                    <a:pt x="54" y="67"/>
                    <a:pt x="54" y="67"/>
                    <a:pt x="54" y="67"/>
                  </a:cubicBezTo>
                  <a:cubicBezTo>
                    <a:pt x="36" y="79"/>
                    <a:pt x="36" y="79"/>
                    <a:pt x="36" y="79"/>
                  </a:cubicBezTo>
                  <a:lnTo>
                    <a:pt x="95" y="7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28"/>
            <p:cNvSpPr>
              <a:spLocks/>
            </p:cNvSpPr>
            <p:nvPr/>
          </p:nvSpPr>
          <p:spPr bwMode="auto">
            <a:xfrm>
              <a:off x="5068171" y="2733240"/>
              <a:ext cx="184597" cy="241051"/>
            </a:xfrm>
            <a:custGeom>
              <a:avLst/>
              <a:gdLst>
                <a:gd name="T0" fmla="*/ 87 w 87"/>
                <a:gd name="T1" fmla="*/ 51 h 114"/>
                <a:gd name="T2" fmla="*/ 20 w 87"/>
                <a:gd name="T3" fmla="*/ 47 h 114"/>
                <a:gd name="T4" fmla="*/ 0 w 87"/>
                <a:gd name="T5" fmla="*/ 85 h 114"/>
                <a:gd name="T6" fmla="*/ 52 w 87"/>
                <a:gd name="T7" fmla="*/ 114 h 114"/>
                <a:gd name="T8" fmla="*/ 87 w 87"/>
                <a:gd name="T9" fmla="*/ 51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7" h="114">
                  <a:moveTo>
                    <a:pt x="87" y="51"/>
                  </a:moveTo>
                  <a:cubicBezTo>
                    <a:pt x="87" y="51"/>
                    <a:pt x="53" y="0"/>
                    <a:pt x="20" y="47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52" y="114"/>
                    <a:pt x="52" y="114"/>
                    <a:pt x="52" y="114"/>
                  </a:cubicBezTo>
                  <a:lnTo>
                    <a:pt x="87" y="5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29"/>
            <p:cNvSpPr>
              <a:spLocks/>
            </p:cNvSpPr>
            <p:nvPr/>
          </p:nvSpPr>
          <p:spPr bwMode="auto">
            <a:xfrm>
              <a:off x="5297573" y="3124837"/>
              <a:ext cx="241051" cy="216857"/>
            </a:xfrm>
            <a:custGeom>
              <a:avLst/>
              <a:gdLst>
                <a:gd name="T0" fmla="*/ 87 w 114"/>
                <a:gd name="T1" fmla="*/ 18 h 102"/>
                <a:gd name="T2" fmla="*/ 30 w 114"/>
                <a:gd name="T3" fmla="*/ 20 h 102"/>
                <a:gd name="T4" fmla="*/ 28 w 114"/>
                <a:gd name="T5" fmla="*/ 0 h 102"/>
                <a:gd name="T6" fmla="*/ 0 w 114"/>
                <a:gd name="T7" fmla="*/ 52 h 102"/>
                <a:gd name="T8" fmla="*/ 32 w 114"/>
                <a:gd name="T9" fmla="*/ 102 h 102"/>
                <a:gd name="T10" fmla="*/ 32 w 114"/>
                <a:gd name="T11" fmla="*/ 82 h 102"/>
                <a:gd name="T12" fmla="*/ 61 w 114"/>
                <a:gd name="T13" fmla="*/ 80 h 102"/>
                <a:gd name="T14" fmla="*/ 81 w 114"/>
                <a:gd name="T15" fmla="*/ 66 h 102"/>
                <a:gd name="T16" fmla="*/ 114 w 114"/>
                <a:gd name="T17" fmla="*/ 5 h 102"/>
                <a:gd name="T18" fmla="*/ 87 w 114"/>
                <a:gd name="T19" fmla="*/ 18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4" h="102">
                  <a:moveTo>
                    <a:pt x="87" y="18"/>
                  </a:moveTo>
                  <a:cubicBezTo>
                    <a:pt x="30" y="20"/>
                    <a:pt x="30" y="20"/>
                    <a:pt x="30" y="2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32" y="102"/>
                    <a:pt x="32" y="102"/>
                    <a:pt x="32" y="102"/>
                  </a:cubicBezTo>
                  <a:cubicBezTo>
                    <a:pt x="32" y="82"/>
                    <a:pt x="32" y="82"/>
                    <a:pt x="32" y="82"/>
                  </a:cubicBezTo>
                  <a:cubicBezTo>
                    <a:pt x="61" y="80"/>
                    <a:pt x="61" y="80"/>
                    <a:pt x="61" y="80"/>
                  </a:cubicBezTo>
                  <a:cubicBezTo>
                    <a:pt x="73" y="79"/>
                    <a:pt x="81" y="66"/>
                    <a:pt x="81" y="66"/>
                  </a:cubicBezTo>
                  <a:cubicBezTo>
                    <a:pt x="114" y="5"/>
                    <a:pt x="114" y="5"/>
                    <a:pt x="114" y="5"/>
                  </a:cubicBezTo>
                  <a:cubicBezTo>
                    <a:pt x="108" y="15"/>
                    <a:pt x="87" y="18"/>
                    <a:pt x="87" y="1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30"/>
            <p:cNvSpPr>
              <a:spLocks/>
            </p:cNvSpPr>
            <p:nvPr/>
          </p:nvSpPr>
          <p:spPr bwMode="auto">
            <a:xfrm>
              <a:off x="5380015" y="2944721"/>
              <a:ext cx="211480" cy="197142"/>
            </a:xfrm>
            <a:custGeom>
              <a:avLst/>
              <a:gdLst>
                <a:gd name="T0" fmla="*/ 39 w 100"/>
                <a:gd name="T1" fmla="*/ 93 h 93"/>
                <a:gd name="T2" fmla="*/ 74 w 100"/>
                <a:gd name="T3" fmla="*/ 36 h 93"/>
                <a:gd name="T4" fmla="*/ 50 w 100"/>
                <a:gd name="T5" fmla="*/ 0 h 93"/>
                <a:gd name="T6" fmla="*/ 0 w 100"/>
                <a:gd name="T7" fmla="*/ 32 h 93"/>
                <a:gd name="T8" fmla="*/ 39 w 100"/>
                <a:gd name="T9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93">
                  <a:moveTo>
                    <a:pt x="39" y="93"/>
                  </a:moveTo>
                  <a:cubicBezTo>
                    <a:pt x="39" y="93"/>
                    <a:pt x="100" y="88"/>
                    <a:pt x="74" y="36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0" y="32"/>
                    <a:pt x="0" y="32"/>
                    <a:pt x="0" y="32"/>
                  </a:cubicBezTo>
                  <a:lnTo>
                    <a:pt x="39" y="9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31"/>
            <p:cNvSpPr>
              <a:spLocks noEditPoints="1"/>
            </p:cNvSpPr>
            <p:nvPr/>
          </p:nvSpPr>
          <p:spPr bwMode="auto">
            <a:xfrm>
              <a:off x="4095003" y="3121253"/>
              <a:ext cx="398765" cy="591427"/>
            </a:xfrm>
            <a:custGeom>
              <a:avLst/>
              <a:gdLst>
                <a:gd name="T0" fmla="*/ 98 w 188"/>
                <a:gd name="T1" fmla="*/ 1 h 279"/>
                <a:gd name="T2" fmla="*/ 22 w 188"/>
                <a:gd name="T3" fmla="*/ 34 h 279"/>
                <a:gd name="T4" fmla="*/ 2 w 188"/>
                <a:gd name="T5" fmla="*/ 99 h 279"/>
                <a:gd name="T6" fmla="*/ 24 w 188"/>
                <a:gd name="T7" fmla="*/ 155 h 279"/>
                <a:gd name="T8" fmla="*/ 24 w 188"/>
                <a:gd name="T9" fmla="*/ 155 h 279"/>
                <a:gd name="T10" fmla="*/ 37 w 188"/>
                <a:gd name="T11" fmla="*/ 201 h 279"/>
                <a:gd name="T12" fmla="*/ 42 w 188"/>
                <a:gd name="T13" fmla="*/ 267 h 279"/>
                <a:gd name="T14" fmla="*/ 47 w 188"/>
                <a:gd name="T15" fmla="*/ 271 h 279"/>
                <a:gd name="T16" fmla="*/ 82 w 188"/>
                <a:gd name="T17" fmla="*/ 279 h 279"/>
                <a:gd name="T18" fmla="*/ 126 w 188"/>
                <a:gd name="T19" fmla="*/ 273 h 279"/>
                <a:gd name="T20" fmla="*/ 137 w 188"/>
                <a:gd name="T21" fmla="*/ 249 h 279"/>
                <a:gd name="T22" fmla="*/ 145 w 188"/>
                <a:gd name="T23" fmla="*/ 187 h 279"/>
                <a:gd name="T24" fmla="*/ 157 w 188"/>
                <a:gd name="T25" fmla="*/ 159 h 279"/>
                <a:gd name="T26" fmla="*/ 174 w 188"/>
                <a:gd name="T27" fmla="*/ 132 h 279"/>
                <a:gd name="T28" fmla="*/ 186 w 188"/>
                <a:gd name="T29" fmla="*/ 75 h 279"/>
                <a:gd name="T30" fmla="*/ 99 w 188"/>
                <a:gd name="T31" fmla="*/ 1 h 279"/>
                <a:gd name="T32" fmla="*/ 165 w 188"/>
                <a:gd name="T33" fmla="*/ 78 h 279"/>
                <a:gd name="T34" fmla="*/ 126 w 188"/>
                <a:gd name="T35" fmla="*/ 171 h 279"/>
                <a:gd name="T36" fmla="*/ 123 w 188"/>
                <a:gd name="T37" fmla="*/ 186 h 279"/>
                <a:gd name="T38" fmla="*/ 120 w 188"/>
                <a:gd name="T39" fmla="*/ 195 h 279"/>
                <a:gd name="T40" fmla="*/ 98 w 188"/>
                <a:gd name="T41" fmla="*/ 200 h 279"/>
                <a:gd name="T42" fmla="*/ 98 w 188"/>
                <a:gd name="T43" fmla="*/ 148 h 279"/>
                <a:gd name="T44" fmla="*/ 126 w 188"/>
                <a:gd name="T45" fmla="*/ 73 h 279"/>
                <a:gd name="T46" fmla="*/ 114 w 188"/>
                <a:gd name="T47" fmla="*/ 67 h 279"/>
                <a:gd name="T48" fmla="*/ 100 w 188"/>
                <a:gd name="T49" fmla="*/ 66 h 279"/>
                <a:gd name="T50" fmla="*/ 77 w 188"/>
                <a:gd name="T51" fmla="*/ 67 h 279"/>
                <a:gd name="T52" fmla="*/ 68 w 188"/>
                <a:gd name="T53" fmla="*/ 68 h 279"/>
                <a:gd name="T54" fmla="*/ 54 w 188"/>
                <a:gd name="T55" fmla="*/ 76 h 279"/>
                <a:gd name="T56" fmla="*/ 81 w 188"/>
                <a:gd name="T57" fmla="*/ 153 h 279"/>
                <a:gd name="T58" fmla="*/ 60 w 188"/>
                <a:gd name="T59" fmla="*/ 197 h 279"/>
                <a:gd name="T60" fmla="*/ 57 w 188"/>
                <a:gd name="T61" fmla="*/ 192 h 279"/>
                <a:gd name="T62" fmla="*/ 55 w 188"/>
                <a:gd name="T63" fmla="*/ 183 h 279"/>
                <a:gd name="T64" fmla="*/ 54 w 188"/>
                <a:gd name="T65" fmla="*/ 169 h 279"/>
                <a:gd name="T66" fmla="*/ 30 w 188"/>
                <a:gd name="T67" fmla="*/ 119 h 279"/>
                <a:gd name="T68" fmla="*/ 24 w 188"/>
                <a:gd name="T69" fmla="*/ 73 h 279"/>
                <a:gd name="T70" fmla="*/ 39 w 188"/>
                <a:gd name="T71" fmla="*/ 45 h 279"/>
                <a:gd name="T72" fmla="*/ 97 w 188"/>
                <a:gd name="T73" fmla="*/ 20 h 279"/>
                <a:gd name="T74" fmla="*/ 97 w 188"/>
                <a:gd name="T75" fmla="*/ 20 h 279"/>
                <a:gd name="T76" fmla="*/ 153 w 188"/>
                <a:gd name="T77" fmla="*/ 48 h 279"/>
                <a:gd name="T78" fmla="*/ 73 w 188"/>
                <a:gd name="T79" fmla="*/ 70 h 279"/>
                <a:gd name="T80" fmla="*/ 81 w 188"/>
                <a:gd name="T81" fmla="*/ 76 h 279"/>
                <a:gd name="T82" fmla="*/ 84 w 188"/>
                <a:gd name="T83" fmla="*/ 69 h 279"/>
                <a:gd name="T84" fmla="*/ 93 w 188"/>
                <a:gd name="T85" fmla="*/ 69 h 279"/>
                <a:gd name="T86" fmla="*/ 97 w 188"/>
                <a:gd name="T87" fmla="*/ 69 h 279"/>
                <a:gd name="T88" fmla="*/ 99 w 188"/>
                <a:gd name="T89" fmla="*/ 79 h 279"/>
                <a:gd name="T90" fmla="*/ 104 w 188"/>
                <a:gd name="T91" fmla="*/ 78 h 279"/>
                <a:gd name="T92" fmla="*/ 117 w 188"/>
                <a:gd name="T93" fmla="*/ 79 h 279"/>
                <a:gd name="T94" fmla="*/ 64 w 188"/>
                <a:gd name="T95" fmla="*/ 79 h 279"/>
                <a:gd name="T96" fmla="*/ 73 w 188"/>
                <a:gd name="T97" fmla="*/ 70 h 279"/>
                <a:gd name="T98" fmla="*/ 115 w 188"/>
                <a:gd name="T99" fmla="*/ 72 h 279"/>
                <a:gd name="T100" fmla="*/ 117 w 188"/>
                <a:gd name="T101" fmla="*/ 71 h 279"/>
                <a:gd name="T102" fmla="*/ 109 w 188"/>
                <a:gd name="T103" fmla="*/ 69 h 279"/>
                <a:gd name="T104" fmla="*/ 104 w 188"/>
                <a:gd name="T105" fmla="*/ 70 h 279"/>
                <a:gd name="T106" fmla="*/ 63 w 188"/>
                <a:gd name="T107" fmla="*/ 76 h 279"/>
                <a:gd name="T108" fmla="*/ 63 w 188"/>
                <a:gd name="T109" fmla="*/ 75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88" h="279">
                  <a:moveTo>
                    <a:pt x="99" y="1"/>
                  </a:moveTo>
                  <a:cubicBezTo>
                    <a:pt x="98" y="1"/>
                    <a:pt x="98" y="1"/>
                    <a:pt x="98" y="1"/>
                  </a:cubicBezTo>
                  <a:cubicBezTo>
                    <a:pt x="98" y="1"/>
                    <a:pt x="97" y="1"/>
                    <a:pt x="97" y="1"/>
                  </a:cubicBezTo>
                  <a:cubicBezTo>
                    <a:pt x="58" y="0"/>
                    <a:pt x="34" y="19"/>
                    <a:pt x="22" y="34"/>
                  </a:cubicBezTo>
                  <a:cubicBezTo>
                    <a:pt x="9" y="51"/>
                    <a:pt x="4" y="67"/>
                    <a:pt x="3" y="69"/>
                  </a:cubicBezTo>
                  <a:cubicBezTo>
                    <a:pt x="1" y="78"/>
                    <a:pt x="0" y="88"/>
                    <a:pt x="2" y="99"/>
                  </a:cubicBezTo>
                  <a:cubicBezTo>
                    <a:pt x="3" y="108"/>
                    <a:pt x="6" y="117"/>
                    <a:pt x="10" y="126"/>
                  </a:cubicBezTo>
                  <a:cubicBezTo>
                    <a:pt x="16" y="142"/>
                    <a:pt x="24" y="154"/>
                    <a:pt x="24" y="155"/>
                  </a:cubicBezTo>
                  <a:cubicBezTo>
                    <a:pt x="24" y="155"/>
                    <a:pt x="24" y="155"/>
                    <a:pt x="24" y="155"/>
                  </a:cubicBezTo>
                  <a:cubicBezTo>
                    <a:pt x="24" y="155"/>
                    <a:pt x="24" y="155"/>
                    <a:pt x="24" y="155"/>
                  </a:cubicBezTo>
                  <a:cubicBezTo>
                    <a:pt x="31" y="164"/>
                    <a:pt x="33" y="177"/>
                    <a:pt x="33" y="183"/>
                  </a:cubicBezTo>
                  <a:cubicBezTo>
                    <a:pt x="32" y="191"/>
                    <a:pt x="35" y="197"/>
                    <a:pt x="37" y="201"/>
                  </a:cubicBezTo>
                  <a:cubicBezTo>
                    <a:pt x="35" y="219"/>
                    <a:pt x="35" y="234"/>
                    <a:pt x="36" y="245"/>
                  </a:cubicBezTo>
                  <a:cubicBezTo>
                    <a:pt x="37" y="255"/>
                    <a:pt x="39" y="262"/>
                    <a:pt x="42" y="267"/>
                  </a:cubicBezTo>
                  <a:cubicBezTo>
                    <a:pt x="44" y="270"/>
                    <a:pt x="44" y="270"/>
                    <a:pt x="44" y="270"/>
                  </a:cubicBezTo>
                  <a:cubicBezTo>
                    <a:pt x="47" y="271"/>
                    <a:pt x="47" y="271"/>
                    <a:pt x="47" y="271"/>
                  </a:cubicBezTo>
                  <a:cubicBezTo>
                    <a:pt x="52" y="274"/>
                    <a:pt x="64" y="278"/>
                    <a:pt x="82" y="279"/>
                  </a:cubicBezTo>
                  <a:cubicBezTo>
                    <a:pt x="82" y="279"/>
                    <a:pt x="82" y="279"/>
                    <a:pt x="82" y="279"/>
                  </a:cubicBezTo>
                  <a:cubicBezTo>
                    <a:pt x="95" y="279"/>
                    <a:pt x="108" y="278"/>
                    <a:pt x="122" y="274"/>
                  </a:cubicBezTo>
                  <a:cubicBezTo>
                    <a:pt x="126" y="273"/>
                    <a:pt x="126" y="273"/>
                    <a:pt x="126" y="273"/>
                  </a:cubicBezTo>
                  <a:cubicBezTo>
                    <a:pt x="128" y="270"/>
                    <a:pt x="128" y="270"/>
                    <a:pt x="128" y="270"/>
                  </a:cubicBezTo>
                  <a:cubicBezTo>
                    <a:pt x="132" y="265"/>
                    <a:pt x="135" y="258"/>
                    <a:pt x="137" y="249"/>
                  </a:cubicBezTo>
                  <a:cubicBezTo>
                    <a:pt x="139" y="237"/>
                    <a:pt x="140" y="223"/>
                    <a:pt x="140" y="205"/>
                  </a:cubicBezTo>
                  <a:cubicBezTo>
                    <a:pt x="142" y="201"/>
                    <a:pt x="145" y="195"/>
                    <a:pt x="145" y="187"/>
                  </a:cubicBezTo>
                  <a:cubicBezTo>
                    <a:pt x="146" y="181"/>
                    <a:pt x="149" y="167"/>
                    <a:pt x="157" y="160"/>
                  </a:cubicBezTo>
                  <a:cubicBezTo>
                    <a:pt x="157" y="159"/>
                    <a:pt x="157" y="159"/>
                    <a:pt x="157" y="159"/>
                  </a:cubicBezTo>
                  <a:cubicBezTo>
                    <a:pt x="157" y="159"/>
                    <a:pt x="157" y="159"/>
                    <a:pt x="157" y="159"/>
                  </a:cubicBezTo>
                  <a:cubicBezTo>
                    <a:pt x="157" y="159"/>
                    <a:pt x="166" y="147"/>
                    <a:pt x="174" y="132"/>
                  </a:cubicBezTo>
                  <a:cubicBezTo>
                    <a:pt x="179" y="122"/>
                    <a:pt x="183" y="113"/>
                    <a:pt x="185" y="105"/>
                  </a:cubicBezTo>
                  <a:cubicBezTo>
                    <a:pt x="187" y="94"/>
                    <a:pt x="188" y="84"/>
                    <a:pt x="186" y="75"/>
                  </a:cubicBezTo>
                  <a:cubicBezTo>
                    <a:pt x="186" y="72"/>
                    <a:pt x="183" y="56"/>
                    <a:pt x="171" y="39"/>
                  </a:cubicBezTo>
                  <a:cubicBezTo>
                    <a:pt x="160" y="22"/>
                    <a:pt x="138" y="3"/>
                    <a:pt x="99" y="1"/>
                  </a:cubicBezTo>
                  <a:close/>
                  <a:moveTo>
                    <a:pt x="165" y="77"/>
                  </a:moveTo>
                  <a:cubicBezTo>
                    <a:pt x="165" y="78"/>
                    <a:pt x="165" y="78"/>
                    <a:pt x="165" y="78"/>
                  </a:cubicBezTo>
                  <a:cubicBezTo>
                    <a:pt x="170" y="106"/>
                    <a:pt x="142" y="143"/>
                    <a:pt x="140" y="146"/>
                  </a:cubicBezTo>
                  <a:cubicBezTo>
                    <a:pt x="134" y="153"/>
                    <a:pt x="129" y="161"/>
                    <a:pt x="126" y="171"/>
                  </a:cubicBezTo>
                  <a:cubicBezTo>
                    <a:pt x="124" y="178"/>
                    <a:pt x="123" y="184"/>
                    <a:pt x="123" y="185"/>
                  </a:cubicBezTo>
                  <a:cubicBezTo>
                    <a:pt x="123" y="186"/>
                    <a:pt x="123" y="186"/>
                    <a:pt x="123" y="186"/>
                  </a:cubicBezTo>
                  <a:cubicBezTo>
                    <a:pt x="123" y="186"/>
                    <a:pt x="123" y="186"/>
                    <a:pt x="123" y="186"/>
                  </a:cubicBezTo>
                  <a:cubicBezTo>
                    <a:pt x="123" y="191"/>
                    <a:pt x="120" y="194"/>
                    <a:pt x="120" y="195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0" y="199"/>
                    <a:pt x="104" y="200"/>
                    <a:pt x="98" y="200"/>
                  </a:cubicBezTo>
                  <a:cubicBezTo>
                    <a:pt x="100" y="153"/>
                    <a:pt x="100" y="153"/>
                    <a:pt x="100" y="153"/>
                  </a:cubicBezTo>
                  <a:cubicBezTo>
                    <a:pt x="100" y="151"/>
                    <a:pt x="99" y="150"/>
                    <a:pt x="98" y="148"/>
                  </a:cubicBezTo>
                  <a:cubicBezTo>
                    <a:pt x="129" y="74"/>
                    <a:pt x="129" y="74"/>
                    <a:pt x="129" y="74"/>
                  </a:cubicBezTo>
                  <a:cubicBezTo>
                    <a:pt x="126" y="73"/>
                    <a:pt x="126" y="73"/>
                    <a:pt x="126" y="73"/>
                  </a:cubicBezTo>
                  <a:cubicBezTo>
                    <a:pt x="126" y="72"/>
                    <a:pt x="126" y="71"/>
                    <a:pt x="126" y="71"/>
                  </a:cubicBezTo>
                  <a:cubicBezTo>
                    <a:pt x="124" y="66"/>
                    <a:pt x="119" y="65"/>
                    <a:pt x="114" y="67"/>
                  </a:cubicBezTo>
                  <a:cubicBezTo>
                    <a:pt x="113" y="66"/>
                    <a:pt x="113" y="65"/>
                    <a:pt x="112" y="65"/>
                  </a:cubicBezTo>
                  <a:cubicBezTo>
                    <a:pt x="108" y="63"/>
                    <a:pt x="104" y="64"/>
                    <a:pt x="100" y="66"/>
                  </a:cubicBezTo>
                  <a:cubicBezTo>
                    <a:pt x="97" y="65"/>
                    <a:pt x="93" y="66"/>
                    <a:pt x="90" y="66"/>
                  </a:cubicBezTo>
                  <a:cubicBezTo>
                    <a:pt x="87" y="64"/>
                    <a:pt x="81" y="65"/>
                    <a:pt x="77" y="67"/>
                  </a:cubicBezTo>
                  <a:cubicBezTo>
                    <a:pt x="76" y="66"/>
                    <a:pt x="74" y="66"/>
                    <a:pt x="72" y="66"/>
                  </a:cubicBezTo>
                  <a:cubicBezTo>
                    <a:pt x="71" y="67"/>
                    <a:pt x="69" y="67"/>
                    <a:pt x="68" y="68"/>
                  </a:cubicBezTo>
                  <a:cubicBezTo>
                    <a:pt x="63" y="63"/>
                    <a:pt x="57" y="69"/>
                    <a:pt x="56" y="75"/>
                  </a:cubicBezTo>
                  <a:cubicBezTo>
                    <a:pt x="54" y="76"/>
                    <a:pt x="54" y="76"/>
                    <a:pt x="54" y="76"/>
                  </a:cubicBezTo>
                  <a:cubicBezTo>
                    <a:pt x="82" y="148"/>
                    <a:pt x="82" y="148"/>
                    <a:pt x="82" y="148"/>
                  </a:cubicBezTo>
                  <a:cubicBezTo>
                    <a:pt x="81" y="150"/>
                    <a:pt x="81" y="151"/>
                    <a:pt x="81" y="153"/>
                  </a:cubicBezTo>
                  <a:cubicBezTo>
                    <a:pt x="79" y="200"/>
                    <a:pt x="79" y="200"/>
                    <a:pt x="79" y="200"/>
                  </a:cubicBezTo>
                  <a:cubicBezTo>
                    <a:pt x="71" y="200"/>
                    <a:pt x="64" y="198"/>
                    <a:pt x="60" y="197"/>
                  </a:cubicBezTo>
                  <a:cubicBezTo>
                    <a:pt x="60" y="196"/>
                    <a:pt x="60" y="196"/>
                    <a:pt x="60" y="196"/>
                  </a:cubicBezTo>
                  <a:cubicBezTo>
                    <a:pt x="57" y="192"/>
                    <a:pt x="57" y="192"/>
                    <a:pt x="57" y="192"/>
                  </a:cubicBezTo>
                  <a:cubicBezTo>
                    <a:pt x="57" y="192"/>
                    <a:pt x="55" y="189"/>
                    <a:pt x="55" y="184"/>
                  </a:cubicBezTo>
                  <a:cubicBezTo>
                    <a:pt x="55" y="183"/>
                    <a:pt x="55" y="183"/>
                    <a:pt x="55" y="183"/>
                  </a:cubicBezTo>
                  <a:cubicBezTo>
                    <a:pt x="55" y="183"/>
                    <a:pt x="55" y="183"/>
                    <a:pt x="55" y="183"/>
                  </a:cubicBezTo>
                  <a:cubicBezTo>
                    <a:pt x="55" y="182"/>
                    <a:pt x="55" y="176"/>
                    <a:pt x="54" y="169"/>
                  </a:cubicBezTo>
                  <a:cubicBezTo>
                    <a:pt x="51" y="158"/>
                    <a:pt x="48" y="150"/>
                    <a:pt x="42" y="143"/>
                  </a:cubicBezTo>
                  <a:cubicBezTo>
                    <a:pt x="41" y="142"/>
                    <a:pt x="35" y="132"/>
                    <a:pt x="30" y="119"/>
                  </a:cubicBezTo>
                  <a:cubicBezTo>
                    <a:pt x="25" y="106"/>
                    <a:pt x="20" y="88"/>
                    <a:pt x="24" y="73"/>
                  </a:cubicBezTo>
                  <a:cubicBezTo>
                    <a:pt x="24" y="73"/>
                    <a:pt x="24" y="73"/>
                    <a:pt x="24" y="73"/>
                  </a:cubicBezTo>
                  <a:cubicBezTo>
                    <a:pt x="24" y="73"/>
                    <a:pt x="24" y="73"/>
                    <a:pt x="24" y="73"/>
                  </a:cubicBezTo>
                  <a:cubicBezTo>
                    <a:pt x="24" y="72"/>
                    <a:pt x="28" y="58"/>
                    <a:pt x="39" y="45"/>
                  </a:cubicBezTo>
                  <a:cubicBezTo>
                    <a:pt x="53" y="28"/>
                    <a:pt x="72" y="19"/>
                    <a:pt x="96" y="20"/>
                  </a:cubicBezTo>
                  <a:cubicBezTo>
                    <a:pt x="97" y="20"/>
                    <a:pt x="97" y="20"/>
                    <a:pt x="97" y="20"/>
                  </a:cubicBezTo>
                  <a:cubicBezTo>
                    <a:pt x="97" y="20"/>
                    <a:pt x="97" y="20"/>
                    <a:pt x="97" y="20"/>
                  </a:cubicBezTo>
                  <a:cubicBezTo>
                    <a:pt x="97" y="20"/>
                    <a:pt x="97" y="20"/>
                    <a:pt x="97" y="20"/>
                  </a:cubicBezTo>
                  <a:cubicBezTo>
                    <a:pt x="97" y="20"/>
                    <a:pt x="97" y="20"/>
                    <a:pt x="98" y="20"/>
                  </a:cubicBezTo>
                  <a:cubicBezTo>
                    <a:pt x="122" y="21"/>
                    <a:pt x="140" y="30"/>
                    <a:pt x="153" y="48"/>
                  </a:cubicBezTo>
                  <a:cubicBezTo>
                    <a:pt x="162" y="62"/>
                    <a:pt x="165" y="77"/>
                    <a:pt x="165" y="77"/>
                  </a:cubicBezTo>
                  <a:close/>
                  <a:moveTo>
                    <a:pt x="73" y="70"/>
                  </a:moveTo>
                  <a:cubicBezTo>
                    <a:pt x="72" y="72"/>
                    <a:pt x="72" y="74"/>
                    <a:pt x="73" y="76"/>
                  </a:cubicBezTo>
                  <a:cubicBezTo>
                    <a:pt x="74" y="80"/>
                    <a:pt x="79" y="79"/>
                    <a:pt x="81" y="76"/>
                  </a:cubicBezTo>
                  <a:cubicBezTo>
                    <a:pt x="82" y="74"/>
                    <a:pt x="81" y="72"/>
                    <a:pt x="80" y="70"/>
                  </a:cubicBezTo>
                  <a:cubicBezTo>
                    <a:pt x="81" y="69"/>
                    <a:pt x="83" y="69"/>
                    <a:pt x="84" y="69"/>
                  </a:cubicBezTo>
                  <a:cubicBezTo>
                    <a:pt x="77" y="75"/>
                    <a:pt x="90" y="83"/>
                    <a:pt x="93" y="73"/>
                  </a:cubicBezTo>
                  <a:cubicBezTo>
                    <a:pt x="93" y="72"/>
                    <a:pt x="93" y="70"/>
                    <a:pt x="93" y="69"/>
                  </a:cubicBezTo>
                  <a:cubicBezTo>
                    <a:pt x="93" y="69"/>
                    <a:pt x="93" y="69"/>
                    <a:pt x="93" y="69"/>
                  </a:cubicBezTo>
                  <a:cubicBezTo>
                    <a:pt x="94" y="69"/>
                    <a:pt x="96" y="69"/>
                    <a:pt x="97" y="69"/>
                  </a:cubicBezTo>
                  <a:cubicBezTo>
                    <a:pt x="96" y="70"/>
                    <a:pt x="96" y="70"/>
                    <a:pt x="96" y="70"/>
                  </a:cubicBezTo>
                  <a:cubicBezTo>
                    <a:pt x="93" y="73"/>
                    <a:pt x="94" y="80"/>
                    <a:pt x="99" y="79"/>
                  </a:cubicBezTo>
                  <a:cubicBezTo>
                    <a:pt x="101" y="79"/>
                    <a:pt x="102" y="78"/>
                    <a:pt x="103" y="77"/>
                  </a:cubicBezTo>
                  <a:cubicBezTo>
                    <a:pt x="104" y="78"/>
                    <a:pt x="104" y="78"/>
                    <a:pt x="104" y="78"/>
                  </a:cubicBezTo>
                  <a:cubicBezTo>
                    <a:pt x="109" y="81"/>
                    <a:pt x="112" y="79"/>
                    <a:pt x="114" y="76"/>
                  </a:cubicBezTo>
                  <a:cubicBezTo>
                    <a:pt x="114" y="77"/>
                    <a:pt x="116" y="79"/>
                    <a:pt x="117" y="79"/>
                  </a:cubicBezTo>
                  <a:cubicBezTo>
                    <a:pt x="90" y="144"/>
                    <a:pt x="90" y="144"/>
                    <a:pt x="90" y="144"/>
                  </a:cubicBezTo>
                  <a:cubicBezTo>
                    <a:pt x="64" y="79"/>
                    <a:pt x="64" y="79"/>
                    <a:pt x="64" y="79"/>
                  </a:cubicBezTo>
                  <a:cubicBezTo>
                    <a:pt x="70" y="81"/>
                    <a:pt x="71" y="75"/>
                    <a:pt x="70" y="71"/>
                  </a:cubicBezTo>
                  <a:cubicBezTo>
                    <a:pt x="71" y="71"/>
                    <a:pt x="72" y="70"/>
                    <a:pt x="73" y="70"/>
                  </a:cubicBezTo>
                  <a:close/>
                  <a:moveTo>
                    <a:pt x="117" y="71"/>
                  </a:moveTo>
                  <a:cubicBezTo>
                    <a:pt x="116" y="71"/>
                    <a:pt x="116" y="72"/>
                    <a:pt x="115" y="72"/>
                  </a:cubicBezTo>
                  <a:cubicBezTo>
                    <a:pt x="115" y="72"/>
                    <a:pt x="115" y="71"/>
                    <a:pt x="115" y="70"/>
                  </a:cubicBezTo>
                  <a:cubicBezTo>
                    <a:pt x="116" y="70"/>
                    <a:pt x="116" y="70"/>
                    <a:pt x="117" y="71"/>
                  </a:cubicBezTo>
                  <a:close/>
                  <a:moveTo>
                    <a:pt x="103" y="68"/>
                  </a:moveTo>
                  <a:cubicBezTo>
                    <a:pt x="105" y="68"/>
                    <a:pt x="107" y="68"/>
                    <a:pt x="109" y="69"/>
                  </a:cubicBezTo>
                  <a:cubicBezTo>
                    <a:pt x="107" y="70"/>
                    <a:pt x="106" y="71"/>
                    <a:pt x="105" y="72"/>
                  </a:cubicBezTo>
                  <a:cubicBezTo>
                    <a:pt x="105" y="71"/>
                    <a:pt x="105" y="70"/>
                    <a:pt x="104" y="70"/>
                  </a:cubicBezTo>
                  <a:cubicBezTo>
                    <a:pt x="104" y="69"/>
                    <a:pt x="104" y="69"/>
                    <a:pt x="103" y="68"/>
                  </a:cubicBezTo>
                  <a:close/>
                  <a:moveTo>
                    <a:pt x="63" y="76"/>
                  </a:moveTo>
                  <a:cubicBezTo>
                    <a:pt x="63" y="75"/>
                    <a:pt x="63" y="75"/>
                    <a:pt x="63" y="75"/>
                  </a:cubicBezTo>
                  <a:cubicBezTo>
                    <a:pt x="63" y="75"/>
                    <a:pt x="63" y="75"/>
                    <a:pt x="63" y="75"/>
                  </a:cubicBezTo>
                  <a:cubicBezTo>
                    <a:pt x="63" y="75"/>
                    <a:pt x="63" y="76"/>
                    <a:pt x="63" y="7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Freeform 32"/>
            <p:cNvSpPr>
              <a:spLocks/>
            </p:cNvSpPr>
            <p:nvPr/>
          </p:nvSpPr>
          <p:spPr bwMode="auto">
            <a:xfrm>
              <a:off x="4101276" y="2421397"/>
              <a:ext cx="2688" cy="0"/>
            </a:xfrm>
            <a:custGeom>
              <a:avLst/>
              <a:gdLst>
                <a:gd name="T0" fmla="*/ 0 w 1"/>
                <a:gd name="T1" fmla="*/ 0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Freeform 33"/>
            <p:cNvSpPr>
              <a:spLocks noEditPoints="1"/>
            </p:cNvSpPr>
            <p:nvPr/>
          </p:nvSpPr>
          <p:spPr bwMode="auto">
            <a:xfrm>
              <a:off x="3461460" y="2222463"/>
              <a:ext cx="672077" cy="465974"/>
            </a:xfrm>
            <a:custGeom>
              <a:avLst/>
              <a:gdLst>
                <a:gd name="T0" fmla="*/ 314 w 317"/>
                <a:gd name="T1" fmla="*/ 82 h 220"/>
                <a:gd name="T2" fmla="*/ 309 w 317"/>
                <a:gd name="T3" fmla="*/ 76 h 220"/>
                <a:gd name="T4" fmla="*/ 303 w 317"/>
                <a:gd name="T5" fmla="*/ 71 h 220"/>
                <a:gd name="T6" fmla="*/ 302 w 317"/>
                <a:gd name="T7" fmla="*/ 72 h 220"/>
                <a:gd name="T8" fmla="*/ 306 w 317"/>
                <a:gd name="T9" fmla="*/ 83 h 220"/>
                <a:gd name="T10" fmla="*/ 306 w 317"/>
                <a:gd name="T11" fmla="*/ 87 h 220"/>
                <a:gd name="T12" fmla="*/ 305 w 317"/>
                <a:gd name="T13" fmla="*/ 92 h 220"/>
                <a:gd name="T14" fmla="*/ 302 w 317"/>
                <a:gd name="T15" fmla="*/ 94 h 220"/>
                <a:gd name="T16" fmla="*/ 302 w 317"/>
                <a:gd name="T17" fmla="*/ 95 h 220"/>
                <a:gd name="T18" fmla="*/ 302 w 317"/>
                <a:gd name="T19" fmla="*/ 94 h 220"/>
                <a:gd name="T20" fmla="*/ 302 w 317"/>
                <a:gd name="T21" fmla="*/ 94 h 220"/>
                <a:gd name="T22" fmla="*/ 301 w 317"/>
                <a:gd name="T23" fmla="*/ 95 h 220"/>
                <a:gd name="T24" fmla="*/ 298 w 317"/>
                <a:gd name="T25" fmla="*/ 96 h 220"/>
                <a:gd name="T26" fmla="*/ 158 w 317"/>
                <a:gd name="T27" fmla="*/ 0 h 220"/>
                <a:gd name="T28" fmla="*/ 17 w 317"/>
                <a:gd name="T29" fmla="*/ 11 h 220"/>
                <a:gd name="T30" fmla="*/ 20 w 317"/>
                <a:gd name="T31" fmla="*/ 99 h 220"/>
                <a:gd name="T32" fmla="*/ 8 w 317"/>
                <a:gd name="T33" fmla="*/ 99 h 220"/>
                <a:gd name="T34" fmla="*/ 8 w 317"/>
                <a:gd name="T35" fmla="*/ 147 h 220"/>
                <a:gd name="T36" fmla="*/ 90 w 317"/>
                <a:gd name="T37" fmla="*/ 185 h 220"/>
                <a:gd name="T38" fmla="*/ 113 w 317"/>
                <a:gd name="T39" fmla="*/ 220 h 220"/>
                <a:gd name="T40" fmla="*/ 134 w 317"/>
                <a:gd name="T41" fmla="*/ 196 h 220"/>
                <a:gd name="T42" fmla="*/ 176 w 317"/>
                <a:gd name="T43" fmla="*/ 197 h 220"/>
                <a:gd name="T44" fmla="*/ 196 w 317"/>
                <a:gd name="T45" fmla="*/ 220 h 220"/>
                <a:gd name="T46" fmla="*/ 219 w 317"/>
                <a:gd name="T47" fmla="*/ 188 h 220"/>
                <a:gd name="T48" fmla="*/ 302 w 317"/>
                <a:gd name="T49" fmla="*/ 110 h 220"/>
                <a:gd name="T50" fmla="*/ 309 w 317"/>
                <a:gd name="T51" fmla="*/ 106 h 220"/>
                <a:gd name="T52" fmla="*/ 311 w 317"/>
                <a:gd name="T53" fmla="*/ 104 h 220"/>
                <a:gd name="T54" fmla="*/ 311 w 317"/>
                <a:gd name="T55" fmla="*/ 104 h 220"/>
                <a:gd name="T56" fmla="*/ 312 w 317"/>
                <a:gd name="T57" fmla="*/ 103 h 220"/>
                <a:gd name="T58" fmla="*/ 312 w 317"/>
                <a:gd name="T59" fmla="*/ 103 h 220"/>
                <a:gd name="T60" fmla="*/ 316 w 317"/>
                <a:gd name="T61" fmla="*/ 96 h 220"/>
                <a:gd name="T62" fmla="*/ 315 w 317"/>
                <a:gd name="T63" fmla="*/ 85 h 220"/>
                <a:gd name="T64" fmla="*/ 52 w 317"/>
                <a:gd name="T65" fmla="*/ 100 h 220"/>
                <a:gd name="T66" fmla="*/ 75 w 317"/>
                <a:gd name="T67" fmla="*/ 100 h 220"/>
                <a:gd name="T68" fmla="*/ 201 w 317"/>
                <a:gd name="T69" fmla="*/ 25 h 220"/>
                <a:gd name="T70" fmla="*/ 158 w 317"/>
                <a:gd name="T71" fmla="*/ 31 h 220"/>
                <a:gd name="T72" fmla="*/ 119 w 317"/>
                <a:gd name="T73" fmla="*/ 38 h 220"/>
                <a:gd name="T74" fmla="*/ 113 w 317"/>
                <a:gd name="T75" fmla="*/ 26 h 220"/>
                <a:gd name="T76" fmla="*/ 158 w 317"/>
                <a:gd name="T77" fmla="*/ 13 h 220"/>
                <a:gd name="T78" fmla="*/ 201 w 317"/>
                <a:gd name="T79" fmla="*/ 25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17" h="220">
                  <a:moveTo>
                    <a:pt x="315" y="85"/>
                  </a:moveTo>
                  <a:cubicBezTo>
                    <a:pt x="315" y="84"/>
                    <a:pt x="314" y="83"/>
                    <a:pt x="314" y="82"/>
                  </a:cubicBezTo>
                  <a:cubicBezTo>
                    <a:pt x="313" y="81"/>
                    <a:pt x="313" y="80"/>
                    <a:pt x="312" y="80"/>
                  </a:cubicBezTo>
                  <a:cubicBezTo>
                    <a:pt x="311" y="78"/>
                    <a:pt x="310" y="77"/>
                    <a:pt x="309" y="76"/>
                  </a:cubicBezTo>
                  <a:cubicBezTo>
                    <a:pt x="308" y="75"/>
                    <a:pt x="306" y="74"/>
                    <a:pt x="305" y="73"/>
                  </a:cubicBezTo>
                  <a:cubicBezTo>
                    <a:pt x="304" y="72"/>
                    <a:pt x="304" y="72"/>
                    <a:pt x="303" y="71"/>
                  </a:cubicBezTo>
                  <a:cubicBezTo>
                    <a:pt x="301" y="70"/>
                    <a:pt x="300" y="70"/>
                    <a:pt x="300" y="70"/>
                  </a:cubicBezTo>
                  <a:cubicBezTo>
                    <a:pt x="300" y="70"/>
                    <a:pt x="301" y="71"/>
                    <a:pt x="302" y="72"/>
                  </a:cubicBezTo>
                  <a:cubicBezTo>
                    <a:pt x="302" y="74"/>
                    <a:pt x="303" y="76"/>
                    <a:pt x="304" y="79"/>
                  </a:cubicBezTo>
                  <a:cubicBezTo>
                    <a:pt x="305" y="80"/>
                    <a:pt x="305" y="81"/>
                    <a:pt x="306" y="83"/>
                  </a:cubicBezTo>
                  <a:cubicBezTo>
                    <a:pt x="306" y="84"/>
                    <a:pt x="306" y="84"/>
                    <a:pt x="306" y="85"/>
                  </a:cubicBezTo>
                  <a:cubicBezTo>
                    <a:pt x="306" y="86"/>
                    <a:pt x="306" y="86"/>
                    <a:pt x="306" y="87"/>
                  </a:cubicBezTo>
                  <a:cubicBezTo>
                    <a:pt x="306" y="89"/>
                    <a:pt x="306" y="90"/>
                    <a:pt x="306" y="91"/>
                  </a:cubicBezTo>
                  <a:cubicBezTo>
                    <a:pt x="305" y="91"/>
                    <a:pt x="305" y="92"/>
                    <a:pt x="305" y="92"/>
                  </a:cubicBezTo>
                  <a:cubicBezTo>
                    <a:pt x="305" y="92"/>
                    <a:pt x="304" y="92"/>
                    <a:pt x="304" y="93"/>
                  </a:cubicBezTo>
                  <a:cubicBezTo>
                    <a:pt x="302" y="94"/>
                    <a:pt x="302" y="94"/>
                    <a:pt x="302" y="94"/>
                  </a:cubicBezTo>
                  <a:cubicBezTo>
                    <a:pt x="302" y="95"/>
                    <a:pt x="302" y="95"/>
                    <a:pt x="302" y="95"/>
                  </a:cubicBezTo>
                  <a:cubicBezTo>
                    <a:pt x="302" y="95"/>
                    <a:pt x="302" y="95"/>
                    <a:pt x="302" y="95"/>
                  </a:cubicBezTo>
                  <a:cubicBezTo>
                    <a:pt x="302" y="95"/>
                    <a:pt x="302" y="94"/>
                    <a:pt x="302" y="94"/>
                  </a:cubicBezTo>
                  <a:cubicBezTo>
                    <a:pt x="302" y="94"/>
                    <a:pt x="302" y="94"/>
                    <a:pt x="302" y="94"/>
                  </a:cubicBezTo>
                  <a:cubicBezTo>
                    <a:pt x="302" y="94"/>
                    <a:pt x="302" y="94"/>
                    <a:pt x="302" y="94"/>
                  </a:cubicBezTo>
                  <a:cubicBezTo>
                    <a:pt x="302" y="94"/>
                    <a:pt x="302" y="94"/>
                    <a:pt x="302" y="94"/>
                  </a:cubicBezTo>
                  <a:cubicBezTo>
                    <a:pt x="302" y="95"/>
                    <a:pt x="302" y="95"/>
                    <a:pt x="302" y="95"/>
                  </a:cubicBezTo>
                  <a:cubicBezTo>
                    <a:pt x="301" y="95"/>
                    <a:pt x="301" y="95"/>
                    <a:pt x="301" y="95"/>
                  </a:cubicBezTo>
                  <a:cubicBezTo>
                    <a:pt x="300" y="95"/>
                    <a:pt x="300" y="96"/>
                    <a:pt x="299" y="96"/>
                  </a:cubicBezTo>
                  <a:cubicBezTo>
                    <a:pt x="299" y="96"/>
                    <a:pt x="298" y="96"/>
                    <a:pt x="298" y="96"/>
                  </a:cubicBezTo>
                  <a:cubicBezTo>
                    <a:pt x="297" y="96"/>
                    <a:pt x="297" y="96"/>
                    <a:pt x="297" y="96"/>
                  </a:cubicBezTo>
                  <a:cubicBezTo>
                    <a:pt x="295" y="43"/>
                    <a:pt x="233" y="0"/>
                    <a:pt x="158" y="0"/>
                  </a:cubicBezTo>
                  <a:cubicBezTo>
                    <a:pt x="123" y="0"/>
                    <a:pt x="90" y="10"/>
                    <a:pt x="65" y="26"/>
                  </a:cubicBezTo>
                  <a:cubicBezTo>
                    <a:pt x="55" y="19"/>
                    <a:pt x="39" y="11"/>
                    <a:pt x="17" y="11"/>
                  </a:cubicBezTo>
                  <a:cubicBezTo>
                    <a:pt x="17" y="11"/>
                    <a:pt x="31" y="33"/>
                    <a:pt x="40" y="48"/>
                  </a:cubicBezTo>
                  <a:cubicBezTo>
                    <a:pt x="27" y="63"/>
                    <a:pt x="20" y="80"/>
                    <a:pt x="20" y="99"/>
                  </a:cubicBezTo>
                  <a:cubicBezTo>
                    <a:pt x="20" y="99"/>
                    <a:pt x="20" y="99"/>
                    <a:pt x="20" y="99"/>
                  </a:cubicBezTo>
                  <a:cubicBezTo>
                    <a:pt x="8" y="99"/>
                    <a:pt x="8" y="99"/>
                    <a:pt x="8" y="99"/>
                  </a:cubicBezTo>
                  <a:cubicBezTo>
                    <a:pt x="8" y="99"/>
                    <a:pt x="0" y="108"/>
                    <a:pt x="0" y="123"/>
                  </a:cubicBezTo>
                  <a:cubicBezTo>
                    <a:pt x="0" y="138"/>
                    <a:pt x="8" y="147"/>
                    <a:pt x="8" y="147"/>
                  </a:cubicBezTo>
                  <a:cubicBezTo>
                    <a:pt x="44" y="155"/>
                    <a:pt x="44" y="155"/>
                    <a:pt x="44" y="155"/>
                  </a:cubicBezTo>
                  <a:cubicBezTo>
                    <a:pt x="56" y="167"/>
                    <a:pt x="72" y="177"/>
                    <a:pt x="90" y="185"/>
                  </a:cubicBezTo>
                  <a:cubicBezTo>
                    <a:pt x="98" y="216"/>
                    <a:pt x="98" y="216"/>
                    <a:pt x="98" y="216"/>
                  </a:cubicBezTo>
                  <a:cubicBezTo>
                    <a:pt x="98" y="216"/>
                    <a:pt x="101" y="220"/>
                    <a:pt x="113" y="220"/>
                  </a:cubicBezTo>
                  <a:cubicBezTo>
                    <a:pt x="125" y="220"/>
                    <a:pt x="130" y="216"/>
                    <a:pt x="130" y="216"/>
                  </a:cubicBezTo>
                  <a:cubicBezTo>
                    <a:pt x="134" y="196"/>
                    <a:pt x="134" y="196"/>
                    <a:pt x="134" y="196"/>
                  </a:cubicBezTo>
                  <a:cubicBezTo>
                    <a:pt x="142" y="197"/>
                    <a:pt x="150" y="198"/>
                    <a:pt x="158" y="198"/>
                  </a:cubicBezTo>
                  <a:cubicBezTo>
                    <a:pt x="164" y="198"/>
                    <a:pt x="170" y="197"/>
                    <a:pt x="176" y="197"/>
                  </a:cubicBezTo>
                  <a:cubicBezTo>
                    <a:pt x="181" y="216"/>
                    <a:pt x="181" y="216"/>
                    <a:pt x="181" y="216"/>
                  </a:cubicBezTo>
                  <a:cubicBezTo>
                    <a:pt x="181" y="216"/>
                    <a:pt x="184" y="220"/>
                    <a:pt x="196" y="220"/>
                  </a:cubicBezTo>
                  <a:cubicBezTo>
                    <a:pt x="208" y="220"/>
                    <a:pt x="212" y="216"/>
                    <a:pt x="212" y="216"/>
                  </a:cubicBezTo>
                  <a:cubicBezTo>
                    <a:pt x="219" y="188"/>
                    <a:pt x="219" y="188"/>
                    <a:pt x="219" y="188"/>
                  </a:cubicBezTo>
                  <a:cubicBezTo>
                    <a:pt x="260" y="173"/>
                    <a:pt x="290" y="145"/>
                    <a:pt x="295" y="112"/>
                  </a:cubicBezTo>
                  <a:cubicBezTo>
                    <a:pt x="298" y="111"/>
                    <a:pt x="300" y="111"/>
                    <a:pt x="302" y="110"/>
                  </a:cubicBezTo>
                  <a:cubicBezTo>
                    <a:pt x="304" y="110"/>
                    <a:pt x="305" y="109"/>
                    <a:pt x="306" y="108"/>
                  </a:cubicBezTo>
                  <a:cubicBezTo>
                    <a:pt x="307" y="108"/>
                    <a:pt x="308" y="107"/>
                    <a:pt x="309" y="106"/>
                  </a:cubicBezTo>
                  <a:cubicBezTo>
                    <a:pt x="310" y="105"/>
                    <a:pt x="310" y="105"/>
                    <a:pt x="310" y="105"/>
                  </a:cubicBezTo>
                  <a:cubicBezTo>
                    <a:pt x="311" y="104"/>
                    <a:pt x="311" y="104"/>
                    <a:pt x="311" y="104"/>
                  </a:cubicBezTo>
                  <a:cubicBezTo>
                    <a:pt x="311" y="104"/>
                    <a:pt x="311" y="104"/>
                    <a:pt x="311" y="104"/>
                  </a:cubicBezTo>
                  <a:cubicBezTo>
                    <a:pt x="311" y="104"/>
                    <a:pt x="311" y="104"/>
                    <a:pt x="311" y="104"/>
                  </a:cubicBezTo>
                  <a:cubicBezTo>
                    <a:pt x="311" y="104"/>
                    <a:pt x="311" y="104"/>
                    <a:pt x="311" y="104"/>
                  </a:cubicBezTo>
                  <a:cubicBezTo>
                    <a:pt x="312" y="103"/>
                    <a:pt x="312" y="103"/>
                    <a:pt x="312" y="103"/>
                  </a:cubicBezTo>
                  <a:cubicBezTo>
                    <a:pt x="312" y="103"/>
                    <a:pt x="312" y="103"/>
                    <a:pt x="312" y="103"/>
                  </a:cubicBezTo>
                  <a:cubicBezTo>
                    <a:pt x="312" y="103"/>
                    <a:pt x="312" y="103"/>
                    <a:pt x="312" y="103"/>
                  </a:cubicBezTo>
                  <a:cubicBezTo>
                    <a:pt x="314" y="101"/>
                    <a:pt x="314" y="101"/>
                    <a:pt x="314" y="101"/>
                  </a:cubicBezTo>
                  <a:cubicBezTo>
                    <a:pt x="315" y="99"/>
                    <a:pt x="315" y="98"/>
                    <a:pt x="316" y="96"/>
                  </a:cubicBezTo>
                  <a:cubicBezTo>
                    <a:pt x="316" y="95"/>
                    <a:pt x="317" y="94"/>
                    <a:pt x="317" y="92"/>
                  </a:cubicBezTo>
                  <a:cubicBezTo>
                    <a:pt x="317" y="90"/>
                    <a:pt x="316" y="87"/>
                    <a:pt x="315" y="85"/>
                  </a:cubicBezTo>
                  <a:close/>
                  <a:moveTo>
                    <a:pt x="63" y="111"/>
                  </a:moveTo>
                  <a:cubicBezTo>
                    <a:pt x="57" y="111"/>
                    <a:pt x="52" y="106"/>
                    <a:pt x="52" y="100"/>
                  </a:cubicBezTo>
                  <a:cubicBezTo>
                    <a:pt x="52" y="93"/>
                    <a:pt x="57" y="88"/>
                    <a:pt x="63" y="88"/>
                  </a:cubicBezTo>
                  <a:cubicBezTo>
                    <a:pt x="70" y="88"/>
                    <a:pt x="75" y="93"/>
                    <a:pt x="75" y="100"/>
                  </a:cubicBezTo>
                  <a:cubicBezTo>
                    <a:pt x="75" y="106"/>
                    <a:pt x="70" y="111"/>
                    <a:pt x="63" y="111"/>
                  </a:cubicBezTo>
                  <a:close/>
                  <a:moveTo>
                    <a:pt x="201" y="25"/>
                  </a:moveTo>
                  <a:cubicBezTo>
                    <a:pt x="200" y="27"/>
                    <a:pt x="197" y="37"/>
                    <a:pt x="194" y="37"/>
                  </a:cubicBezTo>
                  <a:cubicBezTo>
                    <a:pt x="183" y="33"/>
                    <a:pt x="170" y="31"/>
                    <a:pt x="158" y="31"/>
                  </a:cubicBezTo>
                  <a:cubicBezTo>
                    <a:pt x="144" y="31"/>
                    <a:pt x="131" y="33"/>
                    <a:pt x="119" y="37"/>
                  </a:cubicBezTo>
                  <a:cubicBezTo>
                    <a:pt x="119" y="37"/>
                    <a:pt x="119" y="38"/>
                    <a:pt x="119" y="38"/>
                  </a:cubicBezTo>
                  <a:cubicBezTo>
                    <a:pt x="119" y="38"/>
                    <a:pt x="119" y="37"/>
                    <a:pt x="118" y="37"/>
                  </a:cubicBezTo>
                  <a:cubicBezTo>
                    <a:pt x="115" y="36"/>
                    <a:pt x="113" y="28"/>
                    <a:pt x="113" y="26"/>
                  </a:cubicBezTo>
                  <a:cubicBezTo>
                    <a:pt x="112" y="23"/>
                    <a:pt x="113" y="20"/>
                    <a:pt x="116" y="19"/>
                  </a:cubicBezTo>
                  <a:cubicBezTo>
                    <a:pt x="129" y="15"/>
                    <a:pt x="143" y="13"/>
                    <a:pt x="158" y="13"/>
                  </a:cubicBezTo>
                  <a:cubicBezTo>
                    <a:pt x="171" y="13"/>
                    <a:pt x="185" y="15"/>
                    <a:pt x="197" y="18"/>
                  </a:cubicBezTo>
                  <a:cubicBezTo>
                    <a:pt x="200" y="19"/>
                    <a:pt x="201" y="22"/>
                    <a:pt x="201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34"/>
            <p:cNvSpPr>
              <a:spLocks/>
            </p:cNvSpPr>
            <p:nvPr/>
          </p:nvSpPr>
          <p:spPr bwMode="auto">
            <a:xfrm>
              <a:off x="4245549" y="4200160"/>
              <a:ext cx="415792" cy="270623"/>
            </a:xfrm>
            <a:custGeom>
              <a:avLst/>
              <a:gdLst>
                <a:gd name="T0" fmla="*/ 95 w 196"/>
                <a:gd name="T1" fmla="*/ 123 h 128"/>
                <a:gd name="T2" fmla="*/ 181 w 196"/>
                <a:gd name="T3" fmla="*/ 66 h 128"/>
                <a:gd name="T4" fmla="*/ 195 w 196"/>
                <a:gd name="T5" fmla="*/ 66 h 128"/>
                <a:gd name="T6" fmla="*/ 196 w 196"/>
                <a:gd name="T7" fmla="*/ 64 h 128"/>
                <a:gd name="T8" fmla="*/ 101 w 196"/>
                <a:gd name="T9" fmla="*/ 0 h 128"/>
                <a:gd name="T10" fmla="*/ 6 w 196"/>
                <a:gd name="T11" fmla="*/ 64 h 128"/>
                <a:gd name="T12" fmla="*/ 29 w 196"/>
                <a:gd name="T13" fmla="*/ 106 h 128"/>
                <a:gd name="T14" fmla="*/ 0 w 196"/>
                <a:gd name="T15" fmla="*/ 126 h 128"/>
                <a:gd name="T16" fmla="*/ 14 w 196"/>
                <a:gd name="T17" fmla="*/ 128 h 128"/>
                <a:gd name="T18" fmla="*/ 45 w 196"/>
                <a:gd name="T19" fmla="*/ 116 h 128"/>
                <a:gd name="T20" fmla="*/ 94 w 196"/>
                <a:gd name="T21" fmla="*/ 127 h 128"/>
                <a:gd name="T22" fmla="*/ 95 w 196"/>
                <a:gd name="T23" fmla="*/ 123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96" h="128">
                  <a:moveTo>
                    <a:pt x="95" y="123"/>
                  </a:moveTo>
                  <a:cubicBezTo>
                    <a:pt x="103" y="90"/>
                    <a:pt x="135" y="66"/>
                    <a:pt x="181" y="66"/>
                  </a:cubicBezTo>
                  <a:cubicBezTo>
                    <a:pt x="186" y="66"/>
                    <a:pt x="191" y="66"/>
                    <a:pt x="195" y="66"/>
                  </a:cubicBezTo>
                  <a:cubicBezTo>
                    <a:pt x="196" y="66"/>
                    <a:pt x="196" y="65"/>
                    <a:pt x="196" y="64"/>
                  </a:cubicBezTo>
                  <a:cubicBezTo>
                    <a:pt x="196" y="29"/>
                    <a:pt x="153" y="0"/>
                    <a:pt x="101" y="0"/>
                  </a:cubicBezTo>
                  <a:cubicBezTo>
                    <a:pt x="48" y="0"/>
                    <a:pt x="6" y="29"/>
                    <a:pt x="6" y="64"/>
                  </a:cubicBezTo>
                  <a:cubicBezTo>
                    <a:pt x="6" y="80"/>
                    <a:pt x="15" y="95"/>
                    <a:pt x="29" y="106"/>
                  </a:cubicBezTo>
                  <a:cubicBezTo>
                    <a:pt x="22" y="115"/>
                    <a:pt x="12" y="122"/>
                    <a:pt x="0" y="126"/>
                  </a:cubicBezTo>
                  <a:cubicBezTo>
                    <a:pt x="5" y="127"/>
                    <a:pt x="9" y="128"/>
                    <a:pt x="14" y="128"/>
                  </a:cubicBezTo>
                  <a:cubicBezTo>
                    <a:pt x="26" y="128"/>
                    <a:pt x="37" y="123"/>
                    <a:pt x="45" y="116"/>
                  </a:cubicBezTo>
                  <a:cubicBezTo>
                    <a:pt x="60" y="123"/>
                    <a:pt x="74" y="126"/>
                    <a:pt x="94" y="127"/>
                  </a:cubicBezTo>
                  <a:cubicBezTo>
                    <a:pt x="94" y="125"/>
                    <a:pt x="95" y="124"/>
                    <a:pt x="95" y="12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35"/>
            <p:cNvSpPr>
              <a:spLocks noEditPoints="1"/>
            </p:cNvSpPr>
            <p:nvPr/>
          </p:nvSpPr>
          <p:spPr bwMode="auto">
            <a:xfrm>
              <a:off x="4483016" y="4374004"/>
              <a:ext cx="319908" cy="207000"/>
            </a:xfrm>
            <a:custGeom>
              <a:avLst/>
              <a:gdLst>
                <a:gd name="T0" fmla="*/ 128 w 151"/>
                <a:gd name="T1" fmla="*/ 81 h 98"/>
                <a:gd name="T2" fmla="*/ 146 w 151"/>
                <a:gd name="T3" fmla="*/ 49 h 98"/>
                <a:gd name="T4" fmla="*/ 73 w 151"/>
                <a:gd name="T5" fmla="*/ 0 h 98"/>
                <a:gd name="T6" fmla="*/ 0 w 151"/>
                <a:gd name="T7" fmla="*/ 49 h 98"/>
                <a:gd name="T8" fmla="*/ 73 w 151"/>
                <a:gd name="T9" fmla="*/ 98 h 98"/>
                <a:gd name="T10" fmla="*/ 116 w 151"/>
                <a:gd name="T11" fmla="*/ 89 h 98"/>
                <a:gd name="T12" fmla="*/ 140 w 151"/>
                <a:gd name="T13" fmla="*/ 98 h 98"/>
                <a:gd name="T14" fmla="*/ 151 w 151"/>
                <a:gd name="T15" fmla="*/ 97 h 98"/>
                <a:gd name="T16" fmla="*/ 128 w 151"/>
                <a:gd name="T17" fmla="*/ 81 h 98"/>
                <a:gd name="T18" fmla="*/ 45 w 151"/>
                <a:gd name="T19" fmla="*/ 58 h 98"/>
                <a:gd name="T20" fmla="*/ 37 w 151"/>
                <a:gd name="T21" fmla="*/ 49 h 98"/>
                <a:gd name="T22" fmla="*/ 45 w 151"/>
                <a:gd name="T23" fmla="*/ 41 h 98"/>
                <a:gd name="T24" fmla="*/ 54 w 151"/>
                <a:gd name="T25" fmla="*/ 49 h 98"/>
                <a:gd name="T26" fmla="*/ 45 w 151"/>
                <a:gd name="T27" fmla="*/ 58 h 98"/>
                <a:gd name="T28" fmla="*/ 75 w 151"/>
                <a:gd name="T29" fmla="*/ 58 h 98"/>
                <a:gd name="T30" fmla="*/ 67 w 151"/>
                <a:gd name="T31" fmla="*/ 49 h 98"/>
                <a:gd name="T32" fmla="*/ 75 w 151"/>
                <a:gd name="T33" fmla="*/ 41 h 98"/>
                <a:gd name="T34" fmla="*/ 84 w 151"/>
                <a:gd name="T35" fmla="*/ 49 h 98"/>
                <a:gd name="T36" fmla="*/ 75 w 151"/>
                <a:gd name="T37" fmla="*/ 58 h 98"/>
                <a:gd name="T38" fmla="*/ 105 w 151"/>
                <a:gd name="T39" fmla="*/ 58 h 98"/>
                <a:gd name="T40" fmla="*/ 97 w 151"/>
                <a:gd name="T41" fmla="*/ 49 h 98"/>
                <a:gd name="T42" fmla="*/ 105 w 151"/>
                <a:gd name="T43" fmla="*/ 41 h 98"/>
                <a:gd name="T44" fmla="*/ 114 w 151"/>
                <a:gd name="T45" fmla="*/ 49 h 98"/>
                <a:gd name="T46" fmla="*/ 105 w 151"/>
                <a:gd name="T47" fmla="*/ 58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51" h="98">
                  <a:moveTo>
                    <a:pt x="128" y="81"/>
                  </a:moveTo>
                  <a:cubicBezTo>
                    <a:pt x="140" y="73"/>
                    <a:pt x="146" y="62"/>
                    <a:pt x="146" y="49"/>
                  </a:cubicBezTo>
                  <a:cubicBezTo>
                    <a:pt x="146" y="22"/>
                    <a:pt x="114" y="0"/>
                    <a:pt x="73" y="0"/>
                  </a:cubicBezTo>
                  <a:cubicBezTo>
                    <a:pt x="33" y="0"/>
                    <a:pt x="0" y="22"/>
                    <a:pt x="0" y="49"/>
                  </a:cubicBezTo>
                  <a:cubicBezTo>
                    <a:pt x="0" y="76"/>
                    <a:pt x="33" y="98"/>
                    <a:pt x="73" y="98"/>
                  </a:cubicBezTo>
                  <a:cubicBezTo>
                    <a:pt x="89" y="98"/>
                    <a:pt x="104" y="95"/>
                    <a:pt x="116" y="89"/>
                  </a:cubicBezTo>
                  <a:cubicBezTo>
                    <a:pt x="122" y="95"/>
                    <a:pt x="131" y="98"/>
                    <a:pt x="140" y="98"/>
                  </a:cubicBezTo>
                  <a:cubicBezTo>
                    <a:pt x="144" y="98"/>
                    <a:pt x="147" y="98"/>
                    <a:pt x="151" y="97"/>
                  </a:cubicBezTo>
                  <a:cubicBezTo>
                    <a:pt x="142" y="94"/>
                    <a:pt x="134" y="89"/>
                    <a:pt x="128" y="81"/>
                  </a:cubicBezTo>
                  <a:close/>
                  <a:moveTo>
                    <a:pt x="45" y="58"/>
                  </a:moveTo>
                  <a:cubicBezTo>
                    <a:pt x="41" y="58"/>
                    <a:pt x="37" y="54"/>
                    <a:pt x="37" y="49"/>
                  </a:cubicBezTo>
                  <a:cubicBezTo>
                    <a:pt x="37" y="45"/>
                    <a:pt x="41" y="41"/>
                    <a:pt x="45" y="41"/>
                  </a:cubicBezTo>
                  <a:cubicBezTo>
                    <a:pt x="50" y="41"/>
                    <a:pt x="54" y="45"/>
                    <a:pt x="54" y="49"/>
                  </a:cubicBezTo>
                  <a:cubicBezTo>
                    <a:pt x="54" y="54"/>
                    <a:pt x="50" y="58"/>
                    <a:pt x="45" y="58"/>
                  </a:cubicBezTo>
                  <a:close/>
                  <a:moveTo>
                    <a:pt x="75" y="58"/>
                  </a:moveTo>
                  <a:cubicBezTo>
                    <a:pt x="71" y="58"/>
                    <a:pt x="67" y="54"/>
                    <a:pt x="67" y="49"/>
                  </a:cubicBezTo>
                  <a:cubicBezTo>
                    <a:pt x="67" y="45"/>
                    <a:pt x="71" y="41"/>
                    <a:pt x="75" y="41"/>
                  </a:cubicBezTo>
                  <a:cubicBezTo>
                    <a:pt x="80" y="41"/>
                    <a:pt x="84" y="45"/>
                    <a:pt x="84" y="49"/>
                  </a:cubicBezTo>
                  <a:cubicBezTo>
                    <a:pt x="84" y="54"/>
                    <a:pt x="80" y="58"/>
                    <a:pt x="75" y="58"/>
                  </a:cubicBezTo>
                  <a:close/>
                  <a:moveTo>
                    <a:pt x="105" y="58"/>
                  </a:moveTo>
                  <a:cubicBezTo>
                    <a:pt x="100" y="58"/>
                    <a:pt x="97" y="54"/>
                    <a:pt x="97" y="49"/>
                  </a:cubicBezTo>
                  <a:cubicBezTo>
                    <a:pt x="97" y="45"/>
                    <a:pt x="100" y="41"/>
                    <a:pt x="105" y="41"/>
                  </a:cubicBezTo>
                  <a:cubicBezTo>
                    <a:pt x="110" y="41"/>
                    <a:pt x="114" y="45"/>
                    <a:pt x="114" y="49"/>
                  </a:cubicBezTo>
                  <a:cubicBezTo>
                    <a:pt x="114" y="54"/>
                    <a:pt x="110" y="58"/>
                    <a:pt x="105" y="5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36"/>
            <p:cNvSpPr>
              <a:spLocks noEditPoints="1"/>
            </p:cNvSpPr>
            <p:nvPr/>
          </p:nvSpPr>
          <p:spPr bwMode="auto">
            <a:xfrm>
              <a:off x="2480227" y="3975239"/>
              <a:ext cx="535869" cy="394285"/>
            </a:xfrm>
            <a:custGeom>
              <a:avLst/>
              <a:gdLst>
                <a:gd name="T0" fmla="*/ 223 w 253"/>
                <a:gd name="T1" fmla="*/ 0 h 186"/>
                <a:gd name="T2" fmla="*/ 31 w 253"/>
                <a:gd name="T3" fmla="*/ 0 h 186"/>
                <a:gd name="T4" fmla="*/ 0 w 253"/>
                <a:gd name="T5" fmla="*/ 31 h 186"/>
                <a:gd name="T6" fmla="*/ 0 w 253"/>
                <a:gd name="T7" fmla="*/ 155 h 186"/>
                <a:gd name="T8" fmla="*/ 31 w 253"/>
                <a:gd name="T9" fmla="*/ 186 h 186"/>
                <a:gd name="T10" fmla="*/ 223 w 253"/>
                <a:gd name="T11" fmla="*/ 186 h 186"/>
                <a:gd name="T12" fmla="*/ 253 w 253"/>
                <a:gd name="T13" fmla="*/ 155 h 186"/>
                <a:gd name="T14" fmla="*/ 253 w 253"/>
                <a:gd name="T15" fmla="*/ 31 h 186"/>
                <a:gd name="T16" fmla="*/ 223 w 253"/>
                <a:gd name="T17" fmla="*/ 0 h 186"/>
                <a:gd name="T18" fmla="*/ 216 w 253"/>
                <a:gd name="T19" fmla="*/ 24 h 186"/>
                <a:gd name="T20" fmla="*/ 128 w 253"/>
                <a:gd name="T21" fmla="*/ 86 h 186"/>
                <a:gd name="T22" fmla="*/ 46 w 253"/>
                <a:gd name="T23" fmla="*/ 24 h 186"/>
                <a:gd name="T24" fmla="*/ 216 w 253"/>
                <a:gd name="T25" fmla="*/ 24 h 186"/>
                <a:gd name="T26" fmla="*/ 223 w 253"/>
                <a:gd name="T27" fmla="*/ 162 h 186"/>
                <a:gd name="T28" fmla="*/ 31 w 253"/>
                <a:gd name="T29" fmla="*/ 162 h 186"/>
                <a:gd name="T30" fmla="*/ 24 w 253"/>
                <a:gd name="T31" fmla="*/ 155 h 186"/>
                <a:gd name="T32" fmla="*/ 24 w 253"/>
                <a:gd name="T33" fmla="*/ 37 h 186"/>
                <a:gd name="T34" fmla="*/ 128 w 253"/>
                <a:gd name="T35" fmla="*/ 115 h 186"/>
                <a:gd name="T36" fmla="*/ 230 w 253"/>
                <a:gd name="T37" fmla="*/ 43 h 186"/>
                <a:gd name="T38" fmla="*/ 230 w 253"/>
                <a:gd name="T39" fmla="*/ 155 h 186"/>
                <a:gd name="T40" fmla="*/ 223 w 253"/>
                <a:gd name="T41" fmla="*/ 162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53" h="186">
                  <a:moveTo>
                    <a:pt x="223" y="0"/>
                  </a:moveTo>
                  <a:cubicBezTo>
                    <a:pt x="31" y="0"/>
                    <a:pt x="31" y="0"/>
                    <a:pt x="31" y="0"/>
                  </a:cubicBezTo>
                  <a:cubicBezTo>
                    <a:pt x="14" y="0"/>
                    <a:pt x="0" y="14"/>
                    <a:pt x="0" y="31"/>
                  </a:cubicBezTo>
                  <a:cubicBezTo>
                    <a:pt x="0" y="155"/>
                    <a:pt x="0" y="155"/>
                    <a:pt x="0" y="155"/>
                  </a:cubicBezTo>
                  <a:cubicBezTo>
                    <a:pt x="0" y="172"/>
                    <a:pt x="14" y="186"/>
                    <a:pt x="31" y="186"/>
                  </a:cubicBezTo>
                  <a:cubicBezTo>
                    <a:pt x="223" y="186"/>
                    <a:pt x="223" y="186"/>
                    <a:pt x="223" y="186"/>
                  </a:cubicBezTo>
                  <a:cubicBezTo>
                    <a:pt x="240" y="186"/>
                    <a:pt x="253" y="172"/>
                    <a:pt x="253" y="155"/>
                  </a:cubicBezTo>
                  <a:cubicBezTo>
                    <a:pt x="253" y="31"/>
                    <a:pt x="253" y="31"/>
                    <a:pt x="253" y="31"/>
                  </a:cubicBezTo>
                  <a:cubicBezTo>
                    <a:pt x="253" y="14"/>
                    <a:pt x="240" y="0"/>
                    <a:pt x="223" y="0"/>
                  </a:cubicBezTo>
                  <a:close/>
                  <a:moveTo>
                    <a:pt x="216" y="24"/>
                  </a:moveTo>
                  <a:cubicBezTo>
                    <a:pt x="128" y="86"/>
                    <a:pt x="128" y="86"/>
                    <a:pt x="128" y="86"/>
                  </a:cubicBezTo>
                  <a:cubicBezTo>
                    <a:pt x="46" y="24"/>
                    <a:pt x="46" y="24"/>
                    <a:pt x="46" y="24"/>
                  </a:cubicBezTo>
                  <a:lnTo>
                    <a:pt x="216" y="24"/>
                  </a:lnTo>
                  <a:close/>
                  <a:moveTo>
                    <a:pt x="223" y="162"/>
                  </a:moveTo>
                  <a:cubicBezTo>
                    <a:pt x="31" y="162"/>
                    <a:pt x="31" y="162"/>
                    <a:pt x="31" y="162"/>
                  </a:cubicBezTo>
                  <a:cubicBezTo>
                    <a:pt x="27" y="162"/>
                    <a:pt x="24" y="159"/>
                    <a:pt x="24" y="155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128" y="115"/>
                    <a:pt x="128" y="115"/>
                    <a:pt x="128" y="115"/>
                  </a:cubicBezTo>
                  <a:cubicBezTo>
                    <a:pt x="230" y="43"/>
                    <a:pt x="230" y="43"/>
                    <a:pt x="230" y="43"/>
                  </a:cubicBezTo>
                  <a:cubicBezTo>
                    <a:pt x="230" y="155"/>
                    <a:pt x="230" y="155"/>
                    <a:pt x="230" y="155"/>
                  </a:cubicBezTo>
                  <a:cubicBezTo>
                    <a:pt x="230" y="159"/>
                    <a:pt x="226" y="162"/>
                    <a:pt x="223" y="16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37"/>
            <p:cNvSpPr>
              <a:spLocks noEditPoints="1"/>
            </p:cNvSpPr>
            <p:nvPr/>
          </p:nvSpPr>
          <p:spPr bwMode="auto">
            <a:xfrm>
              <a:off x="3016097" y="2976981"/>
              <a:ext cx="411311" cy="422064"/>
            </a:xfrm>
            <a:custGeom>
              <a:avLst/>
              <a:gdLst>
                <a:gd name="T0" fmla="*/ 142 w 194"/>
                <a:gd name="T1" fmla="*/ 188 h 199"/>
                <a:gd name="T2" fmla="*/ 90 w 194"/>
                <a:gd name="T3" fmla="*/ 199 h 199"/>
                <a:gd name="T4" fmla="*/ 0 w 194"/>
                <a:gd name="T5" fmla="*/ 109 h 199"/>
                <a:gd name="T6" fmla="*/ 107 w 194"/>
                <a:gd name="T7" fmla="*/ 0 h 199"/>
                <a:gd name="T8" fmla="*/ 194 w 194"/>
                <a:gd name="T9" fmla="*/ 82 h 199"/>
                <a:gd name="T10" fmla="*/ 140 w 194"/>
                <a:gd name="T11" fmla="*/ 151 h 199"/>
                <a:gd name="T12" fmla="*/ 115 w 194"/>
                <a:gd name="T13" fmla="*/ 129 h 199"/>
                <a:gd name="T14" fmla="*/ 115 w 194"/>
                <a:gd name="T15" fmla="*/ 129 h 199"/>
                <a:gd name="T16" fmla="*/ 77 w 194"/>
                <a:gd name="T17" fmla="*/ 151 h 199"/>
                <a:gd name="T18" fmla="*/ 45 w 194"/>
                <a:gd name="T19" fmla="*/ 113 h 199"/>
                <a:gd name="T20" fmla="*/ 113 w 194"/>
                <a:gd name="T21" fmla="*/ 46 h 199"/>
                <a:gd name="T22" fmla="*/ 147 w 194"/>
                <a:gd name="T23" fmla="*/ 53 h 199"/>
                <a:gd name="T24" fmla="*/ 138 w 194"/>
                <a:gd name="T25" fmla="*/ 107 h 199"/>
                <a:gd name="T26" fmla="*/ 145 w 194"/>
                <a:gd name="T27" fmla="*/ 131 h 199"/>
                <a:gd name="T28" fmla="*/ 173 w 194"/>
                <a:gd name="T29" fmla="*/ 83 h 199"/>
                <a:gd name="T30" fmla="*/ 105 w 194"/>
                <a:gd name="T31" fmla="*/ 17 h 199"/>
                <a:gd name="T32" fmla="*/ 22 w 194"/>
                <a:gd name="T33" fmla="*/ 106 h 199"/>
                <a:gd name="T34" fmla="*/ 95 w 194"/>
                <a:gd name="T35" fmla="*/ 181 h 199"/>
                <a:gd name="T36" fmla="*/ 137 w 194"/>
                <a:gd name="T37" fmla="*/ 172 h 199"/>
                <a:gd name="T38" fmla="*/ 142 w 194"/>
                <a:gd name="T39" fmla="*/ 188 h 199"/>
                <a:gd name="T40" fmla="*/ 117 w 194"/>
                <a:gd name="T41" fmla="*/ 70 h 199"/>
                <a:gd name="T42" fmla="*/ 108 w 194"/>
                <a:gd name="T43" fmla="*/ 69 h 199"/>
                <a:gd name="T44" fmla="*/ 74 w 194"/>
                <a:gd name="T45" fmla="*/ 110 h 199"/>
                <a:gd name="T46" fmla="*/ 88 w 194"/>
                <a:gd name="T47" fmla="*/ 127 h 199"/>
                <a:gd name="T48" fmla="*/ 113 w 194"/>
                <a:gd name="T49" fmla="*/ 97 h 199"/>
                <a:gd name="T50" fmla="*/ 117 w 194"/>
                <a:gd name="T51" fmla="*/ 70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94" h="199">
                  <a:moveTo>
                    <a:pt x="142" y="188"/>
                  </a:moveTo>
                  <a:cubicBezTo>
                    <a:pt x="125" y="196"/>
                    <a:pt x="110" y="199"/>
                    <a:pt x="90" y="199"/>
                  </a:cubicBezTo>
                  <a:cubicBezTo>
                    <a:pt x="42" y="199"/>
                    <a:pt x="0" y="165"/>
                    <a:pt x="0" y="109"/>
                  </a:cubicBezTo>
                  <a:cubicBezTo>
                    <a:pt x="0" y="50"/>
                    <a:pt x="43" y="0"/>
                    <a:pt x="107" y="0"/>
                  </a:cubicBezTo>
                  <a:cubicBezTo>
                    <a:pt x="158" y="0"/>
                    <a:pt x="194" y="34"/>
                    <a:pt x="194" y="82"/>
                  </a:cubicBezTo>
                  <a:cubicBezTo>
                    <a:pt x="194" y="124"/>
                    <a:pt x="171" y="151"/>
                    <a:pt x="140" y="151"/>
                  </a:cubicBezTo>
                  <a:cubicBezTo>
                    <a:pt x="126" y="151"/>
                    <a:pt x="117" y="143"/>
                    <a:pt x="115" y="129"/>
                  </a:cubicBezTo>
                  <a:cubicBezTo>
                    <a:pt x="115" y="129"/>
                    <a:pt x="115" y="129"/>
                    <a:pt x="115" y="129"/>
                  </a:cubicBezTo>
                  <a:cubicBezTo>
                    <a:pt x="105" y="143"/>
                    <a:pt x="93" y="151"/>
                    <a:pt x="77" y="151"/>
                  </a:cubicBezTo>
                  <a:cubicBezTo>
                    <a:pt x="59" y="151"/>
                    <a:pt x="45" y="137"/>
                    <a:pt x="45" y="113"/>
                  </a:cubicBezTo>
                  <a:cubicBezTo>
                    <a:pt x="45" y="78"/>
                    <a:pt x="71" y="46"/>
                    <a:pt x="113" y="46"/>
                  </a:cubicBezTo>
                  <a:cubicBezTo>
                    <a:pt x="125" y="46"/>
                    <a:pt x="139" y="50"/>
                    <a:pt x="147" y="53"/>
                  </a:cubicBezTo>
                  <a:cubicBezTo>
                    <a:pt x="138" y="107"/>
                    <a:pt x="138" y="107"/>
                    <a:pt x="138" y="107"/>
                  </a:cubicBezTo>
                  <a:cubicBezTo>
                    <a:pt x="135" y="123"/>
                    <a:pt x="137" y="131"/>
                    <a:pt x="145" y="131"/>
                  </a:cubicBezTo>
                  <a:cubicBezTo>
                    <a:pt x="157" y="132"/>
                    <a:pt x="173" y="116"/>
                    <a:pt x="173" y="83"/>
                  </a:cubicBezTo>
                  <a:cubicBezTo>
                    <a:pt x="173" y="46"/>
                    <a:pt x="149" y="17"/>
                    <a:pt x="105" y="17"/>
                  </a:cubicBezTo>
                  <a:cubicBezTo>
                    <a:pt x="60" y="17"/>
                    <a:pt x="22" y="51"/>
                    <a:pt x="22" y="106"/>
                  </a:cubicBezTo>
                  <a:cubicBezTo>
                    <a:pt x="22" y="154"/>
                    <a:pt x="53" y="181"/>
                    <a:pt x="95" y="181"/>
                  </a:cubicBezTo>
                  <a:cubicBezTo>
                    <a:pt x="110" y="181"/>
                    <a:pt x="126" y="178"/>
                    <a:pt x="137" y="172"/>
                  </a:cubicBezTo>
                  <a:lnTo>
                    <a:pt x="142" y="188"/>
                  </a:lnTo>
                  <a:close/>
                  <a:moveTo>
                    <a:pt x="117" y="70"/>
                  </a:moveTo>
                  <a:cubicBezTo>
                    <a:pt x="115" y="70"/>
                    <a:pt x="111" y="69"/>
                    <a:pt x="108" y="69"/>
                  </a:cubicBezTo>
                  <a:cubicBezTo>
                    <a:pt x="89" y="69"/>
                    <a:pt x="74" y="88"/>
                    <a:pt x="74" y="110"/>
                  </a:cubicBezTo>
                  <a:cubicBezTo>
                    <a:pt x="74" y="121"/>
                    <a:pt x="79" y="127"/>
                    <a:pt x="88" y="127"/>
                  </a:cubicBezTo>
                  <a:cubicBezTo>
                    <a:pt x="99" y="127"/>
                    <a:pt x="110" y="114"/>
                    <a:pt x="113" y="97"/>
                  </a:cubicBezTo>
                  <a:lnTo>
                    <a:pt x="117" y="7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38"/>
            <p:cNvSpPr>
              <a:spLocks/>
            </p:cNvSpPr>
            <p:nvPr/>
          </p:nvSpPr>
          <p:spPr bwMode="auto">
            <a:xfrm>
              <a:off x="4826223" y="4782627"/>
              <a:ext cx="443571" cy="430129"/>
            </a:xfrm>
            <a:custGeom>
              <a:avLst/>
              <a:gdLst>
                <a:gd name="T0" fmla="*/ 11 w 209"/>
                <a:gd name="T1" fmla="*/ 203 h 203"/>
                <a:gd name="T2" fmla="*/ 26 w 209"/>
                <a:gd name="T3" fmla="*/ 167 h 203"/>
                <a:gd name="T4" fmla="*/ 79 w 209"/>
                <a:gd name="T5" fmla="*/ 120 h 203"/>
                <a:gd name="T6" fmla="*/ 52 w 209"/>
                <a:gd name="T7" fmla="*/ 64 h 203"/>
                <a:gd name="T8" fmla="*/ 106 w 209"/>
                <a:gd name="T9" fmla="*/ 0 h 203"/>
                <a:gd name="T10" fmla="*/ 159 w 209"/>
                <a:gd name="T11" fmla="*/ 69 h 203"/>
                <a:gd name="T12" fmla="*/ 133 w 209"/>
                <a:gd name="T13" fmla="*/ 121 h 203"/>
                <a:gd name="T14" fmla="*/ 190 w 209"/>
                <a:gd name="T15" fmla="*/ 164 h 203"/>
                <a:gd name="T16" fmla="*/ 209 w 209"/>
                <a:gd name="T17" fmla="*/ 203 h 203"/>
                <a:gd name="T18" fmla="*/ 11 w 209"/>
                <a:gd name="T19" fmla="*/ 203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9" h="203">
                  <a:moveTo>
                    <a:pt x="11" y="203"/>
                  </a:moveTo>
                  <a:cubicBezTo>
                    <a:pt x="11" y="203"/>
                    <a:pt x="0" y="175"/>
                    <a:pt x="26" y="167"/>
                  </a:cubicBezTo>
                  <a:cubicBezTo>
                    <a:pt x="52" y="159"/>
                    <a:pt x="79" y="150"/>
                    <a:pt x="79" y="120"/>
                  </a:cubicBezTo>
                  <a:cubicBezTo>
                    <a:pt x="79" y="120"/>
                    <a:pt x="52" y="108"/>
                    <a:pt x="52" y="64"/>
                  </a:cubicBezTo>
                  <a:cubicBezTo>
                    <a:pt x="52" y="24"/>
                    <a:pt x="73" y="0"/>
                    <a:pt x="106" y="0"/>
                  </a:cubicBezTo>
                  <a:cubicBezTo>
                    <a:pt x="140" y="0"/>
                    <a:pt x="159" y="26"/>
                    <a:pt x="159" y="69"/>
                  </a:cubicBezTo>
                  <a:cubicBezTo>
                    <a:pt x="159" y="69"/>
                    <a:pt x="152" y="111"/>
                    <a:pt x="133" y="121"/>
                  </a:cubicBezTo>
                  <a:cubicBezTo>
                    <a:pt x="134" y="129"/>
                    <a:pt x="130" y="155"/>
                    <a:pt x="190" y="164"/>
                  </a:cubicBezTo>
                  <a:cubicBezTo>
                    <a:pt x="208" y="166"/>
                    <a:pt x="209" y="184"/>
                    <a:pt x="209" y="203"/>
                  </a:cubicBezTo>
                  <a:lnTo>
                    <a:pt x="11" y="20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39"/>
            <p:cNvSpPr>
              <a:spLocks/>
            </p:cNvSpPr>
            <p:nvPr/>
          </p:nvSpPr>
          <p:spPr bwMode="auto">
            <a:xfrm>
              <a:off x="5216924" y="4841769"/>
              <a:ext cx="285857" cy="369194"/>
            </a:xfrm>
            <a:custGeom>
              <a:avLst/>
              <a:gdLst>
                <a:gd name="T0" fmla="*/ 40 w 135"/>
                <a:gd name="T1" fmla="*/ 174 h 174"/>
                <a:gd name="T2" fmla="*/ 135 w 135"/>
                <a:gd name="T3" fmla="*/ 174 h 174"/>
                <a:gd name="T4" fmla="*/ 118 w 135"/>
                <a:gd name="T5" fmla="*/ 141 h 174"/>
                <a:gd name="T6" fmla="*/ 70 w 135"/>
                <a:gd name="T7" fmla="*/ 104 h 174"/>
                <a:gd name="T8" fmla="*/ 92 w 135"/>
                <a:gd name="T9" fmla="*/ 59 h 174"/>
                <a:gd name="T10" fmla="*/ 47 w 135"/>
                <a:gd name="T11" fmla="*/ 0 h 174"/>
                <a:gd name="T12" fmla="*/ 0 w 135"/>
                <a:gd name="T13" fmla="*/ 54 h 174"/>
                <a:gd name="T14" fmla="*/ 23 w 135"/>
                <a:gd name="T15" fmla="*/ 103 h 174"/>
                <a:gd name="T16" fmla="*/ 13 w 135"/>
                <a:gd name="T17" fmla="*/ 124 h 174"/>
                <a:gd name="T18" fmla="*/ 38 w 135"/>
                <a:gd name="T19" fmla="*/ 145 h 174"/>
                <a:gd name="T20" fmla="*/ 40 w 135"/>
                <a:gd name="T21" fmla="*/ 17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5" h="174">
                  <a:moveTo>
                    <a:pt x="40" y="174"/>
                  </a:moveTo>
                  <a:cubicBezTo>
                    <a:pt x="135" y="174"/>
                    <a:pt x="135" y="174"/>
                    <a:pt x="135" y="174"/>
                  </a:cubicBezTo>
                  <a:cubicBezTo>
                    <a:pt x="135" y="158"/>
                    <a:pt x="134" y="142"/>
                    <a:pt x="118" y="141"/>
                  </a:cubicBezTo>
                  <a:cubicBezTo>
                    <a:pt x="67" y="133"/>
                    <a:pt x="71" y="110"/>
                    <a:pt x="70" y="104"/>
                  </a:cubicBezTo>
                  <a:cubicBezTo>
                    <a:pt x="86" y="95"/>
                    <a:pt x="92" y="59"/>
                    <a:pt x="92" y="59"/>
                  </a:cubicBezTo>
                  <a:cubicBezTo>
                    <a:pt x="92" y="22"/>
                    <a:pt x="76" y="0"/>
                    <a:pt x="47" y="0"/>
                  </a:cubicBezTo>
                  <a:cubicBezTo>
                    <a:pt x="18" y="0"/>
                    <a:pt x="0" y="20"/>
                    <a:pt x="0" y="54"/>
                  </a:cubicBezTo>
                  <a:cubicBezTo>
                    <a:pt x="0" y="93"/>
                    <a:pt x="23" y="103"/>
                    <a:pt x="23" y="103"/>
                  </a:cubicBezTo>
                  <a:cubicBezTo>
                    <a:pt x="23" y="114"/>
                    <a:pt x="18" y="121"/>
                    <a:pt x="13" y="124"/>
                  </a:cubicBezTo>
                  <a:cubicBezTo>
                    <a:pt x="13" y="124"/>
                    <a:pt x="33" y="129"/>
                    <a:pt x="38" y="145"/>
                  </a:cubicBezTo>
                  <a:cubicBezTo>
                    <a:pt x="41" y="158"/>
                    <a:pt x="40" y="174"/>
                    <a:pt x="40" y="17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40"/>
            <p:cNvSpPr>
              <a:spLocks/>
            </p:cNvSpPr>
            <p:nvPr/>
          </p:nvSpPr>
          <p:spPr bwMode="auto">
            <a:xfrm>
              <a:off x="1507060" y="3922368"/>
              <a:ext cx="534077" cy="381740"/>
            </a:xfrm>
            <a:custGeom>
              <a:avLst/>
              <a:gdLst>
                <a:gd name="T0" fmla="*/ 252 w 252"/>
                <a:gd name="T1" fmla="*/ 12 h 180"/>
                <a:gd name="T2" fmla="*/ 244 w 252"/>
                <a:gd name="T3" fmla="*/ 0 h 180"/>
                <a:gd name="T4" fmla="*/ 92 w 252"/>
                <a:gd name="T5" fmla="*/ 9 h 180"/>
                <a:gd name="T6" fmla="*/ 62 w 252"/>
                <a:gd name="T7" fmla="*/ 128 h 180"/>
                <a:gd name="T8" fmla="*/ 47 w 252"/>
                <a:gd name="T9" fmla="*/ 122 h 180"/>
                <a:gd name="T10" fmla="*/ 4 w 252"/>
                <a:gd name="T11" fmla="*/ 139 h 180"/>
                <a:gd name="T12" fmla="*/ 34 w 252"/>
                <a:gd name="T13" fmla="*/ 175 h 180"/>
                <a:gd name="T14" fmla="*/ 77 w 252"/>
                <a:gd name="T15" fmla="*/ 158 h 180"/>
                <a:gd name="T16" fmla="*/ 78 w 252"/>
                <a:gd name="T17" fmla="*/ 153 h 180"/>
                <a:gd name="T18" fmla="*/ 103 w 252"/>
                <a:gd name="T19" fmla="*/ 55 h 180"/>
                <a:gd name="T20" fmla="*/ 210 w 252"/>
                <a:gd name="T21" fmla="*/ 48 h 180"/>
                <a:gd name="T22" fmla="*/ 190 w 252"/>
                <a:gd name="T23" fmla="*/ 123 h 180"/>
                <a:gd name="T24" fmla="*/ 176 w 252"/>
                <a:gd name="T25" fmla="*/ 116 h 180"/>
                <a:gd name="T26" fmla="*/ 132 w 252"/>
                <a:gd name="T27" fmla="*/ 133 h 180"/>
                <a:gd name="T28" fmla="*/ 162 w 252"/>
                <a:gd name="T29" fmla="*/ 169 h 180"/>
                <a:gd name="T30" fmla="*/ 205 w 252"/>
                <a:gd name="T31" fmla="*/ 152 h 180"/>
                <a:gd name="T32" fmla="*/ 206 w 252"/>
                <a:gd name="T33" fmla="*/ 146 h 180"/>
                <a:gd name="T34" fmla="*/ 207 w 252"/>
                <a:gd name="T35" fmla="*/ 146 h 180"/>
                <a:gd name="T36" fmla="*/ 252 w 252"/>
                <a:gd name="T37" fmla="*/ 12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52" h="180">
                  <a:moveTo>
                    <a:pt x="252" y="12"/>
                  </a:moveTo>
                  <a:cubicBezTo>
                    <a:pt x="244" y="0"/>
                    <a:pt x="244" y="0"/>
                    <a:pt x="244" y="0"/>
                  </a:cubicBezTo>
                  <a:cubicBezTo>
                    <a:pt x="92" y="9"/>
                    <a:pt x="92" y="9"/>
                    <a:pt x="92" y="9"/>
                  </a:cubicBezTo>
                  <a:cubicBezTo>
                    <a:pt x="62" y="128"/>
                    <a:pt x="62" y="128"/>
                    <a:pt x="62" y="128"/>
                  </a:cubicBezTo>
                  <a:cubicBezTo>
                    <a:pt x="57" y="126"/>
                    <a:pt x="53" y="123"/>
                    <a:pt x="47" y="122"/>
                  </a:cubicBezTo>
                  <a:cubicBezTo>
                    <a:pt x="27" y="117"/>
                    <a:pt x="8" y="124"/>
                    <a:pt x="4" y="139"/>
                  </a:cubicBezTo>
                  <a:cubicBezTo>
                    <a:pt x="0" y="153"/>
                    <a:pt x="14" y="169"/>
                    <a:pt x="34" y="175"/>
                  </a:cubicBezTo>
                  <a:cubicBezTo>
                    <a:pt x="54" y="180"/>
                    <a:pt x="73" y="172"/>
                    <a:pt x="77" y="158"/>
                  </a:cubicBezTo>
                  <a:cubicBezTo>
                    <a:pt x="78" y="156"/>
                    <a:pt x="78" y="155"/>
                    <a:pt x="78" y="153"/>
                  </a:cubicBezTo>
                  <a:cubicBezTo>
                    <a:pt x="103" y="55"/>
                    <a:pt x="103" y="55"/>
                    <a:pt x="103" y="55"/>
                  </a:cubicBezTo>
                  <a:cubicBezTo>
                    <a:pt x="210" y="48"/>
                    <a:pt x="210" y="48"/>
                    <a:pt x="210" y="48"/>
                  </a:cubicBezTo>
                  <a:cubicBezTo>
                    <a:pt x="190" y="123"/>
                    <a:pt x="190" y="123"/>
                    <a:pt x="190" y="123"/>
                  </a:cubicBezTo>
                  <a:cubicBezTo>
                    <a:pt x="186" y="120"/>
                    <a:pt x="181" y="118"/>
                    <a:pt x="176" y="116"/>
                  </a:cubicBezTo>
                  <a:cubicBezTo>
                    <a:pt x="155" y="111"/>
                    <a:pt x="136" y="118"/>
                    <a:pt x="132" y="133"/>
                  </a:cubicBezTo>
                  <a:cubicBezTo>
                    <a:pt x="129" y="147"/>
                    <a:pt x="142" y="163"/>
                    <a:pt x="162" y="169"/>
                  </a:cubicBezTo>
                  <a:cubicBezTo>
                    <a:pt x="182" y="174"/>
                    <a:pt x="202" y="166"/>
                    <a:pt x="205" y="152"/>
                  </a:cubicBezTo>
                  <a:cubicBezTo>
                    <a:pt x="206" y="150"/>
                    <a:pt x="206" y="148"/>
                    <a:pt x="206" y="146"/>
                  </a:cubicBezTo>
                  <a:cubicBezTo>
                    <a:pt x="207" y="146"/>
                    <a:pt x="207" y="146"/>
                    <a:pt x="207" y="146"/>
                  </a:cubicBezTo>
                  <a:lnTo>
                    <a:pt x="252" y="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41"/>
            <p:cNvSpPr>
              <a:spLocks/>
            </p:cNvSpPr>
            <p:nvPr/>
          </p:nvSpPr>
          <p:spPr bwMode="auto">
            <a:xfrm>
              <a:off x="2132540" y="4865069"/>
              <a:ext cx="521531" cy="471350"/>
            </a:xfrm>
            <a:custGeom>
              <a:avLst/>
              <a:gdLst>
                <a:gd name="T0" fmla="*/ 242 w 246"/>
                <a:gd name="T1" fmla="*/ 65 h 222"/>
                <a:gd name="T2" fmla="*/ 181 w 246"/>
                <a:gd name="T3" fmla="*/ 1 h 222"/>
                <a:gd name="T4" fmla="*/ 122 w 246"/>
                <a:gd name="T5" fmla="*/ 37 h 222"/>
                <a:gd name="T6" fmla="*/ 62 w 246"/>
                <a:gd name="T7" fmla="*/ 3 h 222"/>
                <a:gd name="T8" fmla="*/ 3 w 246"/>
                <a:gd name="T9" fmla="*/ 68 h 222"/>
                <a:gd name="T10" fmla="*/ 48 w 246"/>
                <a:gd name="T11" fmla="*/ 155 h 222"/>
                <a:gd name="T12" fmla="*/ 124 w 246"/>
                <a:gd name="T13" fmla="*/ 222 h 222"/>
                <a:gd name="T14" fmla="*/ 124 w 246"/>
                <a:gd name="T15" fmla="*/ 222 h 222"/>
                <a:gd name="T16" fmla="*/ 124 w 246"/>
                <a:gd name="T17" fmla="*/ 222 h 222"/>
                <a:gd name="T18" fmla="*/ 124 w 246"/>
                <a:gd name="T19" fmla="*/ 222 h 222"/>
                <a:gd name="T20" fmla="*/ 124 w 246"/>
                <a:gd name="T21" fmla="*/ 222 h 222"/>
                <a:gd name="T22" fmla="*/ 199 w 246"/>
                <a:gd name="T23" fmla="*/ 154 h 222"/>
                <a:gd name="T24" fmla="*/ 242 w 246"/>
                <a:gd name="T25" fmla="*/ 65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6" h="222">
                  <a:moveTo>
                    <a:pt x="242" y="65"/>
                  </a:moveTo>
                  <a:cubicBezTo>
                    <a:pt x="238" y="0"/>
                    <a:pt x="181" y="1"/>
                    <a:pt x="181" y="1"/>
                  </a:cubicBezTo>
                  <a:cubicBezTo>
                    <a:pt x="143" y="0"/>
                    <a:pt x="123" y="36"/>
                    <a:pt x="122" y="37"/>
                  </a:cubicBezTo>
                  <a:cubicBezTo>
                    <a:pt x="121" y="36"/>
                    <a:pt x="100" y="1"/>
                    <a:pt x="62" y="3"/>
                  </a:cubicBezTo>
                  <a:cubicBezTo>
                    <a:pt x="62" y="3"/>
                    <a:pt x="5" y="3"/>
                    <a:pt x="3" y="68"/>
                  </a:cubicBezTo>
                  <a:cubicBezTo>
                    <a:pt x="3" y="68"/>
                    <a:pt x="0" y="111"/>
                    <a:pt x="48" y="155"/>
                  </a:cubicBezTo>
                  <a:cubicBezTo>
                    <a:pt x="124" y="222"/>
                    <a:pt x="124" y="222"/>
                    <a:pt x="124" y="222"/>
                  </a:cubicBezTo>
                  <a:cubicBezTo>
                    <a:pt x="124" y="222"/>
                    <a:pt x="124" y="222"/>
                    <a:pt x="124" y="222"/>
                  </a:cubicBezTo>
                  <a:cubicBezTo>
                    <a:pt x="124" y="222"/>
                    <a:pt x="124" y="222"/>
                    <a:pt x="124" y="222"/>
                  </a:cubicBezTo>
                  <a:cubicBezTo>
                    <a:pt x="124" y="222"/>
                    <a:pt x="124" y="222"/>
                    <a:pt x="124" y="222"/>
                  </a:cubicBezTo>
                  <a:cubicBezTo>
                    <a:pt x="124" y="222"/>
                    <a:pt x="124" y="222"/>
                    <a:pt x="124" y="222"/>
                  </a:cubicBezTo>
                  <a:cubicBezTo>
                    <a:pt x="199" y="154"/>
                    <a:pt x="199" y="154"/>
                    <a:pt x="199" y="154"/>
                  </a:cubicBezTo>
                  <a:cubicBezTo>
                    <a:pt x="246" y="108"/>
                    <a:pt x="242" y="65"/>
                    <a:pt x="242" y="6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Freeform 42"/>
            <p:cNvSpPr>
              <a:spLocks noEditPoints="1"/>
            </p:cNvSpPr>
            <p:nvPr/>
          </p:nvSpPr>
          <p:spPr bwMode="auto">
            <a:xfrm>
              <a:off x="1910306" y="2938448"/>
              <a:ext cx="694479" cy="577090"/>
            </a:xfrm>
            <a:custGeom>
              <a:avLst/>
              <a:gdLst>
                <a:gd name="T0" fmla="*/ 328 w 328"/>
                <a:gd name="T1" fmla="*/ 39 h 272"/>
                <a:gd name="T2" fmla="*/ 163 w 328"/>
                <a:gd name="T3" fmla="*/ 0 h 272"/>
                <a:gd name="T4" fmla="*/ 0 w 328"/>
                <a:gd name="T5" fmla="*/ 46 h 272"/>
                <a:gd name="T6" fmla="*/ 2 w 328"/>
                <a:gd name="T7" fmla="*/ 56 h 272"/>
                <a:gd name="T8" fmla="*/ 67 w 328"/>
                <a:gd name="T9" fmla="*/ 72 h 272"/>
                <a:gd name="T10" fmla="*/ 69 w 328"/>
                <a:gd name="T11" fmla="*/ 152 h 272"/>
                <a:gd name="T12" fmla="*/ 164 w 328"/>
                <a:gd name="T13" fmla="*/ 197 h 272"/>
                <a:gd name="T14" fmla="*/ 264 w 328"/>
                <a:gd name="T15" fmla="*/ 148 h 272"/>
                <a:gd name="T16" fmla="*/ 263 w 328"/>
                <a:gd name="T17" fmla="*/ 69 h 272"/>
                <a:gd name="T18" fmla="*/ 267 w 328"/>
                <a:gd name="T19" fmla="*/ 67 h 272"/>
                <a:gd name="T20" fmla="*/ 274 w 328"/>
                <a:gd name="T21" fmla="*/ 131 h 272"/>
                <a:gd name="T22" fmla="*/ 273 w 328"/>
                <a:gd name="T23" fmla="*/ 201 h 272"/>
                <a:gd name="T24" fmla="*/ 262 w 328"/>
                <a:gd name="T25" fmla="*/ 214 h 272"/>
                <a:gd name="T26" fmla="*/ 272 w 328"/>
                <a:gd name="T27" fmla="*/ 226 h 272"/>
                <a:gd name="T28" fmla="*/ 257 w 328"/>
                <a:gd name="T29" fmla="*/ 270 h 272"/>
                <a:gd name="T30" fmla="*/ 262 w 328"/>
                <a:gd name="T31" fmla="*/ 271 h 272"/>
                <a:gd name="T32" fmla="*/ 268 w 328"/>
                <a:gd name="T33" fmla="*/ 254 h 272"/>
                <a:gd name="T34" fmla="*/ 265 w 328"/>
                <a:gd name="T35" fmla="*/ 271 h 272"/>
                <a:gd name="T36" fmla="*/ 269 w 328"/>
                <a:gd name="T37" fmla="*/ 272 h 272"/>
                <a:gd name="T38" fmla="*/ 272 w 328"/>
                <a:gd name="T39" fmla="*/ 259 h 272"/>
                <a:gd name="T40" fmla="*/ 273 w 328"/>
                <a:gd name="T41" fmla="*/ 271 h 272"/>
                <a:gd name="T42" fmla="*/ 277 w 328"/>
                <a:gd name="T43" fmla="*/ 272 h 272"/>
                <a:gd name="T44" fmla="*/ 277 w 328"/>
                <a:gd name="T45" fmla="*/ 259 h 272"/>
                <a:gd name="T46" fmla="*/ 279 w 328"/>
                <a:gd name="T47" fmla="*/ 272 h 272"/>
                <a:gd name="T48" fmla="*/ 283 w 328"/>
                <a:gd name="T49" fmla="*/ 272 h 272"/>
                <a:gd name="T50" fmla="*/ 281 w 328"/>
                <a:gd name="T51" fmla="*/ 256 h 272"/>
                <a:gd name="T52" fmla="*/ 286 w 328"/>
                <a:gd name="T53" fmla="*/ 270 h 272"/>
                <a:gd name="T54" fmla="*/ 290 w 328"/>
                <a:gd name="T55" fmla="*/ 270 h 272"/>
                <a:gd name="T56" fmla="*/ 279 w 328"/>
                <a:gd name="T57" fmla="*/ 225 h 272"/>
                <a:gd name="T58" fmla="*/ 287 w 328"/>
                <a:gd name="T59" fmla="*/ 213 h 272"/>
                <a:gd name="T60" fmla="*/ 278 w 328"/>
                <a:gd name="T61" fmla="*/ 201 h 272"/>
                <a:gd name="T62" fmla="*/ 280 w 328"/>
                <a:gd name="T63" fmla="*/ 132 h 272"/>
                <a:gd name="T64" fmla="*/ 272 w 328"/>
                <a:gd name="T65" fmla="*/ 66 h 272"/>
                <a:gd name="T66" fmla="*/ 328 w 328"/>
                <a:gd name="T67" fmla="*/ 51 h 272"/>
                <a:gd name="T68" fmla="*/ 328 w 328"/>
                <a:gd name="T69" fmla="*/ 39 h 272"/>
                <a:gd name="T70" fmla="*/ 163 w 328"/>
                <a:gd name="T71" fmla="*/ 57 h 272"/>
                <a:gd name="T72" fmla="*/ 66 w 328"/>
                <a:gd name="T73" fmla="*/ 42 h 272"/>
                <a:gd name="T74" fmla="*/ 162 w 328"/>
                <a:gd name="T75" fmla="*/ 23 h 272"/>
                <a:gd name="T76" fmla="*/ 258 w 328"/>
                <a:gd name="T77" fmla="*/ 38 h 272"/>
                <a:gd name="T78" fmla="*/ 163 w 328"/>
                <a:gd name="T79" fmla="*/ 57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28" h="272">
                  <a:moveTo>
                    <a:pt x="328" y="39"/>
                  </a:moveTo>
                  <a:cubicBezTo>
                    <a:pt x="163" y="0"/>
                    <a:pt x="163" y="0"/>
                    <a:pt x="163" y="0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2" y="56"/>
                    <a:pt x="2" y="56"/>
                    <a:pt x="2" y="56"/>
                  </a:cubicBezTo>
                  <a:cubicBezTo>
                    <a:pt x="67" y="72"/>
                    <a:pt x="67" y="72"/>
                    <a:pt x="67" y="72"/>
                  </a:cubicBezTo>
                  <a:cubicBezTo>
                    <a:pt x="69" y="152"/>
                    <a:pt x="69" y="152"/>
                    <a:pt x="69" y="152"/>
                  </a:cubicBezTo>
                  <a:cubicBezTo>
                    <a:pt x="84" y="197"/>
                    <a:pt x="164" y="197"/>
                    <a:pt x="164" y="197"/>
                  </a:cubicBezTo>
                  <a:cubicBezTo>
                    <a:pt x="257" y="194"/>
                    <a:pt x="264" y="148"/>
                    <a:pt x="264" y="148"/>
                  </a:cubicBezTo>
                  <a:cubicBezTo>
                    <a:pt x="263" y="69"/>
                    <a:pt x="263" y="69"/>
                    <a:pt x="263" y="69"/>
                  </a:cubicBezTo>
                  <a:cubicBezTo>
                    <a:pt x="267" y="67"/>
                    <a:pt x="267" y="67"/>
                    <a:pt x="267" y="67"/>
                  </a:cubicBezTo>
                  <a:cubicBezTo>
                    <a:pt x="271" y="78"/>
                    <a:pt x="276" y="97"/>
                    <a:pt x="274" y="131"/>
                  </a:cubicBezTo>
                  <a:cubicBezTo>
                    <a:pt x="272" y="179"/>
                    <a:pt x="272" y="194"/>
                    <a:pt x="273" y="201"/>
                  </a:cubicBezTo>
                  <a:cubicBezTo>
                    <a:pt x="267" y="202"/>
                    <a:pt x="262" y="208"/>
                    <a:pt x="262" y="214"/>
                  </a:cubicBezTo>
                  <a:cubicBezTo>
                    <a:pt x="263" y="220"/>
                    <a:pt x="267" y="224"/>
                    <a:pt x="272" y="226"/>
                  </a:cubicBezTo>
                  <a:cubicBezTo>
                    <a:pt x="271" y="231"/>
                    <a:pt x="266" y="249"/>
                    <a:pt x="257" y="270"/>
                  </a:cubicBezTo>
                  <a:cubicBezTo>
                    <a:pt x="262" y="271"/>
                    <a:pt x="262" y="271"/>
                    <a:pt x="262" y="271"/>
                  </a:cubicBezTo>
                  <a:cubicBezTo>
                    <a:pt x="262" y="271"/>
                    <a:pt x="267" y="258"/>
                    <a:pt x="268" y="254"/>
                  </a:cubicBezTo>
                  <a:cubicBezTo>
                    <a:pt x="268" y="257"/>
                    <a:pt x="265" y="270"/>
                    <a:pt x="265" y="271"/>
                  </a:cubicBezTo>
                  <a:cubicBezTo>
                    <a:pt x="269" y="272"/>
                    <a:pt x="269" y="272"/>
                    <a:pt x="269" y="272"/>
                  </a:cubicBezTo>
                  <a:cubicBezTo>
                    <a:pt x="269" y="272"/>
                    <a:pt x="272" y="261"/>
                    <a:pt x="272" y="259"/>
                  </a:cubicBezTo>
                  <a:cubicBezTo>
                    <a:pt x="272" y="259"/>
                    <a:pt x="272" y="271"/>
                    <a:pt x="273" y="271"/>
                  </a:cubicBezTo>
                  <a:cubicBezTo>
                    <a:pt x="277" y="272"/>
                    <a:pt x="277" y="272"/>
                    <a:pt x="277" y="272"/>
                  </a:cubicBezTo>
                  <a:cubicBezTo>
                    <a:pt x="277" y="272"/>
                    <a:pt x="276" y="261"/>
                    <a:pt x="277" y="259"/>
                  </a:cubicBezTo>
                  <a:cubicBezTo>
                    <a:pt x="277" y="259"/>
                    <a:pt x="279" y="266"/>
                    <a:pt x="279" y="272"/>
                  </a:cubicBezTo>
                  <a:cubicBezTo>
                    <a:pt x="283" y="272"/>
                    <a:pt x="283" y="272"/>
                    <a:pt x="283" y="272"/>
                  </a:cubicBezTo>
                  <a:cubicBezTo>
                    <a:pt x="283" y="272"/>
                    <a:pt x="282" y="259"/>
                    <a:pt x="281" y="256"/>
                  </a:cubicBezTo>
                  <a:cubicBezTo>
                    <a:pt x="281" y="256"/>
                    <a:pt x="285" y="264"/>
                    <a:pt x="286" y="270"/>
                  </a:cubicBezTo>
                  <a:cubicBezTo>
                    <a:pt x="290" y="270"/>
                    <a:pt x="290" y="270"/>
                    <a:pt x="290" y="270"/>
                  </a:cubicBezTo>
                  <a:cubicBezTo>
                    <a:pt x="290" y="270"/>
                    <a:pt x="282" y="234"/>
                    <a:pt x="279" y="225"/>
                  </a:cubicBezTo>
                  <a:cubicBezTo>
                    <a:pt x="284" y="224"/>
                    <a:pt x="288" y="219"/>
                    <a:pt x="287" y="213"/>
                  </a:cubicBezTo>
                  <a:cubicBezTo>
                    <a:pt x="287" y="208"/>
                    <a:pt x="283" y="203"/>
                    <a:pt x="278" y="201"/>
                  </a:cubicBezTo>
                  <a:cubicBezTo>
                    <a:pt x="277" y="194"/>
                    <a:pt x="278" y="181"/>
                    <a:pt x="280" y="132"/>
                  </a:cubicBezTo>
                  <a:cubicBezTo>
                    <a:pt x="281" y="103"/>
                    <a:pt x="278" y="81"/>
                    <a:pt x="272" y="66"/>
                  </a:cubicBezTo>
                  <a:cubicBezTo>
                    <a:pt x="328" y="51"/>
                    <a:pt x="328" y="51"/>
                    <a:pt x="328" y="51"/>
                  </a:cubicBezTo>
                  <a:lnTo>
                    <a:pt x="328" y="39"/>
                  </a:lnTo>
                  <a:close/>
                  <a:moveTo>
                    <a:pt x="163" y="57"/>
                  </a:moveTo>
                  <a:cubicBezTo>
                    <a:pt x="110" y="59"/>
                    <a:pt x="66" y="52"/>
                    <a:pt x="66" y="42"/>
                  </a:cubicBezTo>
                  <a:cubicBezTo>
                    <a:pt x="66" y="33"/>
                    <a:pt x="109" y="24"/>
                    <a:pt x="162" y="23"/>
                  </a:cubicBezTo>
                  <a:cubicBezTo>
                    <a:pt x="215" y="22"/>
                    <a:pt x="258" y="29"/>
                    <a:pt x="258" y="38"/>
                  </a:cubicBezTo>
                  <a:cubicBezTo>
                    <a:pt x="258" y="48"/>
                    <a:pt x="216" y="56"/>
                    <a:pt x="163" y="5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Freeform 43"/>
            <p:cNvSpPr>
              <a:spLocks noEditPoints="1"/>
            </p:cNvSpPr>
            <p:nvPr/>
          </p:nvSpPr>
          <p:spPr bwMode="auto">
            <a:xfrm>
              <a:off x="1269594" y="3178604"/>
              <a:ext cx="347688" cy="355753"/>
            </a:xfrm>
            <a:custGeom>
              <a:avLst/>
              <a:gdLst>
                <a:gd name="T0" fmla="*/ 81 w 164"/>
                <a:gd name="T1" fmla="*/ 73 h 168"/>
                <a:gd name="T2" fmla="*/ 128 w 164"/>
                <a:gd name="T3" fmla="*/ 55 h 168"/>
                <a:gd name="T4" fmla="*/ 151 w 164"/>
                <a:gd name="T5" fmla="*/ 65 h 168"/>
                <a:gd name="T6" fmla="*/ 152 w 164"/>
                <a:gd name="T7" fmla="*/ 66 h 168"/>
                <a:gd name="T8" fmla="*/ 161 w 164"/>
                <a:gd name="T9" fmla="*/ 99 h 168"/>
                <a:gd name="T10" fmla="*/ 144 w 164"/>
                <a:gd name="T11" fmla="*/ 134 h 168"/>
                <a:gd name="T12" fmla="*/ 155 w 164"/>
                <a:gd name="T13" fmla="*/ 145 h 168"/>
                <a:gd name="T14" fmla="*/ 154 w 164"/>
                <a:gd name="T15" fmla="*/ 156 h 168"/>
                <a:gd name="T16" fmla="*/ 144 w 164"/>
                <a:gd name="T17" fmla="*/ 157 h 168"/>
                <a:gd name="T18" fmla="*/ 132 w 164"/>
                <a:gd name="T19" fmla="*/ 146 h 168"/>
                <a:gd name="T20" fmla="*/ 93 w 164"/>
                <a:gd name="T21" fmla="*/ 166 h 168"/>
                <a:gd name="T22" fmla="*/ 62 w 164"/>
                <a:gd name="T23" fmla="*/ 160 h 168"/>
                <a:gd name="T24" fmla="*/ 64 w 164"/>
                <a:gd name="T25" fmla="*/ 143 h 168"/>
                <a:gd name="T26" fmla="*/ 79 w 164"/>
                <a:gd name="T27" fmla="*/ 141 h 168"/>
                <a:gd name="T28" fmla="*/ 119 w 164"/>
                <a:gd name="T29" fmla="*/ 134 h 168"/>
                <a:gd name="T30" fmla="*/ 82 w 164"/>
                <a:gd name="T31" fmla="*/ 97 h 168"/>
                <a:gd name="T32" fmla="*/ 17 w 164"/>
                <a:gd name="T33" fmla="*/ 105 h 168"/>
                <a:gd name="T34" fmla="*/ 23 w 164"/>
                <a:gd name="T35" fmla="*/ 41 h 168"/>
                <a:gd name="T36" fmla="*/ 12 w 164"/>
                <a:gd name="T37" fmla="*/ 30 h 168"/>
                <a:gd name="T38" fmla="*/ 14 w 164"/>
                <a:gd name="T39" fmla="*/ 20 h 168"/>
                <a:gd name="T40" fmla="*/ 24 w 164"/>
                <a:gd name="T41" fmla="*/ 18 h 168"/>
                <a:gd name="T42" fmla="*/ 35 w 164"/>
                <a:gd name="T43" fmla="*/ 29 h 168"/>
                <a:gd name="T44" fmla="*/ 95 w 164"/>
                <a:gd name="T45" fmla="*/ 17 h 168"/>
                <a:gd name="T46" fmla="*/ 93 w 164"/>
                <a:gd name="T47" fmla="*/ 32 h 168"/>
                <a:gd name="T48" fmla="*/ 81 w 164"/>
                <a:gd name="T49" fmla="*/ 35 h 168"/>
                <a:gd name="T50" fmla="*/ 47 w 164"/>
                <a:gd name="T51" fmla="*/ 41 h 168"/>
                <a:gd name="T52" fmla="*/ 81 w 164"/>
                <a:gd name="T53" fmla="*/ 73 h 168"/>
                <a:gd name="T54" fmla="*/ 35 w 164"/>
                <a:gd name="T55" fmla="*/ 53 h 168"/>
                <a:gd name="T56" fmla="*/ 34 w 164"/>
                <a:gd name="T57" fmla="*/ 85 h 168"/>
                <a:gd name="T58" fmla="*/ 66 w 164"/>
                <a:gd name="T59" fmla="*/ 82 h 168"/>
                <a:gd name="T60" fmla="*/ 35 w 164"/>
                <a:gd name="T61" fmla="*/ 53 h 168"/>
                <a:gd name="T62" fmla="*/ 131 w 164"/>
                <a:gd name="T63" fmla="*/ 122 h 168"/>
                <a:gd name="T64" fmla="*/ 134 w 164"/>
                <a:gd name="T65" fmla="*/ 85 h 168"/>
                <a:gd name="T66" fmla="*/ 97 w 164"/>
                <a:gd name="T67" fmla="*/ 89 h 168"/>
                <a:gd name="T68" fmla="*/ 131 w 164"/>
                <a:gd name="T69" fmla="*/ 122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64" h="168">
                  <a:moveTo>
                    <a:pt x="81" y="73"/>
                  </a:moveTo>
                  <a:cubicBezTo>
                    <a:pt x="103" y="60"/>
                    <a:pt x="115" y="55"/>
                    <a:pt x="128" y="55"/>
                  </a:cubicBezTo>
                  <a:cubicBezTo>
                    <a:pt x="137" y="56"/>
                    <a:pt x="145" y="59"/>
                    <a:pt x="151" y="65"/>
                  </a:cubicBezTo>
                  <a:cubicBezTo>
                    <a:pt x="152" y="66"/>
                    <a:pt x="152" y="66"/>
                    <a:pt x="152" y="66"/>
                  </a:cubicBezTo>
                  <a:cubicBezTo>
                    <a:pt x="158" y="73"/>
                    <a:pt x="164" y="84"/>
                    <a:pt x="161" y="99"/>
                  </a:cubicBezTo>
                  <a:cubicBezTo>
                    <a:pt x="159" y="115"/>
                    <a:pt x="149" y="127"/>
                    <a:pt x="144" y="134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57" y="147"/>
                    <a:pt x="159" y="150"/>
                    <a:pt x="154" y="156"/>
                  </a:cubicBezTo>
                  <a:cubicBezTo>
                    <a:pt x="149" y="161"/>
                    <a:pt x="145" y="158"/>
                    <a:pt x="144" y="157"/>
                  </a:cubicBezTo>
                  <a:cubicBezTo>
                    <a:pt x="132" y="146"/>
                    <a:pt x="132" y="146"/>
                    <a:pt x="132" y="146"/>
                  </a:cubicBezTo>
                  <a:cubicBezTo>
                    <a:pt x="126" y="152"/>
                    <a:pt x="113" y="164"/>
                    <a:pt x="93" y="166"/>
                  </a:cubicBezTo>
                  <a:cubicBezTo>
                    <a:pt x="80" y="168"/>
                    <a:pt x="67" y="164"/>
                    <a:pt x="62" y="160"/>
                  </a:cubicBezTo>
                  <a:cubicBezTo>
                    <a:pt x="57" y="155"/>
                    <a:pt x="59" y="148"/>
                    <a:pt x="64" y="143"/>
                  </a:cubicBezTo>
                  <a:cubicBezTo>
                    <a:pt x="70" y="137"/>
                    <a:pt x="75" y="139"/>
                    <a:pt x="79" y="141"/>
                  </a:cubicBezTo>
                  <a:cubicBezTo>
                    <a:pt x="87" y="144"/>
                    <a:pt x="102" y="149"/>
                    <a:pt x="119" y="134"/>
                  </a:cubicBezTo>
                  <a:cubicBezTo>
                    <a:pt x="82" y="97"/>
                    <a:pt x="82" y="97"/>
                    <a:pt x="82" y="97"/>
                  </a:cubicBezTo>
                  <a:cubicBezTo>
                    <a:pt x="62" y="109"/>
                    <a:pt x="37" y="124"/>
                    <a:pt x="17" y="105"/>
                  </a:cubicBezTo>
                  <a:cubicBezTo>
                    <a:pt x="0" y="88"/>
                    <a:pt x="4" y="63"/>
                    <a:pt x="23" y="41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1" y="28"/>
                    <a:pt x="8" y="25"/>
                    <a:pt x="14" y="20"/>
                  </a:cubicBezTo>
                  <a:cubicBezTo>
                    <a:pt x="19" y="14"/>
                    <a:pt x="22" y="17"/>
                    <a:pt x="24" y="18"/>
                  </a:cubicBezTo>
                  <a:cubicBezTo>
                    <a:pt x="35" y="29"/>
                    <a:pt x="35" y="29"/>
                    <a:pt x="35" y="29"/>
                  </a:cubicBezTo>
                  <a:cubicBezTo>
                    <a:pt x="66" y="0"/>
                    <a:pt x="92" y="14"/>
                    <a:pt x="95" y="17"/>
                  </a:cubicBezTo>
                  <a:cubicBezTo>
                    <a:pt x="100" y="21"/>
                    <a:pt x="98" y="27"/>
                    <a:pt x="93" y="32"/>
                  </a:cubicBezTo>
                  <a:cubicBezTo>
                    <a:pt x="88" y="37"/>
                    <a:pt x="84" y="36"/>
                    <a:pt x="81" y="35"/>
                  </a:cubicBezTo>
                  <a:cubicBezTo>
                    <a:pt x="73" y="33"/>
                    <a:pt x="63" y="29"/>
                    <a:pt x="47" y="41"/>
                  </a:cubicBezTo>
                  <a:lnTo>
                    <a:pt x="81" y="73"/>
                  </a:lnTo>
                  <a:close/>
                  <a:moveTo>
                    <a:pt x="35" y="53"/>
                  </a:moveTo>
                  <a:cubicBezTo>
                    <a:pt x="23" y="68"/>
                    <a:pt x="28" y="80"/>
                    <a:pt x="34" y="85"/>
                  </a:cubicBezTo>
                  <a:cubicBezTo>
                    <a:pt x="43" y="94"/>
                    <a:pt x="54" y="88"/>
                    <a:pt x="66" y="82"/>
                  </a:cubicBezTo>
                  <a:lnTo>
                    <a:pt x="35" y="53"/>
                  </a:lnTo>
                  <a:close/>
                  <a:moveTo>
                    <a:pt x="131" y="122"/>
                  </a:moveTo>
                  <a:cubicBezTo>
                    <a:pt x="135" y="117"/>
                    <a:pt x="148" y="98"/>
                    <a:pt x="134" y="85"/>
                  </a:cubicBezTo>
                  <a:cubicBezTo>
                    <a:pt x="124" y="75"/>
                    <a:pt x="111" y="80"/>
                    <a:pt x="97" y="89"/>
                  </a:cubicBezTo>
                  <a:lnTo>
                    <a:pt x="131" y="1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Freeform 44"/>
            <p:cNvSpPr>
              <a:spLocks/>
            </p:cNvSpPr>
            <p:nvPr/>
          </p:nvSpPr>
          <p:spPr bwMode="auto">
            <a:xfrm>
              <a:off x="2585967" y="2154358"/>
              <a:ext cx="383531" cy="453428"/>
            </a:xfrm>
            <a:custGeom>
              <a:avLst/>
              <a:gdLst>
                <a:gd name="T0" fmla="*/ 140 w 181"/>
                <a:gd name="T1" fmla="*/ 0 h 214"/>
                <a:gd name="T2" fmla="*/ 132 w 181"/>
                <a:gd name="T3" fmla="*/ 16 h 214"/>
                <a:gd name="T4" fmla="*/ 74 w 181"/>
                <a:gd name="T5" fmla="*/ 95 h 214"/>
                <a:gd name="T6" fmla="*/ 74 w 181"/>
                <a:gd name="T7" fmla="*/ 95 h 214"/>
                <a:gd name="T8" fmla="*/ 33 w 181"/>
                <a:gd name="T9" fmla="*/ 125 h 214"/>
                <a:gd name="T10" fmla="*/ 0 w 181"/>
                <a:gd name="T11" fmla="*/ 162 h 214"/>
                <a:gd name="T12" fmla="*/ 1 w 181"/>
                <a:gd name="T13" fmla="*/ 166 h 214"/>
                <a:gd name="T14" fmla="*/ 3 w 181"/>
                <a:gd name="T15" fmla="*/ 179 h 214"/>
                <a:gd name="T16" fmla="*/ 97 w 181"/>
                <a:gd name="T17" fmla="*/ 197 h 214"/>
                <a:gd name="T18" fmla="*/ 109 w 181"/>
                <a:gd name="T19" fmla="*/ 117 h 214"/>
                <a:gd name="T20" fmla="*/ 143 w 181"/>
                <a:gd name="T21" fmla="*/ 76 h 214"/>
                <a:gd name="T22" fmla="*/ 138 w 181"/>
                <a:gd name="T23" fmla="*/ 198 h 214"/>
                <a:gd name="T24" fmla="*/ 155 w 181"/>
                <a:gd name="T25" fmla="*/ 198 h 214"/>
                <a:gd name="T26" fmla="*/ 159 w 181"/>
                <a:gd name="T27" fmla="*/ 105 h 214"/>
                <a:gd name="T28" fmla="*/ 171 w 181"/>
                <a:gd name="T29" fmla="*/ 49 h 214"/>
                <a:gd name="T30" fmla="*/ 140 w 181"/>
                <a:gd name="T31" fmla="*/ 0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81" h="214">
                  <a:moveTo>
                    <a:pt x="140" y="0"/>
                  </a:moveTo>
                  <a:cubicBezTo>
                    <a:pt x="140" y="0"/>
                    <a:pt x="143" y="2"/>
                    <a:pt x="132" y="16"/>
                  </a:cubicBezTo>
                  <a:cubicBezTo>
                    <a:pt x="119" y="33"/>
                    <a:pt x="95" y="43"/>
                    <a:pt x="74" y="95"/>
                  </a:cubicBezTo>
                  <a:cubicBezTo>
                    <a:pt x="74" y="95"/>
                    <a:pt x="74" y="95"/>
                    <a:pt x="74" y="95"/>
                  </a:cubicBezTo>
                  <a:cubicBezTo>
                    <a:pt x="55" y="137"/>
                    <a:pt x="33" y="125"/>
                    <a:pt x="33" y="125"/>
                  </a:cubicBezTo>
                  <a:cubicBezTo>
                    <a:pt x="26" y="158"/>
                    <a:pt x="0" y="148"/>
                    <a:pt x="0" y="162"/>
                  </a:cubicBezTo>
                  <a:cubicBezTo>
                    <a:pt x="0" y="162"/>
                    <a:pt x="0" y="164"/>
                    <a:pt x="1" y="166"/>
                  </a:cubicBezTo>
                  <a:cubicBezTo>
                    <a:pt x="3" y="179"/>
                    <a:pt x="3" y="179"/>
                    <a:pt x="3" y="179"/>
                  </a:cubicBezTo>
                  <a:cubicBezTo>
                    <a:pt x="3" y="179"/>
                    <a:pt x="13" y="214"/>
                    <a:pt x="97" y="197"/>
                  </a:cubicBezTo>
                  <a:cubicBezTo>
                    <a:pt x="100" y="185"/>
                    <a:pt x="103" y="159"/>
                    <a:pt x="109" y="117"/>
                  </a:cubicBezTo>
                  <a:cubicBezTo>
                    <a:pt x="117" y="57"/>
                    <a:pt x="143" y="76"/>
                    <a:pt x="143" y="76"/>
                  </a:cubicBezTo>
                  <a:cubicBezTo>
                    <a:pt x="138" y="198"/>
                    <a:pt x="138" y="198"/>
                    <a:pt x="138" y="198"/>
                  </a:cubicBezTo>
                  <a:cubicBezTo>
                    <a:pt x="146" y="201"/>
                    <a:pt x="155" y="198"/>
                    <a:pt x="155" y="198"/>
                  </a:cubicBezTo>
                  <a:cubicBezTo>
                    <a:pt x="155" y="198"/>
                    <a:pt x="155" y="142"/>
                    <a:pt x="159" y="105"/>
                  </a:cubicBezTo>
                  <a:cubicBezTo>
                    <a:pt x="162" y="68"/>
                    <a:pt x="171" y="49"/>
                    <a:pt x="171" y="49"/>
                  </a:cubicBezTo>
                  <a:cubicBezTo>
                    <a:pt x="171" y="49"/>
                    <a:pt x="181" y="9"/>
                    <a:pt x="14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Freeform 45"/>
            <p:cNvSpPr>
              <a:spLocks noEditPoints="1"/>
            </p:cNvSpPr>
            <p:nvPr/>
          </p:nvSpPr>
          <p:spPr bwMode="auto">
            <a:xfrm>
              <a:off x="1412074" y="4684952"/>
              <a:ext cx="279584" cy="415792"/>
            </a:xfrm>
            <a:custGeom>
              <a:avLst/>
              <a:gdLst>
                <a:gd name="T0" fmla="*/ 110 w 132"/>
                <a:gd name="T1" fmla="*/ 0 h 196"/>
                <a:gd name="T2" fmla="*/ 21 w 132"/>
                <a:gd name="T3" fmla="*/ 0 h 196"/>
                <a:gd name="T4" fmla="*/ 0 w 132"/>
                <a:gd name="T5" fmla="*/ 21 h 196"/>
                <a:gd name="T6" fmla="*/ 0 w 132"/>
                <a:gd name="T7" fmla="*/ 175 h 196"/>
                <a:gd name="T8" fmla="*/ 21 w 132"/>
                <a:gd name="T9" fmla="*/ 196 h 196"/>
                <a:gd name="T10" fmla="*/ 110 w 132"/>
                <a:gd name="T11" fmla="*/ 196 h 196"/>
                <a:gd name="T12" fmla="*/ 132 w 132"/>
                <a:gd name="T13" fmla="*/ 175 h 196"/>
                <a:gd name="T14" fmla="*/ 132 w 132"/>
                <a:gd name="T15" fmla="*/ 21 h 196"/>
                <a:gd name="T16" fmla="*/ 110 w 132"/>
                <a:gd name="T17" fmla="*/ 0 h 196"/>
                <a:gd name="T18" fmla="*/ 66 w 132"/>
                <a:gd name="T19" fmla="*/ 177 h 196"/>
                <a:gd name="T20" fmla="*/ 54 w 132"/>
                <a:gd name="T21" fmla="*/ 165 h 196"/>
                <a:gd name="T22" fmla="*/ 66 w 132"/>
                <a:gd name="T23" fmla="*/ 153 h 196"/>
                <a:gd name="T24" fmla="*/ 78 w 132"/>
                <a:gd name="T25" fmla="*/ 165 h 196"/>
                <a:gd name="T26" fmla="*/ 66 w 132"/>
                <a:gd name="T27" fmla="*/ 177 h 196"/>
                <a:gd name="T28" fmla="*/ 113 w 132"/>
                <a:gd name="T29" fmla="*/ 141 h 196"/>
                <a:gd name="T30" fmla="*/ 18 w 132"/>
                <a:gd name="T31" fmla="*/ 141 h 196"/>
                <a:gd name="T32" fmla="*/ 18 w 132"/>
                <a:gd name="T33" fmla="*/ 19 h 196"/>
                <a:gd name="T34" fmla="*/ 113 w 132"/>
                <a:gd name="T35" fmla="*/ 19 h 196"/>
                <a:gd name="T36" fmla="*/ 113 w 132"/>
                <a:gd name="T37" fmla="*/ 141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32" h="196">
                  <a:moveTo>
                    <a:pt x="110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9" y="0"/>
                    <a:pt x="0" y="9"/>
                    <a:pt x="0" y="21"/>
                  </a:cubicBezTo>
                  <a:cubicBezTo>
                    <a:pt x="0" y="175"/>
                    <a:pt x="0" y="175"/>
                    <a:pt x="0" y="175"/>
                  </a:cubicBezTo>
                  <a:cubicBezTo>
                    <a:pt x="0" y="187"/>
                    <a:pt x="9" y="196"/>
                    <a:pt x="21" y="196"/>
                  </a:cubicBezTo>
                  <a:cubicBezTo>
                    <a:pt x="110" y="196"/>
                    <a:pt x="110" y="196"/>
                    <a:pt x="110" y="196"/>
                  </a:cubicBezTo>
                  <a:cubicBezTo>
                    <a:pt x="122" y="196"/>
                    <a:pt x="132" y="187"/>
                    <a:pt x="132" y="175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9"/>
                    <a:pt x="122" y="0"/>
                    <a:pt x="110" y="0"/>
                  </a:cubicBezTo>
                  <a:close/>
                  <a:moveTo>
                    <a:pt x="66" y="177"/>
                  </a:moveTo>
                  <a:cubicBezTo>
                    <a:pt x="59" y="177"/>
                    <a:pt x="54" y="172"/>
                    <a:pt x="54" y="165"/>
                  </a:cubicBezTo>
                  <a:cubicBezTo>
                    <a:pt x="54" y="158"/>
                    <a:pt x="59" y="153"/>
                    <a:pt x="66" y="153"/>
                  </a:cubicBezTo>
                  <a:cubicBezTo>
                    <a:pt x="72" y="153"/>
                    <a:pt x="78" y="158"/>
                    <a:pt x="78" y="165"/>
                  </a:cubicBezTo>
                  <a:cubicBezTo>
                    <a:pt x="78" y="172"/>
                    <a:pt x="72" y="177"/>
                    <a:pt x="66" y="177"/>
                  </a:cubicBezTo>
                  <a:close/>
                  <a:moveTo>
                    <a:pt x="113" y="141"/>
                  </a:moveTo>
                  <a:cubicBezTo>
                    <a:pt x="18" y="141"/>
                    <a:pt x="18" y="141"/>
                    <a:pt x="18" y="141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113" y="19"/>
                    <a:pt x="113" y="19"/>
                    <a:pt x="113" y="19"/>
                  </a:cubicBezTo>
                  <a:lnTo>
                    <a:pt x="113" y="1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Freeform 46"/>
            <p:cNvSpPr>
              <a:spLocks noEditPoints="1"/>
            </p:cNvSpPr>
            <p:nvPr/>
          </p:nvSpPr>
          <p:spPr bwMode="auto">
            <a:xfrm>
              <a:off x="5263522" y="3830966"/>
              <a:ext cx="695375" cy="456116"/>
            </a:xfrm>
            <a:custGeom>
              <a:avLst/>
              <a:gdLst>
                <a:gd name="T0" fmla="*/ 286 w 328"/>
                <a:gd name="T1" fmla="*/ 33 h 215"/>
                <a:gd name="T2" fmla="*/ 225 w 328"/>
                <a:gd name="T3" fmla="*/ 36 h 215"/>
                <a:gd name="T4" fmla="*/ 147 w 328"/>
                <a:gd name="T5" fmla="*/ 17 h 215"/>
                <a:gd name="T6" fmla="*/ 147 w 328"/>
                <a:gd name="T7" fmla="*/ 0 h 215"/>
                <a:gd name="T8" fmla="*/ 105 w 328"/>
                <a:gd name="T9" fmla="*/ 0 h 215"/>
                <a:gd name="T10" fmla="*/ 105 w 328"/>
                <a:gd name="T11" fmla="*/ 45 h 215"/>
                <a:gd name="T12" fmla="*/ 71 w 328"/>
                <a:gd name="T13" fmla="*/ 45 h 215"/>
                <a:gd name="T14" fmla="*/ 71 w 328"/>
                <a:gd name="T15" fmla="*/ 81 h 215"/>
                <a:gd name="T16" fmla="*/ 0 w 328"/>
                <a:gd name="T17" fmla="*/ 143 h 215"/>
                <a:gd name="T18" fmla="*/ 48 w 328"/>
                <a:gd name="T19" fmla="*/ 197 h 215"/>
                <a:gd name="T20" fmla="*/ 48 w 328"/>
                <a:gd name="T21" fmla="*/ 207 h 215"/>
                <a:gd name="T22" fmla="*/ 126 w 328"/>
                <a:gd name="T23" fmla="*/ 215 h 215"/>
                <a:gd name="T24" fmla="*/ 204 w 328"/>
                <a:gd name="T25" fmla="*/ 207 h 215"/>
                <a:gd name="T26" fmla="*/ 204 w 328"/>
                <a:gd name="T27" fmla="*/ 197 h 215"/>
                <a:gd name="T28" fmla="*/ 252 w 328"/>
                <a:gd name="T29" fmla="*/ 143 h 215"/>
                <a:gd name="T30" fmla="*/ 181 w 328"/>
                <a:gd name="T31" fmla="*/ 81 h 215"/>
                <a:gd name="T32" fmla="*/ 181 w 328"/>
                <a:gd name="T33" fmla="*/ 45 h 215"/>
                <a:gd name="T34" fmla="*/ 147 w 328"/>
                <a:gd name="T35" fmla="*/ 45 h 215"/>
                <a:gd name="T36" fmla="*/ 147 w 328"/>
                <a:gd name="T37" fmla="*/ 31 h 215"/>
                <a:gd name="T38" fmla="*/ 218 w 328"/>
                <a:gd name="T39" fmla="*/ 47 h 215"/>
                <a:gd name="T40" fmla="*/ 252 w 328"/>
                <a:gd name="T41" fmla="*/ 104 h 215"/>
                <a:gd name="T42" fmla="*/ 318 w 328"/>
                <a:gd name="T43" fmla="*/ 93 h 215"/>
                <a:gd name="T44" fmla="*/ 286 w 328"/>
                <a:gd name="T45" fmla="*/ 33 h 215"/>
                <a:gd name="T46" fmla="*/ 239 w 328"/>
                <a:gd name="T47" fmla="*/ 142 h 215"/>
                <a:gd name="T48" fmla="*/ 240 w 328"/>
                <a:gd name="T49" fmla="*/ 143 h 215"/>
                <a:gd name="T50" fmla="*/ 127 w 328"/>
                <a:gd name="T51" fmla="*/ 197 h 215"/>
                <a:gd name="T52" fmla="*/ 14 w 328"/>
                <a:gd name="T53" fmla="*/ 143 h 215"/>
                <a:gd name="T54" fmla="*/ 14 w 328"/>
                <a:gd name="T55" fmla="*/ 142 h 215"/>
                <a:gd name="T56" fmla="*/ 91 w 328"/>
                <a:gd name="T57" fmla="*/ 143 h 215"/>
                <a:gd name="T58" fmla="*/ 239 w 328"/>
                <a:gd name="T59" fmla="*/ 142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28" h="215">
                  <a:moveTo>
                    <a:pt x="286" y="33"/>
                  </a:moveTo>
                  <a:cubicBezTo>
                    <a:pt x="262" y="22"/>
                    <a:pt x="238" y="24"/>
                    <a:pt x="225" y="36"/>
                  </a:cubicBezTo>
                  <a:cubicBezTo>
                    <a:pt x="200" y="23"/>
                    <a:pt x="168" y="19"/>
                    <a:pt x="147" y="17"/>
                  </a:cubicBezTo>
                  <a:cubicBezTo>
                    <a:pt x="147" y="0"/>
                    <a:pt x="147" y="0"/>
                    <a:pt x="147" y="0"/>
                  </a:cubicBezTo>
                  <a:cubicBezTo>
                    <a:pt x="105" y="0"/>
                    <a:pt x="105" y="0"/>
                    <a:pt x="105" y="0"/>
                  </a:cubicBezTo>
                  <a:cubicBezTo>
                    <a:pt x="105" y="45"/>
                    <a:pt x="105" y="45"/>
                    <a:pt x="105" y="45"/>
                  </a:cubicBezTo>
                  <a:cubicBezTo>
                    <a:pt x="71" y="45"/>
                    <a:pt x="71" y="45"/>
                    <a:pt x="71" y="45"/>
                  </a:cubicBezTo>
                  <a:cubicBezTo>
                    <a:pt x="71" y="81"/>
                    <a:pt x="71" y="81"/>
                    <a:pt x="71" y="81"/>
                  </a:cubicBezTo>
                  <a:cubicBezTo>
                    <a:pt x="29" y="92"/>
                    <a:pt x="0" y="116"/>
                    <a:pt x="0" y="143"/>
                  </a:cubicBezTo>
                  <a:cubicBezTo>
                    <a:pt x="0" y="165"/>
                    <a:pt x="19" y="184"/>
                    <a:pt x="48" y="197"/>
                  </a:cubicBezTo>
                  <a:cubicBezTo>
                    <a:pt x="48" y="207"/>
                    <a:pt x="48" y="207"/>
                    <a:pt x="48" y="207"/>
                  </a:cubicBezTo>
                  <a:cubicBezTo>
                    <a:pt x="48" y="207"/>
                    <a:pt x="64" y="215"/>
                    <a:pt x="126" y="215"/>
                  </a:cubicBezTo>
                  <a:cubicBezTo>
                    <a:pt x="188" y="215"/>
                    <a:pt x="204" y="207"/>
                    <a:pt x="204" y="207"/>
                  </a:cubicBezTo>
                  <a:cubicBezTo>
                    <a:pt x="204" y="197"/>
                    <a:pt x="204" y="197"/>
                    <a:pt x="204" y="197"/>
                  </a:cubicBezTo>
                  <a:cubicBezTo>
                    <a:pt x="233" y="184"/>
                    <a:pt x="252" y="165"/>
                    <a:pt x="252" y="143"/>
                  </a:cubicBezTo>
                  <a:cubicBezTo>
                    <a:pt x="252" y="116"/>
                    <a:pt x="223" y="92"/>
                    <a:pt x="181" y="81"/>
                  </a:cubicBezTo>
                  <a:cubicBezTo>
                    <a:pt x="181" y="45"/>
                    <a:pt x="181" y="45"/>
                    <a:pt x="181" y="45"/>
                  </a:cubicBezTo>
                  <a:cubicBezTo>
                    <a:pt x="147" y="45"/>
                    <a:pt x="147" y="45"/>
                    <a:pt x="147" y="45"/>
                  </a:cubicBezTo>
                  <a:cubicBezTo>
                    <a:pt x="147" y="31"/>
                    <a:pt x="147" y="31"/>
                    <a:pt x="147" y="31"/>
                  </a:cubicBezTo>
                  <a:cubicBezTo>
                    <a:pt x="166" y="32"/>
                    <a:pt x="195" y="36"/>
                    <a:pt x="218" y="47"/>
                  </a:cubicBezTo>
                  <a:cubicBezTo>
                    <a:pt x="211" y="66"/>
                    <a:pt x="225" y="91"/>
                    <a:pt x="252" y="104"/>
                  </a:cubicBezTo>
                  <a:cubicBezTo>
                    <a:pt x="279" y="117"/>
                    <a:pt x="309" y="112"/>
                    <a:pt x="318" y="93"/>
                  </a:cubicBezTo>
                  <a:cubicBezTo>
                    <a:pt x="328" y="73"/>
                    <a:pt x="313" y="47"/>
                    <a:pt x="286" y="33"/>
                  </a:cubicBezTo>
                  <a:close/>
                  <a:moveTo>
                    <a:pt x="239" y="142"/>
                  </a:moveTo>
                  <a:cubicBezTo>
                    <a:pt x="239" y="142"/>
                    <a:pt x="240" y="142"/>
                    <a:pt x="240" y="143"/>
                  </a:cubicBezTo>
                  <a:cubicBezTo>
                    <a:pt x="240" y="173"/>
                    <a:pt x="189" y="197"/>
                    <a:pt x="127" y="197"/>
                  </a:cubicBezTo>
                  <a:cubicBezTo>
                    <a:pt x="64" y="197"/>
                    <a:pt x="14" y="173"/>
                    <a:pt x="14" y="143"/>
                  </a:cubicBezTo>
                  <a:cubicBezTo>
                    <a:pt x="14" y="142"/>
                    <a:pt x="14" y="142"/>
                    <a:pt x="14" y="142"/>
                  </a:cubicBezTo>
                  <a:cubicBezTo>
                    <a:pt x="34" y="145"/>
                    <a:pt x="63" y="147"/>
                    <a:pt x="91" y="143"/>
                  </a:cubicBezTo>
                  <a:cubicBezTo>
                    <a:pt x="131" y="136"/>
                    <a:pt x="190" y="154"/>
                    <a:pt x="239" y="14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Freeform 47"/>
            <p:cNvSpPr>
              <a:spLocks/>
            </p:cNvSpPr>
            <p:nvPr/>
          </p:nvSpPr>
          <p:spPr bwMode="auto">
            <a:xfrm>
              <a:off x="2809097" y="4486017"/>
              <a:ext cx="1697218" cy="2371983"/>
            </a:xfrm>
            <a:custGeom>
              <a:avLst/>
              <a:gdLst>
                <a:gd name="T0" fmla="*/ 790 w 801"/>
                <a:gd name="T1" fmla="*/ 577 h 1119"/>
                <a:gd name="T2" fmla="*/ 788 w 801"/>
                <a:gd name="T3" fmla="*/ 521 h 1119"/>
                <a:gd name="T4" fmla="*/ 756 w 801"/>
                <a:gd name="T5" fmla="*/ 497 h 1119"/>
                <a:gd name="T6" fmla="*/ 766 w 801"/>
                <a:gd name="T7" fmla="*/ 440 h 1119"/>
                <a:gd name="T8" fmla="*/ 788 w 801"/>
                <a:gd name="T9" fmla="*/ 382 h 1119"/>
                <a:gd name="T10" fmla="*/ 729 w 801"/>
                <a:gd name="T11" fmla="*/ 345 h 1119"/>
                <a:gd name="T12" fmla="*/ 699 w 801"/>
                <a:gd name="T13" fmla="*/ 316 h 1119"/>
                <a:gd name="T14" fmla="*/ 695 w 801"/>
                <a:gd name="T15" fmla="*/ 305 h 1119"/>
                <a:gd name="T16" fmla="*/ 701 w 801"/>
                <a:gd name="T17" fmla="*/ 263 h 1119"/>
                <a:gd name="T18" fmla="*/ 584 w 801"/>
                <a:gd name="T19" fmla="*/ 134 h 1119"/>
                <a:gd name="T20" fmla="*/ 579 w 801"/>
                <a:gd name="T21" fmla="*/ 106 h 1119"/>
                <a:gd name="T22" fmla="*/ 409 w 801"/>
                <a:gd name="T23" fmla="*/ 31 h 1119"/>
                <a:gd name="T24" fmla="*/ 400 w 801"/>
                <a:gd name="T25" fmla="*/ 32 h 1119"/>
                <a:gd name="T26" fmla="*/ 226 w 801"/>
                <a:gd name="T27" fmla="*/ 143 h 1119"/>
                <a:gd name="T28" fmla="*/ 158 w 801"/>
                <a:gd name="T29" fmla="*/ 186 h 1119"/>
                <a:gd name="T30" fmla="*/ 142 w 801"/>
                <a:gd name="T31" fmla="*/ 199 h 1119"/>
                <a:gd name="T32" fmla="*/ 139 w 801"/>
                <a:gd name="T33" fmla="*/ 201 h 1119"/>
                <a:gd name="T34" fmla="*/ 134 w 801"/>
                <a:gd name="T35" fmla="*/ 234 h 1119"/>
                <a:gd name="T36" fmla="*/ 59 w 801"/>
                <a:gd name="T37" fmla="*/ 234 h 1119"/>
                <a:gd name="T38" fmla="*/ 102 w 801"/>
                <a:gd name="T39" fmla="*/ 249 h 1119"/>
                <a:gd name="T40" fmla="*/ 26 w 801"/>
                <a:gd name="T41" fmla="*/ 385 h 1119"/>
                <a:gd name="T42" fmla="*/ 59 w 801"/>
                <a:gd name="T43" fmla="*/ 373 h 1119"/>
                <a:gd name="T44" fmla="*/ 54 w 801"/>
                <a:gd name="T45" fmla="*/ 409 h 1119"/>
                <a:gd name="T46" fmla="*/ 113 w 801"/>
                <a:gd name="T47" fmla="*/ 506 h 1119"/>
                <a:gd name="T48" fmla="*/ 105 w 801"/>
                <a:gd name="T49" fmla="*/ 691 h 1119"/>
                <a:gd name="T50" fmla="*/ 173 w 801"/>
                <a:gd name="T51" fmla="*/ 638 h 1119"/>
                <a:gd name="T52" fmla="*/ 160 w 801"/>
                <a:gd name="T53" fmla="*/ 588 h 1119"/>
                <a:gd name="T54" fmla="*/ 286 w 801"/>
                <a:gd name="T55" fmla="*/ 702 h 1119"/>
                <a:gd name="T56" fmla="*/ 273 w 801"/>
                <a:gd name="T57" fmla="*/ 730 h 1119"/>
                <a:gd name="T58" fmla="*/ 152 w 801"/>
                <a:gd name="T59" fmla="*/ 824 h 1119"/>
                <a:gd name="T60" fmla="*/ 225 w 801"/>
                <a:gd name="T61" fmla="*/ 820 h 1119"/>
                <a:gd name="T62" fmla="*/ 96 w 801"/>
                <a:gd name="T63" fmla="*/ 1037 h 1119"/>
                <a:gd name="T64" fmla="*/ 624 w 801"/>
                <a:gd name="T65" fmla="*/ 1119 h 1119"/>
                <a:gd name="T66" fmla="*/ 557 w 801"/>
                <a:gd name="T67" fmla="*/ 950 h 1119"/>
                <a:gd name="T68" fmla="*/ 548 w 801"/>
                <a:gd name="T69" fmla="*/ 846 h 1119"/>
                <a:gd name="T70" fmla="*/ 552 w 801"/>
                <a:gd name="T71" fmla="*/ 839 h 1119"/>
                <a:gd name="T72" fmla="*/ 600 w 801"/>
                <a:gd name="T73" fmla="*/ 735 h 1119"/>
                <a:gd name="T74" fmla="*/ 655 w 801"/>
                <a:gd name="T75" fmla="*/ 626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01" h="1119">
                  <a:moveTo>
                    <a:pt x="722" y="622"/>
                  </a:moveTo>
                  <a:cubicBezTo>
                    <a:pt x="722" y="622"/>
                    <a:pt x="789" y="617"/>
                    <a:pt x="790" y="577"/>
                  </a:cubicBezTo>
                  <a:cubicBezTo>
                    <a:pt x="790" y="577"/>
                    <a:pt x="791" y="565"/>
                    <a:pt x="782" y="552"/>
                  </a:cubicBezTo>
                  <a:cubicBezTo>
                    <a:pt x="782" y="552"/>
                    <a:pt x="770" y="537"/>
                    <a:pt x="788" y="521"/>
                  </a:cubicBezTo>
                  <a:cubicBezTo>
                    <a:pt x="788" y="521"/>
                    <a:pt x="791" y="487"/>
                    <a:pt x="758" y="499"/>
                  </a:cubicBezTo>
                  <a:cubicBezTo>
                    <a:pt x="756" y="497"/>
                    <a:pt x="756" y="497"/>
                    <a:pt x="756" y="497"/>
                  </a:cubicBezTo>
                  <a:cubicBezTo>
                    <a:pt x="756" y="497"/>
                    <a:pt x="785" y="478"/>
                    <a:pt x="781" y="463"/>
                  </a:cubicBezTo>
                  <a:cubicBezTo>
                    <a:pt x="781" y="463"/>
                    <a:pt x="771" y="454"/>
                    <a:pt x="766" y="440"/>
                  </a:cubicBezTo>
                  <a:cubicBezTo>
                    <a:pt x="766" y="440"/>
                    <a:pt x="762" y="431"/>
                    <a:pt x="779" y="420"/>
                  </a:cubicBezTo>
                  <a:cubicBezTo>
                    <a:pt x="779" y="420"/>
                    <a:pt x="801" y="397"/>
                    <a:pt x="788" y="382"/>
                  </a:cubicBezTo>
                  <a:cubicBezTo>
                    <a:pt x="788" y="382"/>
                    <a:pt x="783" y="371"/>
                    <a:pt x="757" y="364"/>
                  </a:cubicBezTo>
                  <a:cubicBezTo>
                    <a:pt x="757" y="364"/>
                    <a:pt x="741" y="356"/>
                    <a:pt x="729" y="345"/>
                  </a:cubicBezTo>
                  <a:cubicBezTo>
                    <a:pt x="729" y="345"/>
                    <a:pt x="714" y="332"/>
                    <a:pt x="704" y="325"/>
                  </a:cubicBezTo>
                  <a:cubicBezTo>
                    <a:pt x="704" y="325"/>
                    <a:pt x="701" y="322"/>
                    <a:pt x="699" y="316"/>
                  </a:cubicBezTo>
                  <a:cubicBezTo>
                    <a:pt x="699" y="316"/>
                    <a:pt x="714" y="309"/>
                    <a:pt x="705" y="297"/>
                  </a:cubicBezTo>
                  <a:cubicBezTo>
                    <a:pt x="705" y="297"/>
                    <a:pt x="701" y="310"/>
                    <a:pt x="695" y="305"/>
                  </a:cubicBezTo>
                  <a:cubicBezTo>
                    <a:pt x="695" y="305"/>
                    <a:pt x="696" y="282"/>
                    <a:pt x="705" y="276"/>
                  </a:cubicBezTo>
                  <a:cubicBezTo>
                    <a:pt x="705" y="276"/>
                    <a:pt x="713" y="265"/>
                    <a:pt x="701" y="263"/>
                  </a:cubicBezTo>
                  <a:cubicBezTo>
                    <a:pt x="701" y="263"/>
                    <a:pt x="666" y="204"/>
                    <a:pt x="661" y="197"/>
                  </a:cubicBezTo>
                  <a:cubicBezTo>
                    <a:pt x="661" y="197"/>
                    <a:pt x="621" y="142"/>
                    <a:pt x="584" y="134"/>
                  </a:cubicBezTo>
                  <a:cubicBezTo>
                    <a:pt x="584" y="134"/>
                    <a:pt x="622" y="96"/>
                    <a:pt x="582" y="78"/>
                  </a:cubicBezTo>
                  <a:cubicBezTo>
                    <a:pt x="582" y="78"/>
                    <a:pt x="599" y="105"/>
                    <a:pt x="579" y="106"/>
                  </a:cubicBezTo>
                  <a:cubicBezTo>
                    <a:pt x="579" y="106"/>
                    <a:pt x="579" y="54"/>
                    <a:pt x="511" y="37"/>
                  </a:cubicBezTo>
                  <a:cubicBezTo>
                    <a:pt x="444" y="20"/>
                    <a:pt x="418" y="30"/>
                    <a:pt x="409" y="31"/>
                  </a:cubicBezTo>
                  <a:cubicBezTo>
                    <a:pt x="409" y="31"/>
                    <a:pt x="458" y="6"/>
                    <a:pt x="505" y="22"/>
                  </a:cubicBezTo>
                  <a:cubicBezTo>
                    <a:pt x="505" y="22"/>
                    <a:pt x="464" y="0"/>
                    <a:pt x="400" y="32"/>
                  </a:cubicBezTo>
                  <a:cubicBezTo>
                    <a:pt x="400" y="32"/>
                    <a:pt x="320" y="46"/>
                    <a:pt x="289" y="91"/>
                  </a:cubicBezTo>
                  <a:cubicBezTo>
                    <a:pt x="289" y="91"/>
                    <a:pt x="264" y="92"/>
                    <a:pt x="226" y="143"/>
                  </a:cubicBezTo>
                  <a:cubicBezTo>
                    <a:pt x="226" y="143"/>
                    <a:pt x="204" y="171"/>
                    <a:pt x="189" y="171"/>
                  </a:cubicBezTo>
                  <a:cubicBezTo>
                    <a:pt x="173" y="172"/>
                    <a:pt x="160" y="174"/>
                    <a:pt x="158" y="186"/>
                  </a:cubicBezTo>
                  <a:cubicBezTo>
                    <a:pt x="157" y="198"/>
                    <a:pt x="152" y="216"/>
                    <a:pt x="162" y="221"/>
                  </a:cubicBezTo>
                  <a:cubicBezTo>
                    <a:pt x="162" y="221"/>
                    <a:pt x="152" y="221"/>
                    <a:pt x="142" y="199"/>
                  </a:cubicBezTo>
                  <a:cubicBezTo>
                    <a:pt x="142" y="199"/>
                    <a:pt x="127" y="169"/>
                    <a:pt x="101" y="185"/>
                  </a:cubicBezTo>
                  <a:cubicBezTo>
                    <a:pt x="101" y="185"/>
                    <a:pt x="124" y="175"/>
                    <a:pt x="139" y="201"/>
                  </a:cubicBezTo>
                  <a:cubicBezTo>
                    <a:pt x="139" y="201"/>
                    <a:pt x="146" y="217"/>
                    <a:pt x="156" y="223"/>
                  </a:cubicBezTo>
                  <a:cubicBezTo>
                    <a:pt x="156" y="223"/>
                    <a:pt x="138" y="230"/>
                    <a:pt x="134" y="234"/>
                  </a:cubicBezTo>
                  <a:cubicBezTo>
                    <a:pt x="134" y="234"/>
                    <a:pt x="120" y="223"/>
                    <a:pt x="93" y="235"/>
                  </a:cubicBezTo>
                  <a:cubicBezTo>
                    <a:pt x="93" y="235"/>
                    <a:pt x="78" y="244"/>
                    <a:pt x="59" y="234"/>
                  </a:cubicBezTo>
                  <a:cubicBezTo>
                    <a:pt x="59" y="234"/>
                    <a:pt x="71" y="247"/>
                    <a:pt x="93" y="239"/>
                  </a:cubicBezTo>
                  <a:cubicBezTo>
                    <a:pt x="93" y="239"/>
                    <a:pt x="112" y="235"/>
                    <a:pt x="102" y="249"/>
                  </a:cubicBezTo>
                  <a:cubicBezTo>
                    <a:pt x="102" y="249"/>
                    <a:pt x="35" y="290"/>
                    <a:pt x="58" y="351"/>
                  </a:cubicBezTo>
                  <a:cubicBezTo>
                    <a:pt x="58" y="351"/>
                    <a:pt x="20" y="358"/>
                    <a:pt x="26" y="385"/>
                  </a:cubicBezTo>
                  <a:cubicBezTo>
                    <a:pt x="26" y="385"/>
                    <a:pt x="27" y="361"/>
                    <a:pt x="58" y="359"/>
                  </a:cubicBezTo>
                  <a:cubicBezTo>
                    <a:pt x="58" y="359"/>
                    <a:pt x="57" y="370"/>
                    <a:pt x="59" y="373"/>
                  </a:cubicBezTo>
                  <a:cubicBezTo>
                    <a:pt x="59" y="373"/>
                    <a:pt x="0" y="432"/>
                    <a:pt x="65" y="486"/>
                  </a:cubicBezTo>
                  <a:cubicBezTo>
                    <a:pt x="65" y="486"/>
                    <a:pt x="23" y="443"/>
                    <a:pt x="54" y="409"/>
                  </a:cubicBezTo>
                  <a:cubicBezTo>
                    <a:pt x="54" y="409"/>
                    <a:pt x="42" y="477"/>
                    <a:pt x="96" y="499"/>
                  </a:cubicBezTo>
                  <a:cubicBezTo>
                    <a:pt x="96" y="499"/>
                    <a:pt x="109" y="510"/>
                    <a:pt x="113" y="506"/>
                  </a:cubicBezTo>
                  <a:cubicBezTo>
                    <a:pt x="113" y="506"/>
                    <a:pt x="114" y="553"/>
                    <a:pt x="129" y="562"/>
                  </a:cubicBezTo>
                  <a:cubicBezTo>
                    <a:pt x="129" y="562"/>
                    <a:pt x="37" y="636"/>
                    <a:pt x="105" y="691"/>
                  </a:cubicBezTo>
                  <a:cubicBezTo>
                    <a:pt x="105" y="691"/>
                    <a:pt x="44" y="642"/>
                    <a:pt x="134" y="568"/>
                  </a:cubicBezTo>
                  <a:cubicBezTo>
                    <a:pt x="134" y="568"/>
                    <a:pt x="136" y="625"/>
                    <a:pt x="173" y="638"/>
                  </a:cubicBezTo>
                  <a:cubicBezTo>
                    <a:pt x="173" y="638"/>
                    <a:pt x="141" y="622"/>
                    <a:pt x="144" y="576"/>
                  </a:cubicBezTo>
                  <a:cubicBezTo>
                    <a:pt x="144" y="576"/>
                    <a:pt x="146" y="587"/>
                    <a:pt x="160" y="588"/>
                  </a:cubicBezTo>
                  <a:cubicBezTo>
                    <a:pt x="160" y="588"/>
                    <a:pt x="158" y="611"/>
                    <a:pt x="172" y="618"/>
                  </a:cubicBezTo>
                  <a:cubicBezTo>
                    <a:pt x="172" y="618"/>
                    <a:pt x="187" y="722"/>
                    <a:pt x="286" y="702"/>
                  </a:cubicBezTo>
                  <a:cubicBezTo>
                    <a:pt x="286" y="702"/>
                    <a:pt x="251" y="747"/>
                    <a:pt x="212" y="700"/>
                  </a:cubicBezTo>
                  <a:cubicBezTo>
                    <a:pt x="212" y="700"/>
                    <a:pt x="228" y="736"/>
                    <a:pt x="273" y="730"/>
                  </a:cubicBezTo>
                  <a:cubicBezTo>
                    <a:pt x="273" y="730"/>
                    <a:pt x="277" y="754"/>
                    <a:pt x="250" y="764"/>
                  </a:cubicBezTo>
                  <a:cubicBezTo>
                    <a:pt x="222" y="773"/>
                    <a:pt x="169" y="784"/>
                    <a:pt x="152" y="824"/>
                  </a:cubicBezTo>
                  <a:cubicBezTo>
                    <a:pt x="152" y="824"/>
                    <a:pt x="137" y="849"/>
                    <a:pt x="150" y="906"/>
                  </a:cubicBezTo>
                  <a:cubicBezTo>
                    <a:pt x="150" y="906"/>
                    <a:pt x="127" y="811"/>
                    <a:pt x="225" y="820"/>
                  </a:cubicBezTo>
                  <a:cubicBezTo>
                    <a:pt x="225" y="820"/>
                    <a:pt x="152" y="872"/>
                    <a:pt x="128" y="935"/>
                  </a:cubicBezTo>
                  <a:cubicBezTo>
                    <a:pt x="104" y="999"/>
                    <a:pt x="103" y="1011"/>
                    <a:pt x="96" y="1037"/>
                  </a:cubicBezTo>
                  <a:cubicBezTo>
                    <a:pt x="88" y="1063"/>
                    <a:pt x="78" y="1119"/>
                    <a:pt x="78" y="1119"/>
                  </a:cubicBezTo>
                  <a:cubicBezTo>
                    <a:pt x="624" y="1119"/>
                    <a:pt x="624" y="1119"/>
                    <a:pt x="624" y="1119"/>
                  </a:cubicBezTo>
                  <a:cubicBezTo>
                    <a:pt x="624" y="1119"/>
                    <a:pt x="592" y="1076"/>
                    <a:pt x="581" y="1038"/>
                  </a:cubicBezTo>
                  <a:cubicBezTo>
                    <a:pt x="569" y="1001"/>
                    <a:pt x="562" y="958"/>
                    <a:pt x="557" y="950"/>
                  </a:cubicBezTo>
                  <a:cubicBezTo>
                    <a:pt x="552" y="942"/>
                    <a:pt x="544" y="934"/>
                    <a:pt x="544" y="911"/>
                  </a:cubicBezTo>
                  <a:cubicBezTo>
                    <a:pt x="543" y="888"/>
                    <a:pt x="540" y="858"/>
                    <a:pt x="548" y="846"/>
                  </a:cubicBezTo>
                  <a:cubicBezTo>
                    <a:pt x="548" y="846"/>
                    <a:pt x="572" y="844"/>
                    <a:pt x="563" y="879"/>
                  </a:cubicBezTo>
                  <a:cubicBezTo>
                    <a:pt x="563" y="879"/>
                    <a:pt x="577" y="857"/>
                    <a:pt x="552" y="839"/>
                  </a:cubicBezTo>
                  <a:cubicBezTo>
                    <a:pt x="552" y="839"/>
                    <a:pt x="571" y="799"/>
                    <a:pt x="579" y="785"/>
                  </a:cubicBezTo>
                  <a:cubicBezTo>
                    <a:pt x="587" y="772"/>
                    <a:pt x="595" y="741"/>
                    <a:pt x="600" y="735"/>
                  </a:cubicBezTo>
                  <a:cubicBezTo>
                    <a:pt x="605" y="728"/>
                    <a:pt x="619" y="701"/>
                    <a:pt x="621" y="683"/>
                  </a:cubicBezTo>
                  <a:cubicBezTo>
                    <a:pt x="624" y="665"/>
                    <a:pt x="632" y="630"/>
                    <a:pt x="655" y="626"/>
                  </a:cubicBezTo>
                  <a:cubicBezTo>
                    <a:pt x="655" y="626"/>
                    <a:pt x="668" y="619"/>
                    <a:pt x="722" y="622"/>
                  </a:cubicBezTo>
                  <a:close/>
                </a:path>
              </a:pathLst>
            </a:custGeom>
            <a:solidFill>
              <a:srgbClr val="1B2946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1" name="Rectangle 80"/>
          <p:cNvSpPr/>
          <p:nvPr/>
        </p:nvSpPr>
        <p:spPr>
          <a:xfrm>
            <a:off x="7128993" y="4383384"/>
            <a:ext cx="3706097" cy="30028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2" name="Group 81"/>
          <p:cNvGrpSpPr/>
          <p:nvPr/>
        </p:nvGrpSpPr>
        <p:grpSpPr>
          <a:xfrm>
            <a:off x="7112327" y="4372560"/>
            <a:ext cx="1869713" cy="347491"/>
            <a:chOff x="7183923" y="3575245"/>
            <a:chExt cx="2041562" cy="379430"/>
          </a:xfrm>
        </p:grpSpPr>
        <p:sp>
          <p:nvSpPr>
            <p:cNvPr id="83" name="Rectangle 82"/>
            <p:cNvSpPr/>
            <p:nvPr/>
          </p:nvSpPr>
          <p:spPr>
            <a:xfrm>
              <a:off x="7202120" y="3587057"/>
              <a:ext cx="2023365" cy="327884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4" name="Content Placeholder 2"/>
            <p:cNvSpPr txBox="1">
              <a:spLocks/>
            </p:cNvSpPr>
            <p:nvPr/>
          </p:nvSpPr>
          <p:spPr>
            <a:xfrm>
              <a:off x="7183923" y="3575245"/>
              <a:ext cx="716892" cy="379430"/>
            </a:xfrm>
            <a:prstGeom prst="rect">
              <a:avLst/>
            </a:prstGeom>
            <a:noFill/>
          </p:spPr>
          <p:txBody>
            <a:bodyPr vert="horz" wrap="square" lIns="111657" tIns="55828" rIns="111657" bIns="55828" rtlCol="0">
              <a:sp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buNone/>
              </a:pPr>
              <a:r>
                <a:rPr lang="en-US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  <a:endPara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5" name="Rectangle 84"/>
          <p:cNvSpPr/>
          <p:nvPr/>
        </p:nvSpPr>
        <p:spPr>
          <a:xfrm>
            <a:off x="7128993" y="5738725"/>
            <a:ext cx="3706097" cy="30028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6" name="Group 85"/>
          <p:cNvGrpSpPr/>
          <p:nvPr/>
        </p:nvGrpSpPr>
        <p:grpSpPr>
          <a:xfrm>
            <a:off x="7112327" y="5729125"/>
            <a:ext cx="1542704" cy="347491"/>
            <a:chOff x="7183923" y="5056502"/>
            <a:chExt cx="1684497" cy="379431"/>
          </a:xfrm>
        </p:grpSpPr>
        <p:sp>
          <p:nvSpPr>
            <p:cNvPr id="87" name="Rectangle 86"/>
            <p:cNvSpPr/>
            <p:nvPr/>
          </p:nvSpPr>
          <p:spPr>
            <a:xfrm>
              <a:off x="7202120" y="5066968"/>
              <a:ext cx="1666300" cy="327884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8" name="Content Placeholder 2"/>
            <p:cNvSpPr txBox="1">
              <a:spLocks/>
            </p:cNvSpPr>
            <p:nvPr/>
          </p:nvSpPr>
          <p:spPr>
            <a:xfrm>
              <a:off x="7183923" y="5056502"/>
              <a:ext cx="716892" cy="379431"/>
            </a:xfrm>
            <a:prstGeom prst="rect">
              <a:avLst/>
            </a:prstGeom>
            <a:noFill/>
          </p:spPr>
          <p:txBody>
            <a:bodyPr vert="horz" wrap="square" lIns="111657" tIns="55828" rIns="111657" bIns="55828" rtlCol="0">
              <a:sp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buNone/>
              </a:pPr>
              <a:r>
                <a:rPr lang="en-US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45%</a:t>
              </a:r>
            </a:p>
          </p:txBody>
        </p:sp>
      </p:grpSp>
      <p:sp>
        <p:nvSpPr>
          <p:cNvPr id="89" name="Rectangle 88"/>
          <p:cNvSpPr/>
          <p:nvPr/>
        </p:nvSpPr>
        <p:spPr>
          <a:xfrm>
            <a:off x="7128993" y="5284273"/>
            <a:ext cx="3706097" cy="30028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90" name="Group 89"/>
          <p:cNvGrpSpPr/>
          <p:nvPr/>
        </p:nvGrpSpPr>
        <p:grpSpPr>
          <a:xfrm>
            <a:off x="7112327" y="5273445"/>
            <a:ext cx="2778071" cy="347491"/>
            <a:chOff x="7183923" y="4558935"/>
            <a:chExt cx="3033408" cy="379430"/>
          </a:xfrm>
        </p:grpSpPr>
        <p:sp>
          <p:nvSpPr>
            <p:cNvPr id="91" name="Rectangle 90"/>
            <p:cNvSpPr/>
            <p:nvPr/>
          </p:nvSpPr>
          <p:spPr>
            <a:xfrm>
              <a:off x="7202120" y="4570747"/>
              <a:ext cx="3015211" cy="32788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2" name="Content Placeholder 2"/>
            <p:cNvSpPr txBox="1">
              <a:spLocks/>
            </p:cNvSpPr>
            <p:nvPr/>
          </p:nvSpPr>
          <p:spPr>
            <a:xfrm>
              <a:off x="7183923" y="4558935"/>
              <a:ext cx="716891" cy="379430"/>
            </a:xfrm>
            <a:prstGeom prst="rect">
              <a:avLst/>
            </a:prstGeom>
            <a:noFill/>
          </p:spPr>
          <p:txBody>
            <a:bodyPr vert="horz" wrap="square" lIns="111657" tIns="55828" rIns="111657" bIns="55828" rtlCol="0">
              <a:sp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buNone/>
              </a:pPr>
              <a:r>
                <a:rPr lang="en-US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75%</a:t>
              </a:r>
            </a:p>
          </p:txBody>
        </p:sp>
      </p:grpSp>
      <p:sp>
        <p:nvSpPr>
          <p:cNvPr id="93" name="Rectangle 92"/>
          <p:cNvSpPr/>
          <p:nvPr/>
        </p:nvSpPr>
        <p:spPr>
          <a:xfrm>
            <a:off x="7128993" y="4830267"/>
            <a:ext cx="3706097" cy="30028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7112327" y="4819439"/>
            <a:ext cx="2196723" cy="347491"/>
            <a:chOff x="7183923" y="4063200"/>
            <a:chExt cx="2398628" cy="379430"/>
          </a:xfrm>
        </p:grpSpPr>
        <p:sp>
          <p:nvSpPr>
            <p:cNvPr id="95" name="Rectangle 94"/>
            <p:cNvSpPr/>
            <p:nvPr/>
          </p:nvSpPr>
          <p:spPr>
            <a:xfrm>
              <a:off x="7202120" y="4075012"/>
              <a:ext cx="2380431" cy="32788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6" name="Content Placeholder 2"/>
            <p:cNvSpPr txBox="1">
              <a:spLocks/>
            </p:cNvSpPr>
            <p:nvPr/>
          </p:nvSpPr>
          <p:spPr>
            <a:xfrm>
              <a:off x="7183923" y="4063200"/>
              <a:ext cx="716891" cy="379430"/>
            </a:xfrm>
            <a:prstGeom prst="rect">
              <a:avLst/>
            </a:prstGeom>
            <a:noFill/>
          </p:spPr>
          <p:txBody>
            <a:bodyPr vert="horz" wrap="square" lIns="111657" tIns="55828" rIns="111657" bIns="55828" rtlCol="0">
              <a:sp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buNone/>
              </a:pPr>
              <a:r>
                <a:rPr lang="en-US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62%</a:t>
              </a:r>
            </a:p>
          </p:txBody>
        </p:sp>
      </p:grpSp>
      <p:grpSp>
        <p:nvGrpSpPr>
          <p:cNvPr id="97" name="Group 96"/>
          <p:cNvGrpSpPr/>
          <p:nvPr/>
        </p:nvGrpSpPr>
        <p:grpSpPr>
          <a:xfrm>
            <a:off x="6671219" y="4815521"/>
            <a:ext cx="303711" cy="304230"/>
            <a:chOff x="7275629" y="3973834"/>
            <a:chExt cx="464344" cy="465138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98" name="AutoShape 37"/>
            <p:cNvSpPr>
              <a:spLocks/>
            </p:cNvSpPr>
            <p:nvPr/>
          </p:nvSpPr>
          <p:spPr bwMode="auto">
            <a:xfrm>
              <a:off x="7275629" y="4017490"/>
              <a:ext cx="423069" cy="421482"/>
            </a:xfrm>
            <a:custGeom>
              <a:avLst/>
              <a:gdLst>
                <a:gd name="T0" fmla="+- 0 10849 98"/>
                <a:gd name="T1" fmla="*/ T0 w 21502"/>
                <a:gd name="T2" fmla="*/ 10800 h 21600"/>
                <a:gd name="T3" fmla="+- 0 10849 98"/>
                <a:gd name="T4" fmla="*/ T3 w 21502"/>
                <a:gd name="T5" fmla="*/ 10800 h 21600"/>
                <a:gd name="T6" fmla="+- 0 10849 98"/>
                <a:gd name="T7" fmla="*/ T6 w 21502"/>
                <a:gd name="T8" fmla="*/ 10800 h 21600"/>
                <a:gd name="T9" fmla="+- 0 10849 98"/>
                <a:gd name="T10" fmla="*/ T9 w 2150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02" h="21600">
                  <a:moveTo>
                    <a:pt x="19917" y="7880"/>
                  </a:moveTo>
                  <a:lnTo>
                    <a:pt x="18875" y="8932"/>
                  </a:lnTo>
                  <a:cubicBezTo>
                    <a:pt x="18730" y="9079"/>
                    <a:pt x="18497" y="9079"/>
                    <a:pt x="18353" y="8932"/>
                  </a:cubicBezTo>
                  <a:lnTo>
                    <a:pt x="17048" y="7617"/>
                  </a:lnTo>
                  <a:lnTo>
                    <a:pt x="15991" y="10290"/>
                  </a:lnTo>
                  <a:lnTo>
                    <a:pt x="16080" y="10064"/>
                  </a:lnTo>
                  <a:cubicBezTo>
                    <a:pt x="13859" y="7826"/>
                    <a:pt x="11601" y="7544"/>
                    <a:pt x="9565" y="7291"/>
                  </a:cubicBezTo>
                  <a:cubicBezTo>
                    <a:pt x="8910" y="7210"/>
                    <a:pt x="8276" y="7126"/>
                    <a:pt x="7652" y="6990"/>
                  </a:cubicBezTo>
                  <a:lnTo>
                    <a:pt x="13918" y="4456"/>
                  </a:lnTo>
                  <a:lnTo>
                    <a:pt x="12652" y="3179"/>
                  </a:lnTo>
                  <a:cubicBezTo>
                    <a:pt x="12508" y="3033"/>
                    <a:pt x="12508" y="2798"/>
                    <a:pt x="12652" y="2652"/>
                  </a:cubicBezTo>
                  <a:lnTo>
                    <a:pt x="13695" y="1598"/>
                  </a:lnTo>
                  <a:cubicBezTo>
                    <a:pt x="13840" y="1453"/>
                    <a:pt x="14073" y="1453"/>
                    <a:pt x="14217" y="1598"/>
                  </a:cubicBezTo>
                  <a:lnTo>
                    <a:pt x="19917" y="7353"/>
                  </a:lnTo>
                  <a:cubicBezTo>
                    <a:pt x="20062" y="7499"/>
                    <a:pt x="20062" y="7734"/>
                    <a:pt x="19917" y="7880"/>
                  </a:cubicBezTo>
                  <a:moveTo>
                    <a:pt x="12292" y="19639"/>
                  </a:moveTo>
                  <a:cubicBezTo>
                    <a:pt x="12200" y="19872"/>
                    <a:pt x="11999" y="20044"/>
                    <a:pt x="11756" y="20095"/>
                  </a:cubicBezTo>
                  <a:cubicBezTo>
                    <a:pt x="11700" y="20106"/>
                    <a:pt x="11643" y="20111"/>
                    <a:pt x="11587" y="20110"/>
                  </a:cubicBezTo>
                  <a:cubicBezTo>
                    <a:pt x="11400" y="20105"/>
                    <a:pt x="11219" y="20030"/>
                    <a:pt x="11084" y="19892"/>
                  </a:cubicBezTo>
                  <a:lnTo>
                    <a:pt x="1692" y="10517"/>
                  </a:lnTo>
                  <a:cubicBezTo>
                    <a:pt x="1519" y="10343"/>
                    <a:pt x="1443" y="10094"/>
                    <a:pt x="1488" y="9852"/>
                  </a:cubicBezTo>
                  <a:cubicBezTo>
                    <a:pt x="1533" y="9610"/>
                    <a:pt x="1695" y="9407"/>
                    <a:pt x="1917" y="9308"/>
                  </a:cubicBezTo>
                  <a:lnTo>
                    <a:pt x="6505" y="7453"/>
                  </a:lnTo>
                  <a:cubicBezTo>
                    <a:pt x="9597" y="8490"/>
                    <a:pt x="12689" y="7491"/>
                    <a:pt x="15781" y="10821"/>
                  </a:cubicBezTo>
                  <a:cubicBezTo>
                    <a:pt x="15781" y="10821"/>
                    <a:pt x="12292" y="19639"/>
                    <a:pt x="12292" y="19639"/>
                  </a:cubicBezTo>
                  <a:close/>
                  <a:moveTo>
                    <a:pt x="15260" y="545"/>
                  </a:moveTo>
                  <a:cubicBezTo>
                    <a:pt x="14912" y="193"/>
                    <a:pt x="14449" y="0"/>
                    <a:pt x="13956" y="0"/>
                  </a:cubicBezTo>
                  <a:cubicBezTo>
                    <a:pt x="13463" y="0"/>
                    <a:pt x="13000" y="193"/>
                    <a:pt x="12651" y="546"/>
                  </a:cubicBezTo>
                  <a:lnTo>
                    <a:pt x="11610" y="1598"/>
                  </a:lnTo>
                  <a:cubicBezTo>
                    <a:pt x="11261" y="1949"/>
                    <a:pt x="11068" y="2417"/>
                    <a:pt x="11068" y="2915"/>
                  </a:cubicBezTo>
                  <a:cubicBezTo>
                    <a:pt x="11068" y="3265"/>
                    <a:pt x="11164" y="3601"/>
                    <a:pt x="11342" y="3893"/>
                  </a:cubicBezTo>
                  <a:lnTo>
                    <a:pt x="1324" y="7944"/>
                  </a:lnTo>
                  <a:cubicBezTo>
                    <a:pt x="654" y="8241"/>
                    <a:pt x="173" y="8851"/>
                    <a:pt x="38" y="9575"/>
                  </a:cubicBezTo>
                  <a:cubicBezTo>
                    <a:pt x="-98" y="10302"/>
                    <a:pt x="130" y="11048"/>
                    <a:pt x="654" y="11576"/>
                  </a:cubicBezTo>
                  <a:lnTo>
                    <a:pt x="10041" y="20946"/>
                  </a:lnTo>
                  <a:cubicBezTo>
                    <a:pt x="10445" y="21354"/>
                    <a:pt x="10982" y="21586"/>
                    <a:pt x="11549" y="21599"/>
                  </a:cubicBezTo>
                  <a:cubicBezTo>
                    <a:pt x="11562" y="21599"/>
                    <a:pt x="11593" y="21599"/>
                    <a:pt x="11605" y="21599"/>
                  </a:cubicBezTo>
                  <a:cubicBezTo>
                    <a:pt x="11754" y="21599"/>
                    <a:pt x="11906" y="21584"/>
                    <a:pt x="12056" y="21553"/>
                  </a:cubicBezTo>
                  <a:cubicBezTo>
                    <a:pt x="12789" y="21399"/>
                    <a:pt x="13390" y="20888"/>
                    <a:pt x="13662" y="20191"/>
                  </a:cubicBezTo>
                  <a:lnTo>
                    <a:pt x="17604" y="10229"/>
                  </a:lnTo>
                  <a:cubicBezTo>
                    <a:pt x="17902" y="10426"/>
                    <a:pt x="18250" y="10532"/>
                    <a:pt x="18613" y="10532"/>
                  </a:cubicBezTo>
                  <a:cubicBezTo>
                    <a:pt x="19107" y="10532"/>
                    <a:pt x="19570" y="10338"/>
                    <a:pt x="19918" y="9986"/>
                  </a:cubicBezTo>
                  <a:lnTo>
                    <a:pt x="20957" y="8937"/>
                  </a:lnTo>
                  <a:cubicBezTo>
                    <a:pt x="21308" y="8585"/>
                    <a:pt x="21502" y="8116"/>
                    <a:pt x="21502" y="7617"/>
                  </a:cubicBezTo>
                  <a:cubicBezTo>
                    <a:pt x="21502" y="7117"/>
                    <a:pt x="21308" y="6648"/>
                    <a:pt x="20961" y="6300"/>
                  </a:cubicBezTo>
                  <a:cubicBezTo>
                    <a:pt x="20961" y="6300"/>
                    <a:pt x="15260" y="545"/>
                    <a:pt x="15260" y="54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9" name="AutoShape 38"/>
            <p:cNvSpPr>
              <a:spLocks/>
            </p:cNvSpPr>
            <p:nvPr/>
          </p:nvSpPr>
          <p:spPr bwMode="auto">
            <a:xfrm>
              <a:off x="7478829" y="4206403"/>
              <a:ext cx="72231" cy="73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4320"/>
                  </a:moveTo>
                  <a:cubicBezTo>
                    <a:pt x="14381" y="4320"/>
                    <a:pt x="17279" y="7222"/>
                    <a:pt x="17279" y="10800"/>
                  </a:cubicBezTo>
                  <a:cubicBezTo>
                    <a:pt x="17279" y="14377"/>
                    <a:pt x="14381" y="17279"/>
                    <a:pt x="10800" y="17279"/>
                  </a:cubicBezTo>
                  <a:cubicBezTo>
                    <a:pt x="7218" y="17279"/>
                    <a:pt x="4319" y="14377"/>
                    <a:pt x="4319" y="10800"/>
                  </a:cubicBezTo>
                  <a:cubicBezTo>
                    <a:pt x="4319" y="7222"/>
                    <a:pt x="7218" y="4320"/>
                    <a:pt x="10800" y="4320"/>
                  </a:cubicBezTo>
                  <a:moveTo>
                    <a:pt x="10800" y="21599"/>
                  </a:move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0" name="AutoShape 39"/>
            <p:cNvSpPr>
              <a:spLocks/>
            </p:cNvSpPr>
            <p:nvPr/>
          </p:nvSpPr>
          <p:spPr bwMode="auto">
            <a:xfrm>
              <a:off x="7667742" y="3973834"/>
              <a:ext cx="72231" cy="73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7279"/>
                  </a:moveTo>
                  <a:cubicBezTo>
                    <a:pt x="7218" y="17279"/>
                    <a:pt x="4320" y="14377"/>
                    <a:pt x="4320" y="10800"/>
                  </a:cubicBezTo>
                  <a:cubicBezTo>
                    <a:pt x="4320" y="7222"/>
                    <a:pt x="7218" y="4320"/>
                    <a:pt x="10800" y="4320"/>
                  </a:cubicBezTo>
                  <a:cubicBezTo>
                    <a:pt x="14381" y="4320"/>
                    <a:pt x="17280" y="7222"/>
                    <a:pt x="17280" y="10800"/>
                  </a:cubicBezTo>
                  <a:cubicBezTo>
                    <a:pt x="17280" y="14377"/>
                    <a:pt x="14381" y="17279"/>
                    <a:pt x="10800" y="17279"/>
                  </a:cubicBezTo>
                  <a:moveTo>
                    <a:pt x="10800" y="0"/>
                  </a:move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1" name="AutoShape 40"/>
            <p:cNvSpPr>
              <a:spLocks/>
            </p:cNvSpPr>
            <p:nvPr/>
          </p:nvSpPr>
          <p:spPr bwMode="auto">
            <a:xfrm>
              <a:off x="7391517" y="4192115"/>
              <a:ext cx="57944" cy="579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5400"/>
                  </a:moveTo>
                  <a:cubicBezTo>
                    <a:pt x="13779" y="5400"/>
                    <a:pt x="16199" y="7815"/>
                    <a:pt x="16199" y="10800"/>
                  </a:cubicBezTo>
                  <a:cubicBezTo>
                    <a:pt x="16199" y="13784"/>
                    <a:pt x="13779" y="16200"/>
                    <a:pt x="10800" y="16200"/>
                  </a:cubicBezTo>
                  <a:cubicBezTo>
                    <a:pt x="7820" y="16200"/>
                    <a:pt x="5399" y="13784"/>
                    <a:pt x="5399" y="10800"/>
                  </a:cubicBezTo>
                  <a:cubicBezTo>
                    <a:pt x="5399" y="7815"/>
                    <a:pt x="7820" y="5400"/>
                    <a:pt x="10800" y="5400"/>
                  </a:cubicBezTo>
                  <a:moveTo>
                    <a:pt x="0" y="10800"/>
                  </a:moveTo>
                  <a:cubicBezTo>
                    <a:pt x="0" y="16753"/>
                    <a:pt x="4843" y="21599"/>
                    <a:pt x="10800" y="21599"/>
                  </a:cubicBezTo>
                  <a:cubicBezTo>
                    <a:pt x="16756" y="21599"/>
                    <a:pt x="21600" y="16753"/>
                    <a:pt x="21600" y="10800"/>
                  </a:cubicBezTo>
                  <a:cubicBezTo>
                    <a:pt x="21600" y="4846"/>
                    <a:pt x="16756" y="0"/>
                    <a:pt x="10800" y="0"/>
                  </a:cubicBezTo>
                  <a:cubicBezTo>
                    <a:pt x="4843" y="0"/>
                    <a:pt x="0" y="4846"/>
                    <a:pt x="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" name="AutoShape 41"/>
            <p:cNvSpPr>
              <a:spLocks/>
            </p:cNvSpPr>
            <p:nvPr/>
          </p:nvSpPr>
          <p:spPr bwMode="auto">
            <a:xfrm>
              <a:off x="7449460" y="4293715"/>
              <a:ext cx="29369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3" name="AutoShape 42"/>
            <p:cNvSpPr>
              <a:spLocks/>
            </p:cNvSpPr>
            <p:nvPr/>
          </p:nvSpPr>
          <p:spPr bwMode="auto">
            <a:xfrm>
              <a:off x="7682029" y="4075434"/>
              <a:ext cx="28575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4" name="Group 103"/>
          <p:cNvGrpSpPr/>
          <p:nvPr/>
        </p:nvGrpSpPr>
        <p:grpSpPr>
          <a:xfrm>
            <a:off x="6697641" y="5746669"/>
            <a:ext cx="258082" cy="294879"/>
            <a:chOff x="9162373" y="3045147"/>
            <a:chExt cx="406400" cy="464344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05" name="AutoShape 48"/>
            <p:cNvSpPr>
              <a:spLocks/>
            </p:cNvSpPr>
            <p:nvPr/>
          </p:nvSpPr>
          <p:spPr bwMode="auto">
            <a:xfrm>
              <a:off x="9162373" y="3045147"/>
              <a:ext cx="406400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425"/>
                  </a:moveTo>
                  <a:cubicBezTo>
                    <a:pt x="5687" y="7425"/>
                    <a:pt x="1542" y="6064"/>
                    <a:pt x="1542" y="4387"/>
                  </a:cubicBezTo>
                  <a:cubicBezTo>
                    <a:pt x="1542" y="2709"/>
                    <a:pt x="5687" y="1350"/>
                    <a:pt x="10800" y="1350"/>
                  </a:cubicBezTo>
                  <a:cubicBezTo>
                    <a:pt x="15912" y="1350"/>
                    <a:pt x="20057" y="2709"/>
                    <a:pt x="20057" y="4387"/>
                  </a:cubicBezTo>
                  <a:cubicBezTo>
                    <a:pt x="20057" y="6064"/>
                    <a:pt x="15912" y="7425"/>
                    <a:pt x="10800" y="7425"/>
                  </a:cubicBezTo>
                  <a:moveTo>
                    <a:pt x="20057" y="9112"/>
                  </a:moveTo>
                  <a:lnTo>
                    <a:pt x="20054" y="9112"/>
                  </a:lnTo>
                  <a:cubicBezTo>
                    <a:pt x="20054" y="9119"/>
                    <a:pt x="20057" y="9127"/>
                    <a:pt x="20057" y="9133"/>
                  </a:cubicBezTo>
                  <a:cubicBezTo>
                    <a:pt x="20057" y="10800"/>
                    <a:pt x="15912" y="12150"/>
                    <a:pt x="10800" y="12150"/>
                  </a:cubicBezTo>
                  <a:cubicBezTo>
                    <a:pt x="5687" y="12150"/>
                    <a:pt x="1542" y="10800"/>
                    <a:pt x="1542" y="9133"/>
                  </a:cubicBezTo>
                  <a:cubicBezTo>
                    <a:pt x="1542" y="9127"/>
                    <a:pt x="1545" y="9119"/>
                    <a:pt x="1545" y="9112"/>
                  </a:cubicBezTo>
                  <a:lnTo>
                    <a:pt x="1542" y="9112"/>
                  </a:lnTo>
                  <a:lnTo>
                    <a:pt x="1542" y="6793"/>
                  </a:lnTo>
                  <a:cubicBezTo>
                    <a:pt x="3564" y="8140"/>
                    <a:pt x="7271" y="8774"/>
                    <a:pt x="10800" y="8774"/>
                  </a:cubicBezTo>
                  <a:cubicBezTo>
                    <a:pt x="14328" y="8774"/>
                    <a:pt x="18035" y="8140"/>
                    <a:pt x="20057" y="6793"/>
                  </a:cubicBezTo>
                  <a:cubicBezTo>
                    <a:pt x="20057" y="6793"/>
                    <a:pt x="20057" y="9112"/>
                    <a:pt x="20057" y="9112"/>
                  </a:cubicBezTo>
                  <a:close/>
                  <a:moveTo>
                    <a:pt x="20057" y="13162"/>
                  </a:moveTo>
                  <a:lnTo>
                    <a:pt x="20054" y="13162"/>
                  </a:lnTo>
                  <a:cubicBezTo>
                    <a:pt x="20054" y="13169"/>
                    <a:pt x="20057" y="13177"/>
                    <a:pt x="20057" y="13183"/>
                  </a:cubicBezTo>
                  <a:cubicBezTo>
                    <a:pt x="20057" y="14850"/>
                    <a:pt x="15912" y="16200"/>
                    <a:pt x="10800" y="16200"/>
                  </a:cubicBezTo>
                  <a:cubicBezTo>
                    <a:pt x="5687" y="16200"/>
                    <a:pt x="1542" y="14850"/>
                    <a:pt x="1542" y="13183"/>
                  </a:cubicBezTo>
                  <a:cubicBezTo>
                    <a:pt x="1542" y="13177"/>
                    <a:pt x="1545" y="13169"/>
                    <a:pt x="1545" y="13162"/>
                  </a:cubicBezTo>
                  <a:lnTo>
                    <a:pt x="1542" y="13162"/>
                  </a:lnTo>
                  <a:lnTo>
                    <a:pt x="1542" y="10640"/>
                  </a:lnTo>
                  <a:cubicBezTo>
                    <a:pt x="3136" y="12077"/>
                    <a:pt x="6982" y="12825"/>
                    <a:pt x="10800" y="12825"/>
                  </a:cubicBezTo>
                  <a:cubicBezTo>
                    <a:pt x="14617" y="12825"/>
                    <a:pt x="18463" y="12077"/>
                    <a:pt x="20057" y="10640"/>
                  </a:cubicBezTo>
                  <a:cubicBezTo>
                    <a:pt x="20057" y="10640"/>
                    <a:pt x="20057" y="13162"/>
                    <a:pt x="20057" y="13162"/>
                  </a:cubicBezTo>
                  <a:close/>
                  <a:moveTo>
                    <a:pt x="20057" y="17212"/>
                  </a:moveTo>
                  <a:cubicBezTo>
                    <a:pt x="20057" y="18889"/>
                    <a:pt x="15912" y="20249"/>
                    <a:pt x="10800" y="20249"/>
                  </a:cubicBezTo>
                  <a:cubicBezTo>
                    <a:pt x="5687" y="20249"/>
                    <a:pt x="1542" y="18889"/>
                    <a:pt x="1542" y="17212"/>
                  </a:cubicBezTo>
                  <a:lnTo>
                    <a:pt x="1542" y="14690"/>
                  </a:lnTo>
                  <a:cubicBezTo>
                    <a:pt x="3136" y="16127"/>
                    <a:pt x="6982" y="16875"/>
                    <a:pt x="10800" y="16875"/>
                  </a:cubicBezTo>
                  <a:cubicBezTo>
                    <a:pt x="14617" y="16875"/>
                    <a:pt x="18463" y="16127"/>
                    <a:pt x="20057" y="14690"/>
                  </a:cubicBezTo>
                  <a:cubicBezTo>
                    <a:pt x="20057" y="14690"/>
                    <a:pt x="20057" y="17212"/>
                    <a:pt x="20057" y="17212"/>
                  </a:cubicBezTo>
                  <a:close/>
                  <a:moveTo>
                    <a:pt x="10800" y="0"/>
                  </a:moveTo>
                  <a:cubicBezTo>
                    <a:pt x="5598" y="0"/>
                    <a:pt x="0" y="1372"/>
                    <a:pt x="0" y="4387"/>
                  </a:cubicBezTo>
                  <a:lnTo>
                    <a:pt x="0" y="17212"/>
                  </a:lnTo>
                  <a:cubicBezTo>
                    <a:pt x="0" y="20226"/>
                    <a:pt x="5598" y="21599"/>
                    <a:pt x="10800" y="21599"/>
                  </a:cubicBezTo>
                  <a:cubicBezTo>
                    <a:pt x="16001" y="21599"/>
                    <a:pt x="21599" y="20226"/>
                    <a:pt x="21599" y="17212"/>
                  </a:cubicBezTo>
                  <a:lnTo>
                    <a:pt x="21599" y="4387"/>
                  </a:lnTo>
                  <a:cubicBezTo>
                    <a:pt x="21599" y="1372"/>
                    <a:pt x="1600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6" name="AutoShape 49"/>
            <p:cNvSpPr>
              <a:spLocks/>
            </p:cNvSpPr>
            <p:nvPr/>
          </p:nvSpPr>
          <p:spPr bwMode="auto">
            <a:xfrm>
              <a:off x="9481460" y="3407890"/>
              <a:ext cx="29369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" name="AutoShape 50"/>
            <p:cNvSpPr>
              <a:spLocks/>
            </p:cNvSpPr>
            <p:nvPr/>
          </p:nvSpPr>
          <p:spPr bwMode="auto">
            <a:xfrm>
              <a:off x="9481460" y="3320578"/>
              <a:ext cx="29369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" name="AutoShape 51"/>
            <p:cNvSpPr>
              <a:spLocks/>
            </p:cNvSpPr>
            <p:nvPr/>
          </p:nvSpPr>
          <p:spPr bwMode="auto">
            <a:xfrm>
              <a:off x="9481460" y="3233265"/>
              <a:ext cx="29369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9" name="Group 108"/>
          <p:cNvGrpSpPr/>
          <p:nvPr/>
        </p:nvGrpSpPr>
        <p:grpSpPr>
          <a:xfrm>
            <a:off x="6726195" y="4378634"/>
            <a:ext cx="208703" cy="304230"/>
            <a:chOff x="3582988" y="3510757"/>
            <a:chExt cx="319088" cy="465138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10" name="AutoShape 113"/>
            <p:cNvSpPr>
              <a:spLocks/>
            </p:cNvSpPr>
            <p:nvPr/>
          </p:nvSpPr>
          <p:spPr bwMode="auto">
            <a:xfrm>
              <a:off x="3582988" y="3510757"/>
              <a:ext cx="319088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71"/>
                    <a:pt x="8839" y="19406"/>
                  </a:cubicBezTo>
                  <a:lnTo>
                    <a:pt x="13000" y="19048"/>
                  </a:lnTo>
                  <a:cubicBezTo>
                    <a:pt x="12398" y="2016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1" name="AutoShape 114"/>
            <p:cNvSpPr>
              <a:spLocks/>
            </p:cNvSpPr>
            <p:nvPr/>
          </p:nvSpPr>
          <p:spPr bwMode="auto">
            <a:xfrm>
              <a:off x="3655219" y="3583782"/>
              <a:ext cx="94456" cy="944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2" name="Group 111"/>
          <p:cNvGrpSpPr/>
          <p:nvPr/>
        </p:nvGrpSpPr>
        <p:grpSpPr>
          <a:xfrm>
            <a:off x="6709529" y="5281094"/>
            <a:ext cx="227912" cy="304230"/>
            <a:chOff x="2639219" y="3510757"/>
            <a:chExt cx="348456" cy="465138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13" name="AutoShape 115"/>
            <p:cNvSpPr>
              <a:spLocks/>
            </p:cNvSpPr>
            <p:nvPr/>
          </p:nvSpPr>
          <p:spPr bwMode="auto">
            <a:xfrm>
              <a:off x="2639219" y="3510757"/>
              <a:ext cx="348456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800" y="12825"/>
                  </a:moveTo>
                  <a:lnTo>
                    <a:pt x="19800" y="13500"/>
                  </a:lnTo>
                  <a:lnTo>
                    <a:pt x="19800" y="14850"/>
                  </a:lnTo>
                  <a:lnTo>
                    <a:pt x="19800" y="15525"/>
                  </a:lnTo>
                  <a:cubicBezTo>
                    <a:pt x="19800" y="18129"/>
                    <a:pt x="16972" y="20249"/>
                    <a:pt x="13499" y="20249"/>
                  </a:cubicBezTo>
                  <a:lnTo>
                    <a:pt x="8099" y="20249"/>
                  </a:lnTo>
                  <a:cubicBezTo>
                    <a:pt x="4627" y="20249"/>
                    <a:pt x="1800" y="18129"/>
                    <a:pt x="1800" y="15525"/>
                  </a:cubicBezTo>
                  <a:lnTo>
                    <a:pt x="1800" y="14850"/>
                  </a:lnTo>
                  <a:lnTo>
                    <a:pt x="1800" y="13500"/>
                  </a:lnTo>
                  <a:lnTo>
                    <a:pt x="1800" y="12825"/>
                  </a:lnTo>
                  <a:lnTo>
                    <a:pt x="1800" y="10800"/>
                  </a:lnTo>
                  <a:cubicBezTo>
                    <a:pt x="1800" y="10427"/>
                    <a:pt x="2203" y="10124"/>
                    <a:pt x="2699" y="10124"/>
                  </a:cubicBezTo>
                  <a:lnTo>
                    <a:pt x="4499" y="10124"/>
                  </a:lnTo>
                  <a:lnTo>
                    <a:pt x="17100" y="10124"/>
                  </a:lnTo>
                  <a:lnTo>
                    <a:pt x="18899" y="10124"/>
                  </a:lnTo>
                  <a:cubicBezTo>
                    <a:pt x="19396" y="10124"/>
                    <a:pt x="19800" y="10427"/>
                    <a:pt x="19800" y="10800"/>
                  </a:cubicBezTo>
                  <a:cubicBezTo>
                    <a:pt x="19800" y="10800"/>
                    <a:pt x="19800" y="12825"/>
                    <a:pt x="19800" y="12825"/>
                  </a:cubicBezTo>
                  <a:close/>
                  <a:moveTo>
                    <a:pt x="14400" y="6075"/>
                  </a:moveTo>
                  <a:lnTo>
                    <a:pt x="14400" y="6076"/>
                  </a:lnTo>
                  <a:lnTo>
                    <a:pt x="14400" y="8774"/>
                  </a:lnTo>
                  <a:lnTo>
                    <a:pt x="7200" y="8774"/>
                  </a:lnTo>
                  <a:lnTo>
                    <a:pt x="7200" y="6076"/>
                  </a:lnTo>
                  <a:lnTo>
                    <a:pt x="7200" y="6075"/>
                  </a:lnTo>
                  <a:cubicBezTo>
                    <a:pt x="7200" y="4583"/>
                    <a:pt x="8811" y="3375"/>
                    <a:pt x="10800" y="3375"/>
                  </a:cubicBezTo>
                  <a:cubicBezTo>
                    <a:pt x="12788" y="3375"/>
                    <a:pt x="14400" y="4583"/>
                    <a:pt x="14400" y="6075"/>
                  </a:cubicBezTo>
                  <a:moveTo>
                    <a:pt x="4499" y="6075"/>
                  </a:moveTo>
                  <a:cubicBezTo>
                    <a:pt x="4499" y="3465"/>
                    <a:pt x="7320" y="1350"/>
                    <a:pt x="10800" y="1350"/>
                  </a:cubicBezTo>
                  <a:cubicBezTo>
                    <a:pt x="14279" y="1350"/>
                    <a:pt x="17100" y="3465"/>
                    <a:pt x="17100" y="6075"/>
                  </a:cubicBezTo>
                  <a:lnTo>
                    <a:pt x="17100" y="8774"/>
                  </a:lnTo>
                  <a:lnTo>
                    <a:pt x="15299" y="8774"/>
                  </a:lnTo>
                  <a:lnTo>
                    <a:pt x="15299" y="6076"/>
                  </a:lnTo>
                  <a:cubicBezTo>
                    <a:pt x="15299" y="4212"/>
                    <a:pt x="13285" y="2701"/>
                    <a:pt x="10800" y="2701"/>
                  </a:cubicBezTo>
                  <a:cubicBezTo>
                    <a:pt x="8314" y="2701"/>
                    <a:pt x="6299" y="4212"/>
                    <a:pt x="6299" y="6076"/>
                  </a:cubicBezTo>
                  <a:lnTo>
                    <a:pt x="6299" y="8774"/>
                  </a:lnTo>
                  <a:lnTo>
                    <a:pt x="4499" y="8774"/>
                  </a:lnTo>
                  <a:cubicBezTo>
                    <a:pt x="4499" y="8774"/>
                    <a:pt x="4499" y="6075"/>
                    <a:pt x="4499" y="6075"/>
                  </a:cubicBezTo>
                  <a:close/>
                  <a:moveTo>
                    <a:pt x="18899" y="8774"/>
                  </a:moveTo>
                  <a:lnTo>
                    <a:pt x="18899" y="6075"/>
                  </a:lnTo>
                  <a:cubicBezTo>
                    <a:pt x="18899" y="2719"/>
                    <a:pt x="15274" y="0"/>
                    <a:pt x="10800" y="0"/>
                  </a:cubicBezTo>
                  <a:cubicBezTo>
                    <a:pt x="6325" y="0"/>
                    <a:pt x="2699" y="2719"/>
                    <a:pt x="2699" y="6075"/>
                  </a:cubicBezTo>
                  <a:lnTo>
                    <a:pt x="2699" y="8774"/>
                  </a:lnTo>
                  <a:cubicBezTo>
                    <a:pt x="1208" y="8774"/>
                    <a:pt x="0" y="9681"/>
                    <a:pt x="0" y="10800"/>
                  </a:cubicBezTo>
                  <a:lnTo>
                    <a:pt x="0" y="12825"/>
                  </a:lnTo>
                  <a:lnTo>
                    <a:pt x="0" y="13500"/>
                  </a:lnTo>
                  <a:lnTo>
                    <a:pt x="0" y="14850"/>
                  </a:lnTo>
                  <a:lnTo>
                    <a:pt x="0" y="15525"/>
                  </a:lnTo>
                  <a:cubicBezTo>
                    <a:pt x="0" y="18880"/>
                    <a:pt x="3625" y="21599"/>
                    <a:pt x="8099" y="21599"/>
                  </a:cubicBezTo>
                  <a:lnTo>
                    <a:pt x="13499" y="21599"/>
                  </a:lnTo>
                  <a:cubicBezTo>
                    <a:pt x="17974" y="21599"/>
                    <a:pt x="21600" y="18880"/>
                    <a:pt x="21600" y="15525"/>
                  </a:cubicBezTo>
                  <a:lnTo>
                    <a:pt x="21600" y="14850"/>
                  </a:lnTo>
                  <a:lnTo>
                    <a:pt x="21600" y="13500"/>
                  </a:lnTo>
                  <a:lnTo>
                    <a:pt x="21600" y="12825"/>
                  </a:lnTo>
                  <a:lnTo>
                    <a:pt x="21600" y="10800"/>
                  </a:lnTo>
                  <a:cubicBezTo>
                    <a:pt x="21600" y="9681"/>
                    <a:pt x="20391" y="8774"/>
                    <a:pt x="18899" y="877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4" name="AutoShape 116"/>
            <p:cNvSpPr>
              <a:spLocks/>
            </p:cNvSpPr>
            <p:nvPr/>
          </p:nvSpPr>
          <p:spPr bwMode="auto">
            <a:xfrm>
              <a:off x="2784475" y="3786982"/>
              <a:ext cx="57944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38" y="0"/>
                    <a:pt x="0" y="3226"/>
                    <a:pt x="0" y="7201"/>
                  </a:cubicBezTo>
                  <a:cubicBezTo>
                    <a:pt x="0" y="9390"/>
                    <a:pt x="1798" y="13537"/>
                    <a:pt x="3601" y="16821"/>
                  </a:cubicBezTo>
                  <a:cubicBezTo>
                    <a:pt x="5070" y="19493"/>
                    <a:pt x="6916" y="21600"/>
                    <a:pt x="10800" y="21600"/>
                  </a:cubicBezTo>
                  <a:cubicBezTo>
                    <a:pt x="15016" y="21600"/>
                    <a:pt x="16529" y="19514"/>
                    <a:pt x="18003" y="16858"/>
                  </a:cubicBezTo>
                  <a:cubicBezTo>
                    <a:pt x="19828" y="13567"/>
                    <a:pt x="21600" y="9397"/>
                    <a:pt x="21600" y="7201"/>
                  </a:cubicBezTo>
                  <a:cubicBezTo>
                    <a:pt x="21600" y="3226"/>
                    <a:pt x="1676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6" name="TextBox 115"/>
          <p:cNvSpPr txBox="1"/>
          <p:nvPr/>
        </p:nvSpPr>
        <p:spPr>
          <a:xfrm>
            <a:off x="6675599" y="2849811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8" name="Rectangle 117"/>
          <p:cNvSpPr/>
          <p:nvPr/>
        </p:nvSpPr>
        <p:spPr>
          <a:xfrm>
            <a:off x="6675598" y="3072711"/>
            <a:ext cx="4159493" cy="59093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，点击添加相关标题文字，修改文字内容，也可以直接复制你的内容到此。，点击添加相关标题文字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5" name="Title 36"/>
          <p:cNvSpPr txBox="1">
            <a:spLocks/>
          </p:cNvSpPr>
          <p:nvPr/>
        </p:nvSpPr>
        <p:spPr>
          <a:xfrm>
            <a:off x="4487044" y="182486"/>
            <a:ext cx="3884663" cy="73559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</a:pPr>
            <a:r>
              <a:rPr lang="zh-CN" altLang="en-US" sz="2800" dirty="0" smtClean="0">
                <a:solidFill>
                  <a:srgbClr val="1B294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AU" sz="2800" dirty="0">
              <a:solidFill>
                <a:srgbClr val="1B294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7" name="Subtitle 37"/>
          <p:cNvSpPr txBox="1">
            <a:spLocks/>
          </p:cNvSpPr>
          <p:nvPr/>
        </p:nvSpPr>
        <p:spPr>
          <a:xfrm>
            <a:off x="5062476" y="682507"/>
            <a:ext cx="2733798" cy="39466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None/>
            </a:pPr>
            <a:r>
              <a:rPr lang="en-US" sz="1400" dirty="0" smtClean="0">
                <a:solidFill>
                  <a:srgbClr val="F8284B"/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AU" sz="1400" dirty="0">
              <a:solidFill>
                <a:srgbClr val="F8284B"/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93006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 animBg="1"/>
      <p:bldP spid="85" grpId="0" animBg="1"/>
      <p:bldP spid="89" grpId="0" animBg="1"/>
      <p:bldP spid="93" grpId="0" animBg="1"/>
      <p:bldP spid="116" grpId="0"/>
      <p:bldP spid="11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" name="Group 60"/>
          <p:cNvGrpSpPr/>
          <p:nvPr/>
        </p:nvGrpSpPr>
        <p:grpSpPr>
          <a:xfrm>
            <a:off x="4920966" y="5286062"/>
            <a:ext cx="559550" cy="558194"/>
            <a:chOff x="4448949" y="5252205"/>
            <a:chExt cx="610979" cy="609498"/>
          </a:xfrm>
          <a:solidFill>
            <a:schemeClr val="accent3"/>
          </a:solidFill>
        </p:grpSpPr>
        <p:sp>
          <p:nvSpPr>
            <p:cNvPr id="20" name="Freeform 505"/>
            <p:cNvSpPr>
              <a:spLocks noEditPoints="1"/>
            </p:cNvSpPr>
            <p:nvPr/>
          </p:nvSpPr>
          <p:spPr bwMode="auto">
            <a:xfrm>
              <a:off x="4625207" y="5403284"/>
              <a:ext cx="259203" cy="404357"/>
            </a:xfrm>
            <a:custGeom>
              <a:avLst/>
              <a:gdLst>
                <a:gd name="T0" fmla="*/ 72 w 148"/>
                <a:gd name="T1" fmla="*/ 231 h 231"/>
                <a:gd name="T2" fmla="*/ 43 w 148"/>
                <a:gd name="T3" fmla="*/ 226 h 231"/>
                <a:gd name="T4" fmla="*/ 36 w 148"/>
                <a:gd name="T5" fmla="*/ 207 h 231"/>
                <a:gd name="T6" fmla="*/ 31 w 148"/>
                <a:gd name="T7" fmla="*/ 158 h 231"/>
                <a:gd name="T8" fmla="*/ 23 w 148"/>
                <a:gd name="T9" fmla="*/ 135 h 231"/>
                <a:gd name="T10" fmla="*/ 10 w 148"/>
                <a:gd name="T11" fmla="*/ 112 h 231"/>
                <a:gd name="T12" fmla="*/ 2 w 148"/>
                <a:gd name="T13" fmla="*/ 63 h 231"/>
                <a:gd name="T14" fmla="*/ 73 w 148"/>
                <a:gd name="T15" fmla="*/ 0 h 231"/>
                <a:gd name="T16" fmla="*/ 74 w 148"/>
                <a:gd name="T17" fmla="*/ 0 h 231"/>
                <a:gd name="T18" fmla="*/ 146 w 148"/>
                <a:gd name="T19" fmla="*/ 63 h 231"/>
                <a:gd name="T20" fmla="*/ 138 w 148"/>
                <a:gd name="T21" fmla="*/ 112 h 231"/>
                <a:gd name="T22" fmla="*/ 125 w 148"/>
                <a:gd name="T23" fmla="*/ 135 h 231"/>
                <a:gd name="T24" fmla="*/ 116 w 148"/>
                <a:gd name="T25" fmla="*/ 158 h 231"/>
                <a:gd name="T26" fmla="*/ 111 w 148"/>
                <a:gd name="T27" fmla="*/ 207 h 231"/>
                <a:gd name="T28" fmla="*/ 104 w 148"/>
                <a:gd name="T29" fmla="*/ 226 h 231"/>
                <a:gd name="T30" fmla="*/ 72 w 148"/>
                <a:gd name="T31" fmla="*/ 231 h 231"/>
                <a:gd name="T32" fmla="*/ 72 w 148"/>
                <a:gd name="T33" fmla="*/ 214 h 231"/>
                <a:gd name="T34" fmla="*/ 96 w 148"/>
                <a:gd name="T35" fmla="*/ 170 h 231"/>
                <a:gd name="T36" fmla="*/ 98 w 148"/>
                <a:gd name="T37" fmla="*/ 165 h 231"/>
                <a:gd name="T38" fmla="*/ 99 w 148"/>
                <a:gd name="T39" fmla="*/ 157 h 231"/>
                <a:gd name="T40" fmla="*/ 102 w 148"/>
                <a:gd name="T41" fmla="*/ 146 h 231"/>
                <a:gd name="T42" fmla="*/ 130 w 148"/>
                <a:gd name="T43" fmla="*/ 66 h 231"/>
                <a:gd name="T44" fmla="*/ 119 w 148"/>
                <a:gd name="T45" fmla="*/ 41 h 231"/>
                <a:gd name="T46" fmla="*/ 74 w 148"/>
                <a:gd name="T47" fmla="*/ 17 h 231"/>
                <a:gd name="T48" fmla="*/ 74 w 148"/>
                <a:gd name="T49" fmla="*/ 17 h 231"/>
                <a:gd name="T50" fmla="*/ 29 w 148"/>
                <a:gd name="T51" fmla="*/ 41 h 231"/>
                <a:gd name="T52" fmla="*/ 18 w 148"/>
                <a:gd name="T53" fmla="*/ 66 h 231"/>
                <a:gd name="T54" fmla="*/ 25 w 148"/>
                <a:gd name="T55" fmla="*/ 105 h 231"/>
                <a:gd name="T56" fmla="*/ 46 w 148"/>
                <a:gd name="T57" fmla="*/ 146 h 231"/>
                <a:gd name="T58" fmla="*/ 48 w 148"/>
                <a:gd name="T59" fmla="*/ 157 h 231"/>
                <a:gd name="T60" fmla="*/ 50 w 148"/>
                <a:gd name="T61" fmla="*/ 165 h 231"/>
                <a:gd name="T62" fmla="*/ 52 w 148"/>
                <a:gd name="T63" fmla="*/ 170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8" h="231">
                  <a:moveTo>
                    <a:pt x="72" y="231"/>
                  </a:moveTo>
                  <a:cubicBezTo>
                    <a:pt x="72" y="231"/>
                    <a:pt x="72" y="231"/>
                    <a:pt x="72" y="231"/>
                  </a:cubicBezTo>
                  <a:cubicBezTo>
                    <a:pt x="59" y="231"/>
                    <a:pt x="50" y="228"/>
                    <a:pt x="46" y="226"/>
                  </a:cubicBezTo>
                  <a:cubicBezTo>
                    <a:pt x="43" y="226"/>
                    <a:pt x="43" y="226"/>
                    <a:pt x="43" y="226"/>
                  </a:cubicBezTo>
                  <a:cubicBezTo>
                    <a:pt x="42" y="224"/>
                    <a:pt x="42" y="224"/>
                    <a:pt x="42" y="224"/>
                  </a:cubicBezTo>
                  <a:cubicBezTo>
                    <a:pt x="39" y="220"/>
                    <a:pt x="37" y="214"/>
                    <a:pt x="36" y="207"/>
                  </a:cubicBezTo>
                  <a:cubicBezTo>
                    <a:pt x="35" y="198"/>
                    <a:pt x="34" y="186"/>
                    <a:pt x="35" y="172"/>
                  </a:cubicBezTo>
                  <a:cubicBezTo>
                    <a:pt x="33" y="169"/>
                    <a:pt x="31" y="164"/>
                    <a:pt x="31" y="158"/>
                  </a:cubicBezTo>
                  <a:cubicBezTo>
                    <a:pt x="31" y="153"/>
                    <a:pt x="29" y="142"/>
                    <a:pt x="23" y="135"/>
                  </a:cubicBezTo>
                  <a:cubicBezTo>
                    <a:pt x="23" y="135"/>
                    <a:pt x="23" y="135"/>
                    <a:pt x="23" y="135"/>
                  </a:cubicBezTo>
                  <a:cubicBezTo>
                    <a:pt x="23" y="135"/>
                    <a:pt x="23" y="135"/>
                    <a:pt x="23" y="135"/>
                  </a:cubicBezTo>
                  <a:cubicBezTo>
                    <a:pt x="22" y="134"/>
                    <a:pt x="16" y="125"/>
                    <a:pt x="10" y="112"/>
                  </a:cubicBezTo>
                  <a:cubicBezTo>
                    <a:pt x="6" y="104"/>
                    <a:pt x="4" y="96"/>
                    <a:pt x="2" y="89"/>
                  </a:cubicBezTo>
                  <a:cubicBezTo>
                    <a:pt x="0" y="79"/>
                    <a:pt x="0" y="71"/>
                    <a:pt x="2" y="63"/>
                  </a:cubicBezTo>
                  <a:cubicBezTo>
                    <a:pt x="2" y="61"/>
                    <a:pt x="5" y="47"/>
                    <a:pt x="14" y="32"/>
                  </a:cubicBezTo>
                  <a:cubicBezTo>
                    <a:pt x="24" y="17"/>
                    <a:pt x="41" y="0"/>
                    <a:pt x="73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107" y="0"/>
                    <a:pt x="124" y="18"/>
                    <a:pt x="134" y="32"/>
                  </a:cubicBezTo>
                  <a:cubicBezTo>
                    <a:pt x="143" y="47"/>
                    <a:pt x="146" y="61"/>
                    <a:pt x="146" y="63"/>
                  </a:cubicBezTo>
                  <a:cubicBezTo>
                    <a:pt x="148" y="71"/>
                    <a:pt x="147" y="80"/>
                    <a:pt x="145" y="89"/>
                  </a:cubicBezTo>
                  <a:cubicBezTo>
                    <a:pt x="144" y="96"/>
                    <a:pt x="141" y="104"/>
                    <a:pt x="138" y="112"/>
                  </a:cubicBezTo>
                  <a:cubicBezTo>
                    <a:pt x="132" y="125"/>
                    <a:pt x="125" y="135"/>
                    <a:pt x="125" y="135"/>
                  </a:cubicBezTo>
                  <a:cubicBezTo>
                    <a:pt x="125" y="135"/>
                    <a:pt x="125" y="135"/>
                    <a:pt x="125" y="135"/>
                  </a:cubicBezTo>
                  <a:cubicBezTo>
                    <a:pt x="125" y="135"/>
                    <a:pt x="125" y="135"/>
                    <a:pt x="125" y="135"/>
                  </a:cubicBezTo>
                  <a:cubicBezTo>
                    <a:pt x="119" y="142"/>
                    <a:pt x="117" y="153"/>
                    <a:pt x="116" y="158"/>
                  </a:cubicBezTo>
                  <a:cubicBezTo>
                    <a:pt x="117" y="164"/>
                    <a:pt x="114" y="169"/>
                    <a:pt x="113" y="172"/>
                  </a:cubicBezTo>
                  <a:cubicBezTo>
                    <a:pt x="113" y="186"/>
                    <a:pt x="113" y="198"/>
                    <a:pt x="111" y="207"/>
                  </a:cubicBezTo>
                  <a:cubicBezTo>
                    <a:pt x="110" y="214"/>
                    <a:pt x="108" y="220"/>
                    <a:pt x="106" y="223"/>
                  </a:cubicBezTo>
                  <a:cubicBezTo>
                    <a:pt x="104" y="226"/>
                    <a:pt x="104" y="226"/>
                    <a:pt x="104" y="226"/>
                  </a:cubicBezTo>
                  <a:cubicBezTo>
                    <a:pt x="101" y="227"/>
                    <a:pt x="101" y="227"/>
                    <a:pt x="101" y="227"/>
                  </a:cubicBezTo>
                  <a:cubicBezTo>
                    <a:pt x="91" y="230"/>
                    <a:pt x="81" y="231"/>
                    <a:pt x="72" y="231"/>
                  </a:cubicBezTo>
                  <a:close/>
                  <a:moveTo>
                    <a:pt x="55" y="212"/>
                  </a:moveTo>
                  <a:cubicBezTo>
                    <a:pt x="58" y="213"/>
                    <a:pt x="64" y="214"/>
                    <a:pt x="72" y="214"/>
                  </a:cubicBezTo>
                  <a:cubicBezTo>
                    <a:pt x="79" y="214"/>
                    <a:pt x="86" y="213"/>
                    <a:pt x="93" y="211"/>
                  </a:cubicBezTo>
                  <a:cubicBezTo>
                    <a:pt x="95" y="207"/>
                    <a:pt x="97" y="196"/>
                    <a:pt x="96" y="170"/>
                  </a:cubicBezTo>
                  <a:cubicBezTo>
                    <a:pt x="95" y="167"/>
                    <a:pt x="95" y="167"/>
                    <a:pt x="95" y="167"/>
                  </a:cubicBezTo>
                  <a:cubicBezTo>
                    <a:pt x="98" y="165"/>
                    <a:pt x="98" y="165"/>
                    <a:pt x="98" y="165"/>
                  </a:cubicBezTo>
                  <a:cubicBezTo>
                    <a:pt x="98" y="164"/>
                    <a:pt x="100" y="161"/>
                    <a:pt x="100" y="158"/>
                  </a:cubicBezTo>
                  <a:cubicBezTo>
                    <a:pt x="99" y="157"/>
                    <a:pt x="99" y="157"/>
                    <a:pt x="99" y="157"/>
                  </a:cubicBezTo>
                  <a:cubicBezTo>
                    <a:pt x="100" y="157"/>
                    <a:pt x="100" y="157"/>
                    <a:pt x="100" y="157"/>
                  </a:cubicBezTo>
                  <a:cubicBezTo>
                    <a:pt x="100" y="156"/>
                    <a:pt x="100" y="152"/>
                    <a:pt x="102" y="146"/>
                  </a:cubicBezTo>
                  <a:cubicBezTo>
                    <a:pt x="104" y="137"/>
                    <a:pt x="107" y="130"/>
                    <a:pt x="111" y="125"/>
                  </a:cubicBezTo>
                  <a:cubicBezTo>
                    <a:pt x="113" y="122"/>
                    <a:pt x="134" y="91"/>
                    <a:pt x="130" y="66"/>
                  </a:cubicBezTo>
                  <a:cubicBezTo>
                    <a:pt x="130" y="66"/>
                    <a:pt x="130" y="66"/>
                    <a:pt x="130" y="66"/>
                  </a:cubicBezTo>
                  <a:cubicBezTo>
                    <a:pt x="129" y="65"/>
                    <a:pt x="127" y="53"/>
                    <a:pt x="119" y="41"/>
                  </a:cubicBezTo>
                  <a:cubicBezTo>
                    <a:pt x="109" y="25"/>
                    <a:pt x="94" y="17"/>
                    <a:pt x="74" y="17"/>
                  </a:cubicBezTo>
                  <a:cubicBezTo>
                    <a:pt x="74" y="17"/>
                    <a:pt x="74" y="17"/>
                    <a:pt x="74" y="17"/>
                  </a:cubicBezTo>
                  <a:cubicBezTo>
                    <a:pt x="74" y="17"/>
                    <a:pt x="74" y="17"/>
                    <a:pt x="74" y="17"/>
                  </a:cubicBezTo>
                  <a:cubicBezTo>
                    <a:pt x="74" y="17"/>
                    <a:pt x="74" y="17"/>
                    <a:pt x="74" y="17"/>
                  </a:cubicBezTo>
                  <a:cubicBezTo>
                    <a:pt x="74" y="17"/>
                    <a:pt x="74" y="17"/>
                    <a:pt x="73" y="17"/>
                  </a:cubicBezTo>
                  <a:cubicBezTo>
                    <a:pt x="54" y="17"/>
                    <a:pt x="39" y="25"/>
                    <a:pt x="29" y="41"/>
                  </a:cubicBezTo>
                  <a:cubicBezTo>
                    <a:pt x="21" y="53"/>
                    <a:pt x="18" y="65"/>
                    <a:pt x="18" y="66"/>
                  </a:cubicBezTo>
                  <a:cubicBezTo>
                    <a:pt x="18" y="66"/>
                    <a:pt x="18" y="66"/>
                    <a:pt x="18" y="66"/>
                  </a:cubicBezTo>
                  <a:cubicBezTo>
                    <a:pt x="18" y="66"/>
                    <a:pt x="18" y="66"/>
                    <a:pt x="18" y="66"/>
                  </a:cubicBezTo>
                  <a:cubicBezTo>
                    <a:pt x="16" y="79"/>
                    <a:pt x="21" y="94"/>
                    <a:pt x="25" y="105"/>
                  </a:cubicBezTo>
                  <a:cubicBezTo>
                    <a:pt x="30" y="116"/>
                    <a:pt x="35" y="124"/>
                    <a:pt x="36" y="125"/>
                  </a:cubicBezTo>
                  <a:cubicBezTo>
                    <a:pt x="41" y="130"/>
                    <a:pt x="44" y="137"/>
                    <a:pt x="46" y="146"/>
                  </a:cubicBezTo>
                  <a:cubicBezTo>
                    <a:pt x="48" y="152"/>
                    <a:pt x="48" y="156"/>
                    <a:pt x="48" y="157"/>
                  </a:cubicBezTo>
                  <a:cubicBezTo>
                    <a:pt x="48" y="157"/>
                    <a:pt x="48" y="157"/>
                    <a:pt x="48" y="157"/>
                  </a:cubicBezTo>
                  <a:cubicBezTo>
                    <a:pt x="48" y="158"/>
                    <a:pt x="48" y="158"/>
                    <a:pt x="48" y="158"/>
                  </a:cubicBezTo>
                  <a:cubicBezTo>
                    <a:pt x="48" y="162"/>
                    <a:pt x="50" y="165"/>
                    <a:pt x="50" y="165"/>
                  </a:cubicBezTo>
                  <a:cubicBezTo>
                    <a:pt x="52" y="167"/>
                    <a:pt x="52" y="167"/>
                    <a:pt x="52" y="167"/>
                  </a:cubicBezTo>
                  <a:cubicBezTo>
                    <a:pt x="52" y="170"/>
                    <a:pt x="52" y="170"/>
                    <a:pt x="52" y="170"/>
                  </a:cubicBezTo>
                  <a:cubicBezTo>
                    <a:pt x="51" y="197"/>
                    <a:pt x="53" y="208"/>
                    <a:pt x="55" y="212"/>
                  </a:cubicBezTo>
                  <a:close/>
                </a:path>
              </a:pathLst>
            </a:custGeom>
            <a:grpFill/>
            <a:ln>
              <a:solidFill>
                <a:schemeClr val="accent2"/>
              </a:solidFill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506"/>
            <p:cNvSpPr>
              <a:spLocks/>
            </p:cNvSpPr>
            <p:nvPr/>
          </p:nvSpPr>
          <p:spPr bwMode="auto">
            <a:xfrm>
              <a:off x="4704449" y="5692110"/>
              <a:ext cx="99978" cy="101460"/>
            </a:xfrm>
            <a:custGeom>
              <a:avLst/>
              <a:gdLst>
                <a:gd name="T0" fmla="*/ 1 w 57"/>
                <a:gd name="T1" fmla="*/ 1 h 58"/>
                <a:gd name="T2" fmla="*/ 57 w 57"/>
                <a:gd name="T3" fmla="*/ 0 h 58"/>
                <a:gd name="T4" fmla="*/ 52 w 57"/>
                <a:gd name="T5" fmla="*/ 48 h 58"/>
                <a:gd name="T6" fmla="*/ 26 w 57"/>
                <a:gd name="T7" fmla="*/ 58 h 58"/>
                <a:gd name="T8" fmla="*/ 0 w 57"/>
                <a:gd name="T9" fmla="*/ 45 h 58"/>
                <a:gd name="T10" fmla="*/ 1 w 57"/>
                <a:gd name="T11" fmla="*/ 1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" h="58">
                  <a:moveTo>
                    <a:pt x="1" y="1"/>
                  </a:moveTo>
                  <a:cubicBezTo>
                    <a:pt x="1" y="1"/>
                    <a:pt x="22" y="12"/>
                    <a:pt x="57" y="0"/>
                  </a:cubicBezTo>
                  <a:cubicBezTo>
                    <a:pt x="52" y="48"/>
                    <a:pt x="52" y="48"/>
                    <a:pt x="52" y="48"/>
                  </a:cubicBezTo>
                  <a:cubicBezTo>
                    <a:pt x="26" y="58"/>
                    <a:pt x="26" y="58"/>
                    <a:pt x="26" y="58"/>
                  </a:cubicBezTo>
                  <a:cubicBezTo>
                    <a:pt x="0" y="45"/>
                    <a:pt x="0" y="45"/>
                    <a:pt x="0" y="45"/>
                  </a:cubicBezTo>
                  <a:lnTo>
                    <a:pt x="1" y="1"/>
                  </a:lnTo>
                  <a:close/>
                </a:path>
              </a:pathLst>
            </a:custGeom>
            <a:grpFill/>
            <a:ln>
              <a:solidFill>
                <a:schemeClr val="accent2"/>
              </a:solidFill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507"/>
            <p:cNvSpPr>
              <a:spLocks/>
            </p:cNvSpPr>
            <p:nvPr/>
          </p:nvSpPr>
          <p:spPr bwMode="auto">
            <a:xfrm>
              <a:off x="4740737" y="5620274"/>
              <a:ext cx="28142" cy="128120"/>
            </a:xfrm>
            <a:custGeom>
              <a:avLst/>
              <a:gdLst>
                <a:gd name="T0" fmla="*/ 16 w 16"/>
                <a:gd name="T1" fmla="*/ 65 h 73"/>
                <a:gd name="T2" fmla="*/ 8 w 16"/>
                <a:gd name="T3" fmla="*/ 73 h 73"/>
                <a:gd name="T4" fmla="*/ 8 w 16"/>
                <a:gd name="T5" fmla="*/ 73 h 73"/>
                <a:gd name="T6" fmla="*/ 1 w 16"/>
                <a:gd name="T7" fmla="*/ 65 h 73"/>
                <a:gd name="T8" fmla="*/ 0 w 16"/>
                <a:gd name="T9" fmla="*/ 8 h 73"/>
                <a:gd name="T10" fmla="*/ 7 w 16"/>
                <a:gd name="T11" fmla="*/ 0 h 73"/>
                <a:gd name="T12" fmla="*/ 7 w 16"/>
                <a:gd name="T13" fmla="*/ 0 h 73"/>
                <a:gd name="T14" fmla="*/ 15 w 16"/>
                <a:gd name="T15" fmla="*/ 8 h 73"/>
                <a:gd name="T16" fmla="*/ 16 w 16"/>
                <a:gd name="T17" fmla="*/ 65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73">
                  <a:moveTo>
                    <a:pt x="16" y="65"/>
                  </a:moveTo>
                  <a:cubicBezTo>
                    <a:pt x="16" y="69"/>
                    <a:pt x="12" y="73"/>
                    <a:pt x="8" y="73"/>
                  </a:cubicBezTo>
                  <a:cubicBezTo>
                    <a:pt x="8" y="73"/>
                    <a:pt x="8" y="73"/>
                    <a:pt x="8" y="73"/>
                  </a:cubicBezTo>
                  <a:cubicBezTo>
                    <a:pt x="4" y="73"/>
                    <a:pt x="1" y="69"/>
                    <a:pt x="1" y="65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1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11" y="0"/>
                    <a:pt x="15" y="4"/>
                    <a:pt x="15" y="8"/>
                  </a:cubicBezTo>
                  <a:lnTo>
                    <a:pt x="16" y="65"/>
                  </a:lnTo>
                  <a:close/>
                </a:path>
              </a:pathLst>
            </a:custGeom>
            <a:grpFill/>
            <a:ln>
              <a:solidFill>
                <a:schemeClr val="accent2"/>
              </a:solidFill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508"/>
            <p:cNvSpPr>
              <a:spLocks/>
            </p:cNvSpPr>
            <p:nvPr/>
          </p:nvSpPr>
          <p:spPr bwMode="auto">
            <a:xfrm>
              <a:off x="4699265" y="5511408"/>
              <a:ext cx="102941" cy="143673"/>
            </a:xfrm>
            <a:custGeom>
              <a:avLst/>
              <a:gdLst>
                <a:gd name="T0" fmla="*/ 75 w 139"/>
                <a:gd name="T1" fmla="*/ 194 h 194"/>
                <a:gd name="T2" fmla="*/ 0 w 139"/>
                <a:gd name="T3" fmla="*/ 12 h 194"/>
                <a:gd name="T4" fmla="*/ 14 w 139"/>
                <a:gd name="T5" fmla="*/ 7 h 194"/>
                <a:gd name="T6" fmla="*/ 73 w 139"/>
                <a:gd name="T7" fmla="*/ 147 h 194"/>
                <a:gd name="T8" fmla="*/ 123 w 139"/>
                <a:gd name="T9" fmla="*/ 0 h 194"/>
                <a:gd name="T10" fmla="*/ 139 w 139"/>
                <a:gd name="T11" fmla="*/ 5 h 194"/>
                <a:gd name="T12" fmla="*/ 75 w 139"/>
                <a:gd name="T13" fmla="*/ 194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9" h="194">
                  <a:moveTo>
                    <a:pt x="75" y="194"/>
                  </a:moveTo>
                  <a:lnTo>
                    <a:pt x="0" y="12"/>
                  </a:lnTo>
                  <a:lnTo>
                    <a:pt x="14" y="7"/>
                  </a:lnTo>
                  <a:lnTo>
                    <a:pt x="73" y="147"/>
                  </a:lnTo>
                  <a:lnTo>
                    <a:pt x="123" y="0"/>
                  </a:lnTo>
                  <a:lnTo>
                    <a:pt x="139" y="5"/>
                  </a:lnTo>
                  <a:lnTo>
                    <a:pt x="75" y="194"/>
                  </a:lnTo>
                  <a:close/>
                </a:path>
              </a:pathLst>
            </a:custGeom>
            <a:grpFill/>
            <a:ln>
              <a:solidFill>
                <a:schemeClr val="accent2"/>
              </a:solidFill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509"/>
            <p:cNvSpPr>
              <a:spLocks/>
            </p:cNvSpPr>
            <p:nvPr/>
          </p:nvSpPr>
          <p:spPr bwMode="auto">
            <a:xfrm>
              <a:off x="4704449" y="5494375"/>
              <a:ext cx="92573" cy="31104"/>
            </a:xfrm>
            <a:custGeom>
              <a:avLst/>
              <a:gdLst>
                <a:gd name="T0" fmla="*/ 0 w 53"/>
                <a:gd name="T1" fmla="*/ 15 h 18"/>
                <a:gd name="T2" fmla="*/ 6 w 53"/>
                <a:gd name="T3" fmla="*/ 9 h 18"/>
                <a:gd name="T4" fmla="*/ 7 w 53"/>
                <a:gd name="T5" fmla="*/ 17 h 18"/>
                <a:gd name="T6" fmla="*/ 9 w 53"/>
                <a:gd name="T7" fmla="*/ 9 h 18"/>
                <a:gd name="T8" fmla="*/ 17 w 53"/>
                <a:gd name="T9" fmla="*/ 14 h 18"/>
                <a:gd name="T10" fmla="*/ 13 w 53"/>
                <a:gd name="T11" fmla="*/ 15 h 18"/>
                <a:gd name="T12" fmla="*/ 16 w 53"/>
                <a:gd name="T13" fmla="*/ 9 h 18"/>
                <a:gd name="T14" fmla="*/ 24 w 53"/>
                <a:gd name="T15" fmla="*/ 7 h 18"/>
                <a:gd name="T16" fmla="*/ 24 w 53"/>
                <a:gd name="T17" fmla="*/ 15 h 18"/>
                <a:gd name="T18" fmla="*/ 21 w 53"/>
                <a:gd name="T19" fmla="*/ 11 h 18"/>
                <a:gd name="T20" fmla="*/ 36 w 53"/>
                <a:gd name="T21" fmla="*/ 12 h 18"/>
                <a:gd name="T22" fmla="*/ 30 w 53"/>
                <a:gd name="T23" fmla="*/ 14 h 18"/>
                <a:gd name="T24" fmla="*/ 36 w 53"/>
                <a:gd name="T25" fmla="*/ 6 h 18"/>
                <a:gd name="T26" fmla="*/ 40 w 53"/>
                <a:gd name="T27" fmla="*/ 16 h 18"/>
                <a:gd name="T28" fmla="*/ 41 w 53"/>
                <a:gd name="T29" fmla="*/ 9 h 18"/>
                <a:gd name="T30" fmla="*/ 51 w 53"/>
                <a:gd name="T31" fmla="*/ 8 h 18"/>
                <a:gd name="T32" fmla="*/ 50 w 53"/>
                <a:gd name="T33" fmla="*/ 16 h 18"/>
                <a:gd name="T34" fmla="*/ 48 w 53"/>
                <a:gd name="T35" fmla="*/ 1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3" h="18">
                  <a:moveTo>
                    <a:pt x="0" y="15"/>
                  </a:moveTo>
                  <a:cubicBezTo>
                    <a:pt x="0" y="12"/>
                    <a:pt x="2" y="7"/>
                    <a:pt x="6" y="9"/>
                  </a:cubicBezTo>
                  <a:cubicBezTo>
                    <a:pt x="8" y="10"/>
                    <a:pt x="11" y="16"/>
                    <a:pt x="7" y="17"/>
                  </a:cubicBezTo>
                  <a:cubicBezTo>
                    <a:pt x="4" y="17"/>
                    <a:pt x="8" y="9"/>
                    <a:pt x="9" y="9"/>
                  </a:cubicBezTo>
                  <a:cubicBezTo>
                    <a:pt x="13" y="7"/>
                    <a:pt x="18" y="10"/>
                    <a:pt x="17" y="14"/>
                  </a:cubicBezTo>
                  <a:cubicBezTo>
                    <a:pt x="16" y="16"/>
                    <a:pt x="14" y="17"/>
                    <a:pt x="13" y="15"/>
                  </a:cubicBezTo>
                  <a:cubicBezTo>
                    <a:pt x="12" y="13"/>
                    <a:pt x="15" y="10"/>
                    <a:pt x="16" y="9"/>
                  </a:cubicBezTo>
                  <a:cubicBezTo>
                    <a:pt x="18" y="7"/>
                    <a:pt x="20" y="5"/>
                    <a:pt x="24" y="7"/>
                  </a:cubicBezTo>
                  <a:cubicBezTo>
                    <a:pt x="26" y="9"/>
                    <a:pt x="27" y="14"/>
                    <a:pt x="24" y="15"/>
                  </a:cubicBezTo>
                  <a:cubicBezTo>
                    <a:pt x="22" y="16"/>
                    <a:pt x="19" y="13"/>
                    <a:pt x="21" y="11"/>
                  </a:cubicBezTo>
                  <a:cubicBezTo>
                    <a:pt x="23" y="6"/>
                    <a:pt x="37" y="5"/>
                    <a:pt x="36" y="12"/>
                  </a:cubicBezTo>
                  <a:cubicBezTo>
                    <a:pt x="36" y="16"/>
                    <a:pt x="32" y="18"/>
                    <a:pt x="30" y="14"/>
                  </a:cubicBezTo>
                  <a:cubicBezTo>
                    <a:pt x="29" y="11"/>
                    <a:pt x="34" y="7"/>
                    <a:pt x="36" y="6"/>
                  </a:cubicBezTo>
                  <a:cubicBezTo>
                    <a:pt x="46" y="0"/>
                    <a:pt x="45" y="18"/>
                    <a:pt x="40" y="16"/>
                  </a:cubicBezTo>
                  <a:cubicBezTo>
                    <a:pt x="35" y="15"/>
                    <a:pt x="38" y="10"/>
                    <a:pt x="41" y="9"/>
                  </a:cubicBezTo>
                  <a:cubicBezTo>
                    <a:pt x="43" y="8"/>
                    <a:pt x="49" y="7"/>
                    <a:pt x="51" y="8"/>
                  </a:cubicBezTo>
                  <a:cubicBezTo>
                    <a:pt x="53" y="9"/>
                    <a:pt x="53" y="15"/>
                    <a:pt x="50" y="16"/>
                  </a:cubicBezTo>
                  <a:cubicBezTo>
                    <a:pt x="46" y="18"/>
                    <a:pt x="44" y="13"/>
                    <a:pt x="48" y="10"/>
                  </a:cubicBezTo>
                </a:path>
              </a:pathLst>
            </a:custGeom>
            <a:grpFill/>
            <a:ln>
              <a:solidFill>
                <a:schemeClr val="accent2"/>
              </a:solidFill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510"/>
            <p:cNvSpPr>
              <a:spLocks/>
            </p:cNvSpPr>
            <p:nvPr/>
          </p:nvSpPr>
          <p:spPr bwMode="auto">
            <a:xfrm>
              <a:off x="4564479" y="5643232"/>
              <a:ext cx="85167" cy="85907"/>
            </a:xfrm>
            <a:custGeom>
              <a:avLst/>
              <a:gdLst>
                <a:gd name="T0" fmla="*/ 40 w 49"/>
                <a:gd name="T1" fmla="*/ 2 h 49"/>
                <a:gd name="T2" fmla="*/ 47 w 49"/>
                <a:gd name="T3" fmla="*/ 2 h 49"/>
                <a:gd name="T4" fmla="*/ 47 w 49"/>
                <a:gd name="T5" fmla="*/ 2 h 49"/>
                <a:gd name="T6" fmla="*/ 47 w 49"/>
                <a:gd name="T7" fmla="*/ 8 h 49"/>
                <a:gd name="T8" fmla="*/ 9 w 49"/>
                <a:gd name="T9" fmla="*/ 47 h 49"/>
                <a:gd name="T10" fmla="*/ 2 w 49"/>
                <a:gd name="T11" fmla="*/ 47 h 49"/>
                <a:gd name="T12" fmla="*/ 2 w 49"/>
                <a:gd name="T13" fmla="*/ 47 h 49"/>
                <a:gd name="T14" fmla="*/ 2 w 49"/>
                <a:gd name="T15" fmla="*/ 40 h 49"/>
                <a:gd name="T16" fmla="*/ 40 w 49"/>
                <a:gd name="T17" fmla="*/ 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49">
                  <a:moveTo>
                    <a:pt x="40" y="2"/>
                  </a:moveTo>
                  <a:cubicBezTo>
                    <a:pt x="42" y="0"/>
                    <a:pt x="45" y="0"/>
                    <a:pt x="47" y="2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9" y="3"/>
                    <a:pt x="49" y="6"/>
                    <a:pt x="47" y="8"/>
                  </a:cubicBezTo>
                  <a:cubicBezTo>
                    <a:pt x="9" y="47"/>
                    <a:pt x="9" y="47"/>
                    <a:pt x="9" y="47"/>
                  </a:cubicBezTo>
                  <a:cubicBezTo>
                    <a:pt x="7" y="49"/>
                    <a:pt x="4" y="49"/>
                    <a:pt x="2" y="47"/>
                  </a:cubicBezTo>
                  <a:cubicBezTo>
                    <a:pt x="2" y="47"/>
                    <a:pt x="2" y="47"/>
                    <a:pt x="2" y="47"/>
                  </a:cubicBezTo>
                  <a:cubicBezTo>
                    <a:pt x="0" y="45"/>
                    <a:pt x="0" y="42"/>
                    <a:pt x="2" y="40"/>
                  </a:cubicBezTo>
                  <a:lnTo>
                    <a:pt x="40" y="2"/>
                  </a:lnTo>
                  <a:close/>
                </a:path>
              </a:pathLst>
            </a:custGeom>
            <a:grpFill/>
            <a:ln>
              <a:solidFill>
                <a:schemeClr val="accent2"/>
              </a:solidFill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511"/>
            <p:cNvSpPr>
              <a:spLocks/>
            </p:cNvSpPr>
            <p:nvPr/>
          </p:nvSpPr>
          <p:spPr bwMode="auto">
            <a:xfrm>
              <a:off x="4862193" y="5340334"/>
              <a:ext cx="85907" cy="85907"/>
            </a:xfrm>
            <a:custGeom>
              <a:avLst/>
              <a:gdLst>
                <a:gd name="T0" fmla="*/ 40 w 49"/>
                <a:gd name="T1" fmla="*/ 2 h 49"/>
                <a:gd name="T2" fmla="*/ 47 w 49"/>
                <a:gd name="T3" fmla="*/ 2 h 49"/>
                <a:gd name="T4" fmla="*/ 47 w 49"/>
                <a:gd name="T5" fmla="*/ 2 h 49"/>
                <a:gd name="T6" fmla="*/ 47 w 49"/>
                <a:gd name="T7" fmla="*/ 9 h 49"/>
                <a:gd name="T8" fmla="*/ 9 w 49"/>
                <a:gd name="T9" fmla="*/ 47 h 49"/>
                <a:gd name="T10" fmla="*/ 2 w 49"/>
                <a:gd name="T11" fmla="*/ 47 h 49"/>
                <a:gd name="T12" fmla="*/ 2 w 49"/>
                <a:gd name="T13" fmla="*/ 47 h 49"/>
                <a:gd name="T14" fmla="*/ 2 w 49"/>
                <a:gd name="T15" fmla="*/ 41 h 49"/>
                <a:gd name="T16" fmla="*/ 40 w 49"/>
                <a:gd name="T17" fmla="*/ 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49">
                  <a:moveTo>
                    <a:pt x="40" y="2"/>
                  </a:moveTo>
                  <a:cubicBezTo>
                    <a:pt x="42" y="0"/>
                    <a:pt x="45" y="0"/>
                    <a:pt x="47" y="2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9" y="4"/>
                    <a:pt x="49" y="7"/>
                    <a:pt x="47" y="9"/>
                  </a:cubicBezTo>
                  <a:cubicBezTo>
                    <a:pt x="9" y="47"/>
                    <a:pt x="9" y="47"/>
                    <a:pt x="9" y="47"/>
                  </a:cubicBezTo>
                  <a:cubicBezTo>
                    <a:pt x="7" y="49"/>
                    <a:pt x="4" y="49"/>
                    <a:pt x="2" y="47"/>
                  </a:cubicBezTo>
                  <a:cubicBezTo>
                    <a:pt x="2" y="47"/>
                    <a:pt x="2" y="47"/>
                    <a:pt x="2" y="47"/>
                  </a:cubicBezTo>
                  <a:cubicBezTo>
                    <a:pt x="0" y="45"/>
                    <a:pt x="0" y="42"/>
                    <a:pt x="2" y="41"/>
                  </a:cubicBezTo>
                  <a:lnTo>
                    <a:pt x="40" y="2"/>
                  </a:lnTo>
                  <a:close/>
                </a:path>
              </a:pathLst>
            </a:custGeom>
            <a:grpFill/>
            <a:ln>
              <a:solidFill>
                <a:schemeClr val="accent2"/>
              </a:solidFill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512"/>
            <p:cNvSpPr>
              <a:spLocks/>
            </p:cNvSpPr>
            <p:nvPr/>
          </p:nvSpPr>
          <p:spPr bwMode="auto">
            <a:xfrm>
              <a:off x="4555592" y="5350702"/>
              <a:ext cx="87388" cy="82204"/>
            </a:xfrm>
            <a:custGeom>
              <a:avLst/>
              <a:gdLst>
                <a:gd name="T0" fmla="*/ 48 w 50"/>
                <a:gd name="T1" fmla="*/ 38 h 47"/>
                <a:gd name="T2" fmla="*/ 49 w 50"/>
                <a:gd name="T3" fmla="*/ 45 h 47"/>
                <a:gd name="T4" fmla="*/ 49 w 50"/>
                <a:gd name="T5" fmla="*/ 45 h 47"/>
                <a:gd name="T6" fmla="*/ 42 w 50"/>
                <a:gd name="T7" fmla="*/ 45 h 47"/>
                <a:gd name="T8" fmla="*/ 2 w 50"/>
                <a:gd name="T9" fmla="*/ 9 h 47"/>
                <a:gd name="T10" fmla="*/ 2 w 50"/>
                <a:gd name="T11" fmla="*/ 2 h 47"/>
                <a:gd name="T12" fmla="*/ 2 w 50"/>
                <a:gd name="T13" fmla="*/ 2 h 47"/>
                <a:gd name="T14" fmla="*/ 8 w 50"/>
                <a:gd name="T15" fmla="*/ 1 h 47"/>
                <a:gd name="T16" fmla="*/ 48 w 50"/>
                <a:gd name="T17" fmla="*/ 38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47">
                  <a:moveTo>
                    <a:pt x="48" y="38"/>
                  </a:moveTo>
                  <a:cubicBezTo>
                    <a:pt x="50" y="40"/>
                    <a:pt x="50" y="43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7" y="47"/>
                    <a:pt x="44" y="47"/>
                    <a:pt x="42" y="45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0" y="7"/>
                    <a:pt x="0" y="4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3" y="0"/>
                    <a:pt x="6" y="0"/>
                    <a:pt x="8" y="1"/>
                  </a:cubicBezTo>
                  <a:lnTo>
                    <a:pt x="48" y="38"/>
                  </a:lnTo>
                  <a:close/>
                </a:path>
              </a:pathLst>
            </a:custGeom>
            <a:grpFill/>
            <a:ln>
              <a:solidFill>
                <a:schemeClr val="accent2"/>
              </a:solidFill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513"/>
            <p:cNvSpPr>
              <a:spLocks/>
            </p:cNvSpPr>
            <p:nvPr/>
          </p:nvSpPr>
          <p:spPr bwMode="auto">
            <a:xfrm>
              <a:off x="4868858" y="5635826"/>
              <a:ext cx="87388" cy="82204"/>
            </a:xfrm>
            <a:custGeom>
              <a:avLst/>
              <a:gdLst>
                <a:gd name="T0" fmla="*/ 48 w 50"/>
                <a:gd name="T1" fmla="*/ 38 h 47"/>
                <a:gd name="T2" fmla="*/ 48 w 50"/>
                <a:gd name="T3" fmla="*/ 45 h 47"/>
                <a:gd name="T4" fmla="*/ 48 w 50"/>
                <a:gd name="T5" fmla="*/ 45 h 47"/>
                <a:gd name="T6" fmla="*/ 42 w 50"/>
                <a:gd name="T7" fmla="*/ 45 h 47"/>
                <a:gd name="T8" fmla="*/ 2 w 50"/>
                <a:gd name="T9" fmla="*/ 9 h 47"/>
                <a:gd name="T10" fmla="*/ 2 w 50"/>
                <a:gd name="T11" fmla="*/ 2 h 47"/>
                <a:gd name="T12" fmla="*/ 2 w 50"/>
                <a:gd name="T13" fmla="*/ 2 h 47"/>
                <a:gd name="T14" fmla="*/ 8 w 50"/>
                <a:gd name="T15" fmla="*/ 2 h 47"/>
                <a:gd name="T16" fmla="*/ 48 w 50"/>
                <a:gd name="T17" fmla="*/ 38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47">
                  <a:moveTo>
                    <a:pt x="48" y="38"/>
                  </a:moveTo>
                  <a:cubicBezTo>
                    <a:pt x="50" y="40"/>
                    <a:pt x="50" y="43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7" y="47"/>
                    <a:pt x="44" y="47"/>
                    <a:pt x="42" y="45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0" y="7"/>
                    <a:pt x="0" y="4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3" y="0"/>
                    <a:pt x="6" y="0"/>
                    <a:pt x="8" y="2"/>
                  </a:cubicBezTo>
                  <a:lnTo>
                    <a:pt x="48" y="38"/>
                  </a:lnTo>
                  <a:close/>
                </a:path>
              </a:pathLst>
            </a:custGeom>
            <a:grpFill/>
            <a:ln>
              <a:solidFill>
                <a:schemeClr val="accent2"/>
              </a:solidFill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514"/>
            <p:cNvSpPr>
              <a:spLocks/>
            </p:cNvSpPr>
            <p:nvPr/>
          </p:nvSpPr>
          <p:spPr bwMode="auto">
            <a:xfrm>
              <a:off x="4488940" y="5525479"/>
              <a:ext cx="110346" cy="17774"/>
            </a:xfrm>
            <a:custGeom>
              <a:avLst/>
              <a:gdLst>
                <a:gd name="T0" fmla="*/ 58 w 63"/>
                <a:gd name="T1" fmla="*/ 0 h 10"/>
                <a:gd name="T2" fmla="*/ 63 w 63"/>
                <a:gd name="T3" fmla="*/ 5 h 10"/>
                <a:gd name="T4" fmla="*/ 63 w 63"/>
                <a:gd name="T5" fmla="*/ 5 h 10"/>
                <a:gd name="T6" fmla="*/ 58 w 63"/>
                <a:gd name="T7" fmla="*/ 10 h 10"/>
                <a:gd name="T8" fmla="*/ 4 w 63"/>
                <a:gd name="T9" fmla="*/ 10 h 10"/>
                <a:gd name="T10" fmla="*/ 0 w 63"/>
                <a:gd name="T11" fmla="*/ 5 h 10"/>
                <a:gd name="T12" fmla="*/ 0 w 63"/>
                <a:gd name="T13" fmla="*/ 5 h 10"/>
                <a:gd name="T14" fmla="*/ 4 w 63"/>
                <a:gd name="T15" fmla="*/ 0 h 10"/>
                <a:gd name="T16" fmla="*/ 58 w 63"/>
                <a:gd name="T1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10">
                  <a:moveTo>
                    <a:pt x="58" y="0"/>
                  </a:moveTo>
                  <a:cubicBezTo>
                    <a:pt x="61" y="0"/>
                    <a:pt x="63" y="2"/>
                    <a:pt x="63" y="5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63" y="8"/>
                    <a:pt x="61" y="10"/>
                    <a:pt x="58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2" y="10"/>
                    <a:pt x="0" y="8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4" y="0"/>
                  </a:cubicBezTo>
                  <a:lnTo>
                    <a:pt x="58" y="0"/>
                  </a:lnTo>
                  <a:close/>
                </a:path>
              </a:pathLst>
            </a:custGeom>
            <a:grpFill/>
            <a:ln>
              <a:solidFill>
                <a:schemeClr val="accent2"/>
              </a:solidFill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515"/>
            <p:cNvSpPr>
              <a:spLocks/>
            </p:cNvSpPr>
            <p:nvPr/>
          </p:nvSpPr>
          <p:spPr bwMode="auto">
            <a:xfrm>
              <a:off x="4912552" y="5525479"/>
              <a:ext cx="110346" cy="17774"/>
            </a:xfrm>
            <a:custGeom>
              <a:avLst/>
              <a:gdLst>
                <a:gd name="T0" fmla="*/ 59 w 63"/>
                <a:gd name="T1" fmla="*/ 0 h 10"/>
                <a:gd name="T2" fmla="*/ 63 w 63"/>
                <a:gd name="T3" fmla="*/ 5 h 10"/>
                <a:gd name="T4" fmla="*/ 63 w 63"/>
                <a:gd name="T5" fmla="*/ 5 h 10"/>
                <a:gd name="T6" fmla="*/ 59 w 63"/>
                <a:gd name="T7" fmla="*/ 10 h 10"/>
                <a:gd name="T8" fmla="*/ 5 w 63"/>
                <a:gd name="T9" fmla="*/ 10 h 10"/>
                <a:gd name="T10" fmla="*/ 0 w 63"/>
                <a:gd name="T11" fmla="*/ 5 h 10"/>
                <a:gd name="T12" fmla="*/ 0 w 63"/>
                <a:gd name="T13" fmla="*/ 5 h 10"/>
                <a:gd name="T14" fmla="*/ 5 w 63"/>
                <a:gd name="T15" fmla="*/ 0 h 10"/>
                <a:gd name="T16" fmla="*/ 59 w 63"/>
                <a:gd name="T1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10">
                  <a:moveTo>
                    <a:pt x="59" y="0"/>
                  </a:moveTo>
                  <a:cubicBezTo>
                    <a:pt x="61" y="0"/>
                    <a:pt x="63" y="2"/>
                    <a:pt x="63" y="5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63" y="8"/>
                    <a:pt x="61" y="10"/>
                    <a:pt x="59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2" y="10"/>
                    <a:pt x="0" y="8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lnTo>
                    <a:pt x="59" y="0"/>
                  </a:lnTo>
                  <a:close/>
                </a:path>
              </a:pathLst>
            </a:custGeom>
            <a:grpFill/>
            <a:ln>
              <a:solidFill>
                <a:schemeClr val="accent2"/>
              </a:solidFill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516"/>
            <p:cNvSpPr>
              <a:spLocks/>
            </p:cNvSpPr>
            <p:nvPr/>
          </p:nvSpPr>
          <p:spPr bwMode="auto">
            <a:xfrm>
              <a:off x="4748143" y="5289234"/>
              <a:ext cx="15552" cy="94794"/>
            </a:xfrm>
            <a:custGeom>
              <a:avLst/>
              <a:gdLst>
                <a:gd name="T0" fmla="*/ 9 w 9"/>
                <a:gd name="T1" fmla="*/ 50 h 54"/>
                <a:gd name="T2" fmla="*/ 4 w 9"/>
                <a:gd name="T3" fmla="*/ 54 h 54"/>
                <a:gd name="T4" fmla="*/ 4 w 9"/>
                <a:gd name="T5" fmla="*/ 54 h 54"/>
                <a:gd name="T6" fmla="*/ 0 w 9"/>
                <a:gd name="T7" fmla="*/ 50 h 54"/>
                <a:gd name="T8" fmla="*/ 0 w 9"/>
                <a:gd name="T9" fmla="*/ 4 h 54"/>
                <a:gd name="T10" fmla="*/ 4 w 9"/>
                <a:gd name="T11" fmla="*/ 0 h 54"/>
                <a:gd name="T12" fmla="*/ 4 w 9"/>
                <a:gd name="T13" fmla="*/ 0 h 54"/>
                <a:gd name="T14" fmla="*/ 9 w 9"/>
                <a:gd name="T15" fmla="*/ 4 h 54"/>
                <a:gd name="T16" fmla="*/ 9 w 9"/>
                <a:gd name="T17" fmla="*/ 5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54">
                  <a:moveTo>
                    <a:pt x="9" y="50"/>
                  </a:moveTo>
                  <a:cubicBezTo>
                    <a:pt x="9" y="52"/>
                    <a:pt x="7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2" y="54"/>
                    <a:pt x="0" y="52"/>
                    <a:pt x="0" y="50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"/>
                    <a:pt x="2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7" y="0"/>
                    <a:pt x="9" y="1"/>
                    <a:pt x="9" y="4"/>
                  </a:cubicBezTo>
                  <a:lnTo>
                    <a:pt x="9" y="50"/>
                  </a:lnTo>
                  <a:close/>
                </a:path>
              </a:pathLst>
            </a:custGeom>
            <a:grpFill/>
            <a:ln>
              <a:solidFill>
                <a:schemeClr val="accent2"/>
              </a:solidFill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517"/>
            <p:cNvSpPr>
              <a:spLocks/>
            </p:cNvSpPr>
            <p:nvPr/>
          </p:nvSpPr>
          <p:spPr bwMode="auto">
            <a:xfrm>
              <a:off x="4448949" y="5252205"/>
              <a:ext cx="610979" cy="609498"/>
            </a:xfrm>
            <a:custGeom>
              <a:avLst/>
              <a:gdLst>
                <a:gd name="T0" fmla="*/ 349 w 349"/>
                <a:gd name="T1" fmla="*/ 281 h 348"/>
                <a:gd name="T2" fmla="*/ 282 w 349"/>
                <a:gd name="T3" fmla="*/ 348 h 348"/>
                <a:gd name="T4" fmla="*/ 68 w 349"/>
                <a:gd name="T5" fmla="*/ 348 h 348"/>
                <a:gd name="T6" fmla="*/ 0 w 349"/>
                <a:gd name="T7" fmla="*/ 281 h 348"/>
                <a:gd name="T8" fmla="*/ 0 w 349"/>
                <a:gd name="T9" fmla="*/ 67 h 348"/>
                <a:gd name="T10" fmla="*/ 68 w 349"/>
                <a:gd name="T11" fmla="*/ 0 h 348"/>
                <a:gd name="T12" fmla="*/ 282 w 349"/>
                <a:gd name="T13" fmla="*/ 0 h 348"/>
                <a:gd name="T14" fmla="*/ 349 w 349"/>
                <a:gd name="T15" fmla="*/ 67 h 348"/>
                <a:gd name="T16" fmla="*/ 349 w 349"/>
                <a:gd name="T17" fmla="*/ 281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9" h="348">
                  <a:moveTo>
                    <a:pt x="349" y="281"/>
                  </a:moveTo>
                  <a:cubicBezTo>
                    <a:pt x="349" y="318"/>
                    <a:pt x="319" y="348"/>
                    <a:pt x="282" y="348"/>
                  </a:cubicBezTo>
                  <a:cubicBezTo>
                    <a:pt x="68" y="348"/>
                    <a:pt x="68" y="348"/>
                    <a:pt x="68" y="348"/>
                  </a:cubicBezTo>
                  <a:cubicBezTo>
                    <a:pt x="31" y="348"/>
                    <a:pt x="0" y="318"/>
                    <a:pt x="0" y="281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30"/>
                    <a:pt x="31" y="0"/>
                    <a:pt x="68" y="0"/>
                  </a:cubicBezTo>
                  <a:cubicBezTo>
                    <a:pt x="282" y="0"/>
                    <a:pt x="282" y="0"/>
                    <a:pt x="282" y="0"/>
                  </a:cubicBezTo>
                  <a:cubicBezTo>
                    <a:pt x="319" y="0"/>
                    <a:pt x="349" y="30"/>
                    <a:pt x="349" y="67"/>
                  </a:cubicBezTo>
                  <a:lnTo>
                    <a:pt x="349" y="281"/>
                  </a:lnTo>
                  <a:close/>
                </a:path>
              </a:pathLst>
            </a:custGeom>
            <a:noFill/>
            <a:ln w="68263" cap="flat">
              <a:solidFill>
                <a:schemeClr val="accent2"/>
              </a:solidFill>
              <a:prstDash val="solid"/>
              <a:miter lim="800000"/>
              <a:headEnd/>
              <a:tailEnd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0" name="Group 59"/>
          <p:cNvGrpSpPr/>
          <p:nvPr/>
        </p:nvGrpSpPr>
        <p:grpSpPr>
          <a:xfrm>
            <a:off x="5104769" y="2479768"/>
            <a:ext cx="1515473" cy="1515473"/>
            <a:chOff x="4247511" y="1566336"/>
            <a:chExt cx="2152126" cy="2152127"/>
          </a:xfrm>
        </p:grpSpPr>
        <p:sp>
          <p:nvSpPr>
            <p:cNvPr id="5" name="Freeform 490"/>
            <p:cNvSpPr>
              <a:spLocks noEditPoints="1"/>
            </p:cNvSpPr>
            <p:nvPr/>
          </p:nvSpPr>
          <p:spPr bwMode="auto">
            <a:xfrm>
              <a:off x="4247511" y="1566336"/>
              <a:ext cx="2152126" cy="2152127"/>
            </a:xfrm>
            <a:custGeom>
              <a:avLst/>
              <a:gdLst>
                <a:gd name="T0" fmla="*/ 1225 w 1229"/>
                <a:gd name="T1" fmla="*/ 665 h 1229"/>
                <a:gd name="T2" fmla="*/ 1201 w 1229"/>
                <a:gd name="T3" fmla="*/ 629 h 1229"/>
                <a:gd name="T4" fmla="*/ 1101 w 1229"/>
                <a:gd name="T5" fmla="*/ 598 h 1229"/>
                <a:gd name="T6" fmla="*/ 1039 w 1229"/>
                <a:gd name="T7" fmla="*/ 535 h 1229"/>
                <a:gd name="T8" fmla="*/ 1046 w 1229"/>
                <a:gd name="T9" fmla="*/ 447 h 1229"/>
                <a:gd name="T10" fmla="*/ 1146 w 1229"/>
                <a:gd name="T11" fmla="*/ 354 h 1229"/>
                <a:gd name="T12" fmla="*/ 1152 w 1229"/>
                <a:gd name="T13" fmla="*/ 314 h 1229"/>
                <a:gd name="T14" fmla="*/ 1082 w 1229"/>
                <a:gd name="T15" fmla="*/ 216 h 1229"/>
                <a:gd name="T16" fmla="*/ 1031 w 1229"/>
                <a:gd name="T17" fmla="*/ 209 h 1229"/>
                <a:gd name="T18" fmla="*/ 920 w 1229"/>
                <a:gd name="T19" fmla="*/ 266 h 1229"/>
                <a:gd name="T20" fmla="*/ 848 w 1229"/>
                <a:gd name="T21" fmla="*/ 253 h 1229"/>
                <a:gd name="T22" fmla="*/ 802 w 1229"/>
                <a:gd name="T23" fmla="*/ 206 h 1229"/>
                <a:gd name="T24" fmla="*/ 806 w 1229"/>
                <a:gd name="T25" fmla="*/ 53 h 1229"/>
                <a:gd name="T26" fmla="*/ 782 w 1229"/>
                <a:gd name="T27" fmla="*/ 24 h 1229"/>
                <a:gd name="T28" fmla="*/ 663 w 1229"/>
                <a:gd name="T29" fmla="*/ 4 h 1229"/>
                <a:gd name="T30" fmla="*/ 628 w 1229"/>
                <a:gd name="T31" fmla="*/ 29 h 1229"/>
                <a:gd name="T32" fmla="*/ 586 w 1229"/>
                <a:gd name="T33" fmla="*/ 164 h 1229"/>
                <a:gd name="T34" fmla="*/ 535 w 1229"/>
                <a:gd name="T35" fmla="*/ 192 h 1229"/>
                <a:gd name="T36" fmla="*/ 457 w 1229"/>
                <a:gd name="T37" fmla="*/ 192 h 1229"/>
                <a:gd name="T38" fmla="*/ 363 w 1229"/>
                <a:gd name="T39" fmla="*/ 90 h 1229"/>
                <a:gd name="T40" fmla="*/ 325 w 1229"/>
                <a:gd name="T41" fmla="*/ 79 h 1229"/>
                <a:gd name="T42" fmla="*/ 218 w 1229"/>
                <a:gd name="T43" fmla="*/ 152 h 1229"/>
                <a:gd name="T44" fmla="*/ 210 w 1229"/>
                <a:gd name="T45" fmla="*/ 202 h 1229"/>
                <a:gd name="T46" fmla="*/ 264 w 1229"/>
                <a:gd name="T47" fmla="*/ 309 h 1229"/>
                <a:gd name="T48" fmla="*/ 253 w 1229"/>
                <a:gd name="T49" fmla="*/ 389 h 1229"/>
                <a:gd name="T50" fmla="*/ 195 w 1229"/>
                <a:gd name="T51" fmla="*/ 431 h 1229"/>
                <a:gd name="T52" fmla="*/ 73 w 1229"/>
                <a:gd name="T53" fmla="*/ 421 h 1229"/>
                <a:gd name="T54" fmla="*/ 25 w 1229"/>
                <a:gd name="T55" fmla="*/ 459 h 1229"/>
                <a:gd name="T56" fmla="*/ 6 w 1229"/>
                <a:gd name="T57" fmla="*/ 563 h 1229"/>
                <a:gd name="T58" fmla="*/ 36 w 1229"/>
                <a:gd name="T59" fmla="*/ 607 h 1229"/>
                <a:gd name="T60" fmla="*/ 148 w 1229"/>
                <a:gd name="T61" fmla="*/ 644 h 1229"/>
                <a:gd name="T62" fmla="*/ 195 w 1229"/>
                <a:gd name="T63" fmla="*/ 714 h 1229"/>
                <a:gd name="T64" fmla="*/ 183 w 1229"/>
                <a:gd name="T65" fmla="*/ 783 h 1229"/>
                <a:gd name="T66" fmla="*/ 97 w 1229"/>
                <a:gd name="T67" fmla="*/ 865 h 1229"/>
                <a:gd name="T68" fmla="*/ 87 w 1229"/>
                <a:gd name="T69" fmla="*/ 920 h 1229"/>
                <a:gd name="T70" fmla="*/ 149 w 1229"/>
                <a:gd name="T71" fmla="*/ 1008 h 1229"/>
                <a:gd name="T72" fmla="*/ 201 w 1229"/>
                <a:gd name="T73" fmla="*/ 1021 h 1229"/>
                <a:gd name="T74" fmla="*/ 315 w 1229"/>
                <a:gd name="T75" fmla="*/ 963 h 1229"/>
                <a:gd name="T76" fmla="*/ 400 w 1229"/>
                <a:gd name="T77" fmla="*/ 987 h 1229"/>
                <a:gd name="T78" fmla="*/ 430 w 1229"/>
                <a:gd name="T79" fmla="*/ 1046 h 1229"/>
                <a:gd name="T80" fmla="*/ 425 w 1229"/>
                <a:gd name="T81" fmla="*/ 1163 h 1229"/>
                <a:gd name="T82" fmla="*/ 455 w 1229"/>
                <a:gd name="T83" fmla="*/ 1202 h 1229"/>
                <a:gd name="T84" fmla="*/ 566 w 1229"/>
                <a:gd name="T85" fmla="*/ 1221 h 1229"/>
                <a:gd name="T86" fmla="*/ 610 w 1229"/>
                <a:gd name="T87" fmla="*/ 1199 h 1229"/>
                <a:gd name="T88" fmla="*/ 649 w 1229"/>
                <a:gd name="T89" fmla="*/ 1075 h 1229"/>
                <a:gd name="T90" fmla="*/ 716 w 1229"/>
                <a:gd name="T91" fmla="*/ 1034 h 1229"/>
                <a:gd name="T92" fmla="*/ 794 w 1229"/>
                <a:gd name="T93" fmla="*/ 1054 h 1229"/>
                <a:gd name="T94" fmla="*/ 866 w 1229"/>
                <a:gd name="T95" fmla="*/ 1133 h 1229"/>
                <a:gd name="T96" fmla="*/ 911 w 1229"/>
                <a:gd name="T97" fmla="*/ 1147 h 1229"/>
                <a:gd name="T98" fmla="*/ 1015 w 1229"/>
                <a:gd name="T99" fmla="*/ 1076 h 1229"/>
                <a:gd name="T100" fmla="*/ 1024 w 1229"/>
                <a:gd name="T101" fmla="*/ 1032 h 1229"/>
                <a:gd name="T102" fmla="*/ 961 w 1229"/>
                <a:gd name="T103" fmla="*/ 895 h 1229"/>
                <a:gd name="T104" fmla="*/ 989 w 1229"/>
                <a:gd name="T105" fmla="*/ 831 h 1229"/>
                <a:gd name="T106" fmla="*/ 1045 w 1229"/>
                <a:gd name="T107" fmla="*/ 798 h 1229"/>
                <a:gd name="T108" fmla="*/ 1154 w 1229"/>
                <a:gd name="T109" fmla="*/ 801 h 1229"/>
                <a:gd name="T110" fmla="*/ 1197 w 1229"/>
                <a:gd name="T111" fmla="*/ 785 h 1229"/>
                <a:gd name="T112" fmla="*/ 1225 w 1229"/>
                <a:gd name="T113" fmla="*/ 665 h 1229"/>
                <a:gd name="T114" fmla="*/ 596 w 1229"/>
                <a:gd name="T115" fmla="*/ 729 h 1229"/>
                <a:gd name="T116" fmla="*/ 499 w 1229"/>
                <a:gd name="T117" fmla="*/ 592 h 1229"/>
                <a:gd name="T118" fmla="*/ 636 w 1229"/>
                <a:gd name="T119" fmla="*/ 495 h 1229"/>
                <a:gd name="T120" fmla="*/ 733 w 1229"/>
                <a:gd name="T121" fmla="*/ 632 h 1229"/>
                <a:gd name="T122" fmla="*/ 596 w 1229"/>
                <a:gd name="T123" fmla="*/ 729 h 1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229" h="1229">
                  <a:moveTo>
                    <a:pt x="1225" y="665"/>
                  </a:moveTo>
                  <a:cubicBezTo>
                    <a:pt x="1229" y="635"/>
                    <a:pt x="1201" y="629"/>
                    <a:pt x="1201" y="629"/>
                  </a:cubicBezTo>
                  <a:cubicBezTo>
                    <a:pt x="1201" y="629"/>
                    <a:pt x="1154" y="612"/>
                    <a:pt x="1101" y="598"/>
                  </a:cubicBezTo>
                  <a:cubicBezTo>
                    <a:pt x="1048" y="583"/>
                    <a:pt x="1039" y="535"/>
                    <a:pt x="1039" y="535"/>
                  </a:cubicBezTo>
                  <a:cubicBezTo>
                    <a:pt x="1013" y="473"/>
                    <a:pt x="1046" y="447"/>
                    <a:pt x="1046" y="447"/>
                  </a:cubicBezTo>
                  <a:cubicBezTo>
                    <a:pt x="1146" y="354"/>
                    <a:pt x="1146" y="354"/>
                    <a:pt x="1146" y="354"/>
                  </a:cubicBezTo>
                  <a:cubicBezTo>
                    <a:pt x="1166" y="334"/>
                    <a:pt x="1152" y="314"/>
                    <a:pt x="1152" y="314"/>
                  </a:cubicBezTo>
                  <a:cubicBezTo>
                    <a:pt x="1082" y="216"/>
                    <a:pt x="1082" y="216"/>
                    <a:pt x="1082" y="216"/>
                  </a:cubicBezTo>
                  <a:cubicBezTo>
                    <a:pt x="1062" y="189"/>
                    <a:pt x="1031" y="209"/>
                    <a:pt x="1031" y="209"/>
                  </a:cubicBezTo>
                  <a:cubicBezTo>
                    <a:pt x="920" y="266"/>
                    <a:pt x="920" y="266"/>
                    <a:pt x="920" y="266"/>
                  </a:cubicBezTo>
                  <a:cubicBezTo>
                    <a:pt x="899" y="275"/>
                    <a:pt x="848" y="253"/>
                    <a:pt x="848" y="253"/>
                  </a:cubicBezTo>
                  <a:cubicBezTo>
                    <a:pt x="818" y="239"/>
                    <a:pt x="802" y="206"/>
                    <a:pt x="802" y="206"/>
                  </a:cubicBezTo>
                  <a:cubicBezTo>
                    <a:pt x="806" y="53"/>
                    <a:pt x="806" y="53"/>
                    <a:pt x="806" y="53"/>
                  </a:cubicBezTo>
                  <a:cubicBezTo>
                    <a:pt x="807" y="32"/>
                    <a:pt x="782" y="24"/>
                    <a:pt x="782" y="24"/>
                  </a:cubicBezTo>
                  <a:cubicBezTo>
                    <a:pt x="663" y="4"/>
                    <a:pt x="663" y="4"/>
                    <a:pt x="663" y="4"/>
                  </a:cubicBezTo>
                  <a:cubicBezTo>
                    <a:pt x="635" y="0"/>
                    <a:pt x="628" y="29"/>
                    <a:pt x="628" y="29"/>
                  </a:cubicBezTo>
                  <a:cubicBezTo>
                    <a:pt x="626" y="35"/>
                    <a:pt x="586" y="164"/>
                    <a:pt x="586" y="164"/>
                  </a:cubicBezTo>
                  <a:cubicBezTo>
                    <a:pt x="578" y="177"/>
                    <a:pt x="535" y="192"/>
                    <a:pt x="535" y="192"/>
                  </a:cubicBezTo>
                  <a:cubicBezTo>
                    <a:pt x="494" y="211"/>
                    <a:pt x="457" y="192"/>
                    <a:pt x="457" y="192"/>
                  </a:cubicBezTo>
                  <a:cubicBezTo>
                    <a:pt x="363" y="90"/>
                    <a:pt x="363" y="90"/>
                    <a:pt x="363" y="90"/>
                  </a:cubicBezTo>
                  <a:cubicBezTo>
                    <a:pt x="350" y="72"/>
                    <a:pt x="325" y="79"/>
                    <a:pt x="325" y="79"/>
                  </a:cubicBezTo>
                  <a:cubicBezTo>
                    <a:pt x="218" y="152"/>
                    <a:pt x="218" y="152"/>
                    <a:pt x="218" y="152"/>
                  </a:cubicBezTo>
                  <a:cubicBezTo>
                    <a:pt x="196" y="170"/>
                    <a:pt x="210" y="202"/>
                    <a:pt x="210" y="202"/>
                  </a:cubicBezTo>
                  <a:cubicBezTo>
                    <a:pt x="264" y="309"/>
                    <a:pt x="264" y="309"/>
                    <a:pt x="264" y="309"/>
                  </a:cubicBezTo>
                  <a:cubicBezTo>
                    <a:pt x="284" y="340"/>
                    <a:pt x="253" y="389"/>
                    <a:pt x="253" y="389"/>
                  </a:cubicBezTo>
                  <a:cubicBezTo>
                    <a:pt x="235" y="421"/>
                    <a:pt x="195" y="431"/>
                    <a:pt x="195" y="431"/>
                  </a:cubicBezTo>
                  <a:cubicBezTo>
                    <a:pt x="73" y="421"/>
                    <a:pt x="73" y="421"/>
                    <a:pt x="73" y="421"/>
                  </a:cubicBezTo>
                  <a:cubicBezTo>
                    <a:pt x="30" y="419"/>
                    <a:pt x="25" y="459"/>
                    <a:pt x="25" y="459"/>
                  </a:cubicBezTo>
                  <a:cubicBezTo>
                    <a:pt x="6" y="563"/>
                    <a:pt x="6" y="563"/>
                    <a:pt x="6" y="563"/>
                  </a:cubicBezTo>
                  <a:cubicBezTo>
                    <a:pt x="0" y="600"/>
                    <a:pt x="36" y="607"/>
                    <a:pt x="36" y="607"/>
                  </a:cubicBezTo>
                  <a:cubicBezTo>
                    <a:pt x="148" y="644"/>
                    <a:pt x="148" y="644"/>
                    <a:pt x="148" y="644"/>
                  </a:cubicBezTo>
                  <a:cubicBezTo>
                    <a:pt x="189" y="655"/>
                    <a:pt x="195" y="714"/>
                    <a:pt x="195" y="714"/>
                  </a:cubicBezTo>
                  <a:cubicBezTo>
                    <a:pt x="208" y="764"/>
                    <a:pt x="183" y="783"/>
                    <a:pt x="183" y="783"/>
                  </a:cubicBezTo>
                  <a:cubicBezTo>
                    <a:pt x="97" y="865"/>
                    <a:pt x="97" y="865"/>
                    <a:pt x="97" y="865"/>
                  </a:cubicBezTo>
                  <a:cubicBezTo>
                    <a:pt x="67" y="888"/>
                    <a:pt x="87" y="920"/>
                    <a:pt x="87" y="920"/>
                  </a:cubicBezTo>
                  <a:cubicBezTo>
                    <a:pt x="149" y="1008"/>
                    <a:pt x="149" y="1008"/>
                    <a:pt x="149" y="1008"/>
                  </a:cubicBezTo>
                  <a:cubicBezTo>
                    <a:pt x="179" y="1038"/>
                    <a:pt x="201" y="1021"/>
                    <a:pt x="201" y="1021"/>
                  </a:cubicBezTo>
                  <a:cubicBezTo>
                    <a:pt x="315" y="963"/>
                    <a:pt x="315" y="963"/>
                    <a:pt x="315" y="963"/>
                  </a:cubicBezTo>
                  <a:cubicBezTo>
                    <a:pt x="356" y="943"/>
                    <a:pt x="400" y="987"/>
                    <a:pt x="400" y="987"/>
                  </a:cubicBezTo>
                  <a:cubicBezTo>
                    <a:pt x="437" y="1013"/>
                    <a:pt x="430" y="1046"/>
                    <a:pt x="430" y="1046"/>
                  </a:cubicBezTo>
                  <a:cubicBezTo>
                    <a:pt x="425" y="1163"/>
                    <a:pt x="425" y="1163"/>
                    <a:pt x="425" y="1163"/>
                  </a:cubicBezTo>
                  <a:cubicBezTo>
                    <a:pt x="422" y="1190"/>
                    <a:pt x="455" y="1202"/>
                    <a:pt x="455" y="1202"/>
                  </a:cubicBezTo>
                  <a:cubicBezTo>
                    <a:pt x="566" y="1221"/>
                    <a:pt x="566" y="1221"/>
                    <a:pt x="566" y="1221"/>
                  </a:cubicBezTo>
                  <a:cubicBezTo>
                    <a:pt x="605" y="1229"/>
                    <a:pt x="610" y="1199"/>
                    <a:pt x="610" y="1199"/>
                  </a:cubicBezTo>
                  <a:cubicBezTo>
                    <a:pt x="649" y="1075"/>
                    <a:pt x="649" y="1075"/>
                    <a:pt x="649" y="1075"/>
                  </a:cubicBezTo>
                  <a:cubicBezTo>
                    <a:pt x="661" y="1042"/>
                    <a:pt x="716" y="1034"/>
                    <a:pt x="716" y="1034"/>
                  </a:cubicBezTo>
                  <a:cubicBezTo>
                    <a:pt x="769" y="1019"/>
                    <a:pt x="794" y="1054"/>
                    <a:pt x="794" y="1054"/>
                  </a:cubicBezTo>
                  <a:cubicBezTo>
                    <a:pt x="866" y="1133"/>
                    <a:pt x="866" y="1133"/>
                    <a:pt x="866" y="1133"/>
                  </a:cubicBezTo>
                  <a:cubicBezTo>
                    <a:pt x="880" y="1157"/>
                    <a:pt x="911" y="1147"/>
                    <a:pt x="911" y="1147"/>
                  </a:cubicBezTo>
                  <a:cubicBezTo>
                    <a:pt x="1015" y="1076"/>
                    <a:pt x="1015" y="1076"/>
                    <a:pt x="1015" y="1076"/>
                  </a:cubicBezTo>
                  <a:cubicBezTo>
                    <a:pt x="1039" y="1054"/>
                    <a:pt x="1024" y="1032"/>
                    <a:pt x="1024" y="1032"/>
                  </a:cubicBezTo>
                  <a:cubicBezTo>
                    <a:pt x="961" y="895"/>
                    <a:pt x="961" y="895"/>
                    <a:pt x="961" y="895"/>
                  </a:cubicBezTo>
                  <a:cubicBezTo>
                    <a:pt x="952" y="871"/>
                    <a:pt x="989" y="831"/>
                    <a:pt x="989" y="831"/>
                  </a:cubicBezTo>
                  <a:cubicBezTo>
                    <a:pt x="1014" y="796"/>
                    <a:pt x="1045" y="798"/>
                    <a:pt x="1045" y="798"/>
                  </a:cubicBezTo>
                  <a:cubicBezTo>
                    <a:pt x="1154" y="801"/>
                    <a:pt x="1154" y="801"/>
                    <a:pt x="1154" y="801"/>
                  </a:cubicBezTo>
                  <a:cubicBezTo>
                    <a:pt x="1194" y="807"/>
                    <a:pt x="1197" y="785"/>
                    <a:pt x="1197" y="785"/>
                  </a:cubicBezTo>
                  <a:cubicBezTo>
                    <a:pt x="1197" y="785"/>
                    <a:pt x="1220" y="696"/>
                    <a:pt x="1225" y="665"/>
                  </a:cubicBezTo>
                  <a:close/>
                  <a:moveTo>
                    <a:pt x="596" y="729"/>
                  </a:moveTo>
                  <a:cubicBezTo>
                    <a:pt x="531" y="718"/>
                    <a:pt x="488" y="657"/>
                    <a:pt x="499" y="592"/>
                  </a:cubicBezTo>
                  <a:cubicBezTo>
                    <a:pt x="510" y="528"/>
                    <a:pt x="571" y="484"/>
                    <a:pt x="636" y="495"/>
                  </a:cubicBezTo>
                  <a:cubicBezTo>
                    <a:pt x="701" y="507"/>
                    <a:pt x="744" y="568"/>
                    <a:pt x="733" y="632"/>
                  </a:cubicBezTo>
                  <a:cubicBezTo>
                    <a:pt x="722" y="697"/>
                    <a:pt x="660" y="740"/>
                    <a:pt x="596" y="72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492"/>
            <p:cNvSpPr>
              <a:spLocks noEditPoints="1"/>
            </p:cNvSpPr>
            <p:nvPr/>
          </p:nvSpPr>
          <p:spPr bwMode="auto">
            <a:xfrm>
              <a:off x="4893297" y="2041048"/>
              <a:ext cx="288826" cy="294010"/>
            </a:xfrm>
            <a:custGeom>
              <a:avLst/>
              <a:gdLst>
                <a:gd name="T0" fmla="*/ 128 w 165"/>
                <a:gd name="T1" fmla="*/ 26 h 168"/>
                <a:gd name="T2" fmla="*/ 25 w 165"/>
                <a:gd name="T3" fmla="*/ 37 h 168"/>
                <a:gd name="T4" fmla="*/ 36 w 165"/>
                <a:gd name="T5" fmla="*/ 142 h 168"/>
                <a:gd name="T6" fmla="*/ 140 w 165"/>
                <a:gd name="T7" fmla="*/ 130 h 168"/>
                <a:gd name="T8" fmla="*/ 128 w 165"/>
                <a:gd name="T9" fmla="*/ 26 h 168"/>
                <a:gd name="T10" fmla="*/ 50 w 165"/>
                <a:gd name="T11" fmla="*/ 124 h 168"/>
                <a:gd name="T12" fmla="*/ 42 w 165"/>
                <a:gd name="T13" fmla="*/ 51 h 168"/>
                <a:gd name="T14" fmla="*/ 114 w 165"/>
                <a:gd name="T15" fmla="*/ 43 h 168"/>
                <a:gd name="T16" fmla="*/ 122 w 165"/>
                <a:gd name="T17" fmla="*/ 116 h 168"/>
                <a:gd name="T18" fmla="*/ 50 w 165"/>
                <a:gd name="T19" fmla="*/ 124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5" h="168">
                  <a:moveTo>
                    <a:pt x="128" y="26"/>
                  </a:moveTo>
                  <a:cubicBezTo>
                    <a:pt x="97" y="0"/>
                    <a:pt x="50" y="5"/>
                    <a:pt x="25" y="37"/>
                  </a:cubicBezTo>
                  <a:cubicBezTo>
                    <a:pt x="0" y="69"/>
                    <a:pt x="5" y="116"/>
                    <a:pt x="36" y="142"/>
                  </a:cubicBezTo>
                  <a:cubicBezTo>
                    <a:pt x="68" y="168"/>
                    <a:pt x="114" y="163"/>
                    <a:pt x="140" y="130"/>
                  </a:cubicBezTo>
                  <a:cubicBezTo>
                    <a:pt x="165" y="98"/>
                    <a:pt x="160" y="51"/>
                    <a:pt x="128" y="26"/>
                  </a:cubicBezTo>
                  <a:close/>
                  <a:moveTo>
                    <a:pt x="50" y="124"/>
                  </a:moveTo>
                  <a:cubicBezTo>
                    <a:pt x="28" y="107"/>
                    <a:pt x="25" y="74"/>
                    <a:pt x="42" y="51"/>
                  </a:cubicBezTo>
                  <a:cubicBezTo>
                    <a:pt x="60" y="29"/>
                    <a:pt x="92" y="25"/>
                    <a:pt x="114" y="43"/>
                  </a:cubicBezTo>
                  <a:cubicBezTo>
                    <a:pt x="136" y="61"/>
                    <a:pt x="140" y="94"/>
                    <a:pt x="122" y="116"/>
                  </a:cubicBezTo>
                  <a:cubicBezTo>
                    <a:pt x="105" y="139"/>
                    <a:pt x="72" y="142"/>
                    <a:pt x="50" y="1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493"/>
            <p:cNvSpPr>
              <a:spLocks/>
            </p:cNvSpPr>
            <p:nvPr/>
          </p:nvSpPr>
          <p:spPr bwMode="auto">
            <a:xfrm>
              <a:off x="4888113" y="2272109"/>
              <a:ext cx="91091" cy="108865"/>
            </a:xfrm>
            <a:custGeom>
              <a:avLst/>
              <a:gdLst>
                <a:gd name="T0" fmla="*/ 20 w 52"/>
                <a:gd name="T1" fmla="*/ 56 h 62"/>
                <a:gd name="T2" fmla="*/ 5 w 52"/>
                <a:gd name="T3" fmla="*/ 58 h 62"/>
                <a:gd name="T4" fmla="*/ 5 w 52"/>
                <a:gd name="T5" fmla="*/ 58 h 62"/>
                <a:gd name="T6" fmla="*/ 3 w 52"/>
                <a:gd name="T7" fmla="*/ 43 h 62"/>
                <a:gd name="T8" fmla="*/ 31 w 52"/>
                <a:gd name="T9" fmla="*/ 6 h 62"/>
                <a:gd name="T10" fmla="*/ 46 w 52"/>
                <a:gd name="T11" fmla="*/ 4 h 62"/>
                <a:gd name="T12" fmla="*/ 46 w 52"/>
                <a:gd name="T13" fmla="*/ 4 h 62"/>
                <a:gd name="T14" fmla="*/ 48 w 52"/>
                <a:gd name="T15" fmla="*/ 20 h 62"/>
                <a:gd name="T16" fmla="*/ 20 w 52"/>
                <a:gd name="T17" fmla="*/ 5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62">
                  <a:moveTo>
                    <a:pt x="20" y="56"/>
                  </a:moveTo>
                  <a:cubicBezTo>
                    <a:pt x="17" y="61"/>
                    <a:pt x="10" y="62"/>
                    <a:pt x="5" y="58"/>
                  </a:cubicBezTo>
                  <a:cubicBezTo>
                    <a:pt x="5" y="58"/>
                    <a:pt x="5" y="58"/>
                    <a:pt x="5" y="58"/>
                  </a:cubicBezTo>
                  <a:cubicBezTo>
                    <a:pt x="0" y="54"/>
                    <a:pt x="0" y="47"/>
                    <a:pt x="3" y="43"/>
                  </a:cubicBezTo>
                  <a:cubicBezTo>
                    <a:pt x="31" y="6"/>
                    <a:pt x="31" y="6"/>
                    <a:pt x="31" y="6"/>
                  </a:cubicBezTo>
                  <a:cubicBezTo>
                    <a:pt x="35" y="1"/>
                    <a:pt x="42" y="0"/>
                    <a:pt x="46" y="4"/>
                  </a:cubicBezTo>
                  <a:cubicBezTo>
                    <a:pt x="46" y="4"/>
                    <a:pt x="46" y="4"/>
                    <a:pt x="46" y="4"/>
                  </a:cubicBezTo>
                  <a:cubicBezTo>
                    <a:pt x="51" y="8"/>
                    <a:pt x="52" y="15"/>
                    <a:pt x="48" y="20"/>
                  </a:cubicBezTo>
                  <a:lnTo>
                    <a:pt x="20" y="5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494"/>
            <p:cNvSpPr>
              <a:spLocks/>
            </p:cNvSpPr>
            <p:nvPr/>
          </p:nvSpPr>
          <p:spPr bwMode="auto">
            <a:xfrm>
              <a:off x="4975501" y="2106219"/>
              <a:ext cx="70355" cy="47397"/>
            </a:xfrm>
            <a:custGeom>
              <a:avLst/>
              <a:gdLst>
                <a:gd name="T0" fmla="*/ 8 w 40"/>
                <a:gd name="T1" fmla="*/ 26 h 27"/>
                <a:gd name="T2" fmla="*/ 9 w 40"/>
                <a:gd name="T3" fmla="*/ 25 h 27"/>
                <a:gd name="T4" fmla="*/ 34 w 40"/>
                <a:gd name="T5" fmla="*/ 10 h 27"/>
                <a:gd name="T6" fmla="*/ 32 w 40"/>
                <a:gd name="T7" fmla="*/ 1 h 27"/>
                <a:gd name="T8" fmla="*/ 32 w 40"/>
                <a:gd name="T9" fmla="*/ 0 h 27"/>
                <a:gd name="T10" fmla="*/ 2 w 40"/>
                <a:gd name="T11" fmla="*/ 19 h 27"/>
                <a:gd name="T12" fmla="*/ 1 w 40"/>
                <a:gd name="T13" fmla="*/ 19 h 27"/>
                <a:gd name="T14" fmla="*/ 8 w 40"/>
                <a:gd name="T15" fmla="*/ 26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" h="27">
                  <a:moveTo>
                    <a:pt x="8" y="26"/>
                  </a:moveTo>
                  <a:cubicBezTo>
                    <a:pt x="9" y="26"/>
                    <a:pt x="9" y="25"/>
                    <a:pt x="9" y="25"/>
                  </a:cubicBezTo>
                  <a:cubicBezTo>
                    <a:pt x="16" y="17"/>
                    <a:pt x="25" y="12"/>
                    <a:pt x="34" y="10"/>
                  </a:cubicBezTo>
                  <a:cubicBezTo>
                    <a:pt x="40" y="4"/>
                    <a:pt x="32" y="1"/>
                    <a:pt x="32" y="1"/>
                  </a:cubicBezTo>
                  <a:cubicBezTo>
                    <a:pt x="32" y="1"/>
                    <a:pt x="32" y="1"/>
                    <a:pt x="32" y="0"/>
                  </a:cubicBezTo>
                  <a:cubicBezTo>
                    <a:pt x="21" y="3"/>
                    <a:pt x="10" y="9"/>
                    <a:pt x="2" y="19"/>
                  </a:cubicBezTo>
                  <a:cubicBezTo>
                    <a:pt x="2" y="19"/>
                    <a:pt x="1" y="19"/>
                    <a:pt x="1" y="19"/>
                  </a:cubicBezTo>
                  <a:cubicBezTo>
                    <a:pt x="0" y="27"/>
                    <a:pt x="8" y="26"/>
                    <a:pt x="8" y="2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Freeform 522"/>
            <p:cNvSpPr>
              <a:spLocks/>
            </p:cNvSpPr>
            <p:nvPr/>
          </p:nvSpPr>
          <p:spPr bwMode="auto">
            <a:xfrm>
              <a:off x="5487242" y="2869758"/>
              <a:ext cx="251797" cy="174777"/>
            </a:xfrm>
            <a:custGeom>
              <a:avLst/>
              <a:gdLst>
                <a:gd name="T0" fmla="*/ 296 w 340"/>
                <a:gd name="T1" fmla="*/ 96 h 236"/>
                <a:gd name="T2" fmla="*/ 319 w 340"/>
                <a:gd name="T3" fmla="*/ 52 h 236"/>
                <a:gd name="T4" fmla="*/ 340 w 340"/>
                <a:gd name="T5" fmla="*/ 4 h 236"/>
                <a:gd name="T6" fmla="*/ 286 w 340"/>
                <a:gd name="T7" fmla="*/ 2 h 236"/>
                <a:gd name="T8" fmla="*/ 232 w 340"/>
                <a:gd name="T9" fmla="*/ 0 h 236"/>
                <a:gd name="T10" fmla="*/ 253 w 340"/>
                <a:gd name="T11" fmla="*/ 26 h 236"/>
                <a:gd name="T12" fmla="*/ 2 w 340"/>
                <a:gd name="T13" fmla="*/ 175 h 236"/>
                <a:gd name="T14" fmla="*/ 0 w 340"/>
                <a:gd name="T15" fmla="*/ 236 h 236"/>
                <a:gd name="T16" fmla="*/ 272 w 340"/>
                <a:gd name="T17" fmla="*/ 66 h 236"/>
                <a:gd name="T18" fmla="*/ 296 w 340"/>
                <a:gd name="T19" fmla="*/ 9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0" h="236">
                  <a:moveTo>
                    <a:pt x="296" y="96"/>
                  </a:moveTo>
                  <a:lnTo>
                    <a:pt x="319" y="52"/>
                  </a:lnTo>
                  <a:lnTo>
                    <a:pt x="340" y="4"/>
                  </a:lnTo>
                  <a:lnTo>
                    <a:pt x="286" y="2"/>
                  </a:lnTo>
                  <a:lnTo>
                    <a:pt x="232" y="0"/>
                  </a:lnTo>
                  <a:lnTo>
                    <a:pt x="253" y="26"/>
                  </a:lnTo>
                  <a:lnTo>
                    <a:pt x="2" y="175"/>
                  </a:lnTo>
                  <a:lnTo>
                    <a:pt x="0" y="236"/>
                  </a:lnTo>
                  <a:lnTo>
                    <a:pt x="272" y="66"/>
                  </a:lnTo>
                  <a:lnTo>
                    <a:pt x="296" y="9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Freeform 523"/>
            <p:cNvSpPr>
              <a:spLocks/>
            </p:cNvSpPr>
            <p:nvPr/>
          </p:nvSpPr>
          <p:spPr bwMode="auto">
            <a:xfrm>
              <a:off x="5669425" y="2953443"/>
              <a:ext cx="68133" cy="239948"/>
            </a:xfrm>
            <a:custGeom>
              <a:avLst/>
              <a:gdLst>
                <a:gd name="T0" fmla="*/ 39 w 39"/>
                <a:gd name="T1" fmla="*/ 125 h 137"/>
                <a:gd name="T2" fmla="*/ 26 w 39"/>
                <a:gd name="T3" fmla="*/ 137 h 137"/>
                <a:gd name="T4" fmla="*/ 13 w 39"/>
                <a:gd name="T5" fmla="*/ 137 h 137"/>
                <a:gd name="T6" fmla="*/ 0 w 39"/>
                <a:gd name="T7" fmla="*/ 125 h 137"/>
                <a:gd name="T8" fmla="*/ 0 w 39"/>
                <a:gd name="T9" fmla="*/ 13 h 137"/>
                <a:gd name="T10" fmla="*/ 13 w 39"/>
                <a:gd name="T11" fmla="*/ 0 h 137"/>
                <a:gd name="T12" fmla="*/ 26 w 39"/>
                <a:gd name="T13" fmla="*/ 0 h 137"/>
                <a:gd name="T14" fmla="*/ 39 w 39"/>
                <a:gd name="T15" fmla="*/ 13 h 137"/>
                <a:gd name="T16" fmla="*/ 39 w 39"/>
                <a:gd name="T17" fmla="*/ 125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137">
                  <a:moveTo>
                    <a:pt x="39" y="125"/>
                  </a:moveTo>
                  <a:cubicBezTo>
                    <a:pt x="39" y="132"/>
                    <a:pt x="33" y="137"/>
                    <a:pt x="26" y="137"/>
                  </a:cubicBezTo>
                  <a:cubicBezTo>
                    <a:pt x="13" y="137"/>
                    <a:pt x="13" y="137"/>
                    <a:pt x="13" y="137"/>
                  </a:cubicBezTo>
                  <a:cubicBezTo>
                    <a:pt x="6" y="137"/>
                    <a:pt x="0" y="132"/>
                    <a:pt x="0" y="125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6"/>
                    <a:pt x="6" y="0"/>
                    <a:pt x="13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33" y="0"/>
                    <a:pt x="39" y="6"/>
                    <a:pt x="39" y="13"/>
                  </a:cubicBezTo>
                  <a:lnTo>
                    <a:pt x="39" y="12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524"/>
            <p:cNvSpPr>
              <a:spLocks/>
            </p:cNvSpPr>
            <p:nvPr/>
          </p:nvSpPr>
          <p:spPr bwMode="auto">
            <a:xfrm>
              <a:off x="5579815" y="3004543"/>
              <a:ext cx="66652" cy="188848"/>
            </a:xfrm>
            <a:custGeom>
              <a:avLst/>
              <a:gdLst>
                <a:gd name="T0" fmla="*/ 38 w 38"/>
                <a:gd name="T1" fmla="*/ 96 h 108"/>
                <a:gd name="T2" fmla="*/ 26 w 38"/>
                <a:gd name="T3" fmla="*/ 108 h 108"/>
                <a:gd name="T4" fmla="*/ 13 w 38"/>
                <a:gd name="T5" fmla="*/ 108 h 108"/>
                <a:gd name="T6" fmla="*/ 0 w 38"/>
                <a:gd name="T7" fmla="*/ 96 h 108"/>
                <a:gd name="T8" fmla="*/ 0 w 38"/>
                <a:gd name="T9" fmla="*/ 12 h 108"/>
                <a:gd name="T10" fmla="*/ 13 w 38"/>
                <a:gd name="T11" fmla="*/ 0 h 108"/>
                <a:gd name="T12" fmla="*/ 26 w 38"/>
                <a:gd name="T13" fmla="*/ 0 h 108"/>
                <a:gd name="T14" fmla="*/ 38 w 38"/>
                <a:gd name="T15" fmla="*/ 12 h 108"/>
                <a:gd name="T16" fmla="*/ 38 w 38"/>
                <a:gd name="T17" fmla="*/ 9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108">
                  <a:moveTo>
                    <a:pt x="38" y="96"/>
                  </a:moveTo>
                  <a:cubicBezTo>
                    <a:pt x="38" y="103"/>
                    <a:pt x="33" y="108"/>
                    <a:pt x="26" y="108"/>
                  </a:cubicBezTo>
                  <a:cubicBezTo>
                    <a:pt x="13" y="108"/>
                    <a:pt x="13" y="108"/>
                    <a:pt x="13" y="108"/>
                  </a:cubicBezTo>
                  <a:cubicBezTo>
                    <a:pt x="6" y="108"/>
                    <a:pt x="0" y="103"/>
                    <a:pt x="0" y="96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6"/>
                    <a:pt x="6" y="0"/>
                    <a:pt x="13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33" y="0"/>
                    <a:pt x="38" y="6"/>
                    <a:pt x="38" y="12"/>
                  </a:cubicBezTo>
                  <a:lnTo>
                    <a:pt x="38" y="9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525"/>
            <p:cNvSpPr>
              <a:spLocks/>
            </p:cNvSpPr>
            <p:nvPr/>
          </p:nvSpPr>
          <p:spPr bwMode="auto">
            <a:xfrm>
              <a:off x="5483540" y="3051200"/>
              <a:ext cx="79242" cy="148857"/>
            </a:xfrm>
            <a:custGeom>
              <a:avLst/>
              <a:gdLst>
                <a:gd name="T0" fmla="*/ 29 w 45"/>
                <a:gd name="T1" fmla="*/ 85 h 85"/>
                <a:gd name="T2" fmla="*/ 15 w 45"/>
                <a:gd name="T3" fmla="*/ 85 h 85"/>
                <a:gd name="T4" fmla="*/ 0 w 45"/>
                <a:gd name="T5" fmla="*/ 69 h 85"/>
                <a:gd name="T6" fmla="*/ 0 w 45"/>
                <a:gd name="T7" fmla="*/ 16 h 85"/>
                <a:gd name="T8" fmla="*/ 15 w 45"/>
                <a:gd name="T9" fmla="*/ 0 h 85"/>
                <a:gd name="T10" fmla="*/ 29 w 45"/>
                <a:gd name="T11" fmla="*/ 0 h 85"/>
                <a:gd name="T12" fmla="*/ 45 w 45"/>
                <a:gd name="T13" fmla="*/ 16 h 85"/>
                <a:gd name="T14" fmla="*/ 45 w 45"/>
                <a:gd name="T15" fmla="*/ 69 h 85"/>
                <a:gd name="T16" fmla="*/ 29 w 45"/>
                <a:gd name="T17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85">
                  <a:moveTo>
                    <a:pt x="29" y="85"/>
                  </a:moveTo>
                  <a:cubicBezTo>
                    <a:pt x="15" y="85"/>
                    <a:pt x="15" y="85"/>
                    <a:pt x="15" y="85"/>
                  </a:cubicBezTo>
                  <a:cubicBezTo>
                    <a:pt x="7" y="85"/>
                    <a:pt x="0" y="78"/>
                    <a:pt x="0" y="69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7"/>
                    <a:pt x="7" y="0"/>
                    <a:pt x="15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37" y="0"/>
                    <a:pt x="45" y="7"/>
                    <a:pt x="45" y="16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45" y="78"/>
                    <a:pt x="37" y="85"/>
                    <a:pt x="29" y="8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526"/>
            <p:cNvSpPr>
              <a:spLocks/>
            </p:cNvSpPr>
            <p:nvPr/>
          </p:nvSpPr>
          <p:spPr bwMode="auto">
            <a:xfrm>
              <a:off x="5722006" y="2144729"/>
              <a:ext cx="138489" cy="134786"/>
            </a:xfrm>
            <a:custGeom>
              <a:avLst/>
              <a:gdLst>
                <a:gd name="T0" fmla="*/ 41 w 79"/>
                <a:gd name="T1" fmla="*/ 76 h 77"/>
                <a:gd name="T2" fmla="*/ 78 w 79"/>
                <a:gd name="T3" fmla="*/ 37 h 77"/>
                <a:gd name="T4" fmla="*/ 38 w 79"/>
                <a:gd name="T5" fmla="*/ 0 h 77"/>
                <a:gd name="T6" fmla="*/ 1 w 79"/>
                <a:gd name="T7" fmla="*/ 40 h 77"/>
                <a:gd name="T8" fmla="*/ 41 w 79"/>
                <a:gd name="T9" fmla="*/ 76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77">
                  <a:moveTo>
                    <a:pt x="41" y="76"/>
                  </a:moveTo>
                  <a:cubicBezTo>
                    <a:pt x="62" y="76"/>
                    <a:pt x="79" y="58"/>
                    <a:pt x="78" y="37"/>
                  </a:cubicBezTo>
                  <a:cubicBezTo>
                    <a:pt x="78" y="16"/>
                    <a:pt x="60" y="0"/>
                    <a:pt x="38" y="0"/>
                  </a:cubicBezTo>
                  <a:cubicBezTo>
                    <a:pt x="17" y="1"/>
                    <a:pt x="0" y="19"/>
                    <a:pt x="1" y="40"/>
                  </a:cubicBezTo>
                  <a:cubicBezTo>
                    <a:pt x="2" y="61"/>
                    <a:pt x="20" y="77"/>
                    <a:pt x="41" y="7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527"/>
            <p:cNvSpPr>
              <a:spLocks/>
            </p:cNvSpPr>
            <p:nvPr/>
          </p:nvSpPr>
          <p:spPr bwMode="auto">
            <a:xfrm>
              <a:off x="5655354" y="2288402"/>
              <a:ext cx="273274" cy="197735"/>
            </a:xfrm>
            <a:custGeom>
              <a:avLst/>
              <a:gdLst>
                <a:gd name="T0" fmla="*/ 119 w 156"/>
                <a:gd name="T1" fmla="*/ 0 h 113"/>
                <a:gd name="T2" fmla="*/ 80 w 156"/>
                <a:gd name="T3" fmla="*/ 46 h 113"/>
                <a:gd name="T4" fmla="*/ 37 w 156"/>
                <a:gd name="T5" fmla="*/ 1 h 113"/>
                <a:gd name="T6" fmla="*/ 1 w 156"/>
                <a:gd name="T7" fmla="*/ 50 h 113"/>
                <a:gd name="T8" fmla="*/ 3 w 156"/>
                <a:gd name="T9" fmla="*/ 113 h 113"/>
                <a:gd name="T10" fmla="*/ 156 w 156"/>
                <a:gd name="T11" fmla="*/ 113 h 113"/>
                <a:gd name="T12" fmla="*/ 154 w 156"/>
                <a:gd name="T13" fmla="*/ 45 h 113"/>
                <a:gd name="T14" fmla="*/ 119 w 156"/>
                <a:gd name="T1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6" h="113">
                  <a:moveTo>
                    <a:pt x="119" y="0"/>
                  </a:moveTo>
                  <a:cubicBezTo>
                    <a:pt x="80" y="46"/>
                    <a:pt x="80" y="46"/>
                    <a:pt x="80" y="46"/>
                  </a:cubicBezTo>
                  <a:cubicBezTo>
                    <a:pt x="37" y="1"/>
                    <a:pt x="37" y="1"/>
                    <a:pt x="37" y="1"/>
                  </a:cubicBezTo>
                  <a:cubicBezTo>
                    <a:pt x="11" y="11"/>
                    <a:pt x="0" y="26"/>
                    <a:pt x="1" y="50"/>
                  </a:cubicBezTo>
                  <a:cubicBezTo>
                    <a:pt x="3" y="113"/>
                    <a:pt x="3" y="113"/>
                    <a:pt x="3" y="113"/>
                  </a:cubicBezTo>
                  <a:cubicBezTo>
                    <a:pt x="156" y="113"/>
                    <a:pt x="156" y="113"/>
                    <a:pt x="156" y="113"/>
                  </a:cubicBezTo>
                  <a:cubicBezTo>
                    <a:pt x="154" y="45"/>
                    <a:pt x="154" y="45"/>
                    <a:pt x="154" y="45"/>
                  </a:cubicBezTo>
                  <a:cubicBezTo>
                    <a:pt x="153" y="23"/>
                    <a:pt x="144" y="9"/>
                    <a:pt x="11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Freeform 534"/>
            <p:cNvSpPr>
              <a:spLocks noEditPoints="1"/>
            </p:cNvSpPr>
            <p:nvPr/>
          </p:nvSpPr>
          <p:spPr bwMode="auto">
            <a:xfrm>
              <a:off x="4751846" y="2769779"/>
              <a:ext cx="159225" cy="268090"/>
            </a:xfrm>
            <a:custGeom>
              <a:avLst/>
              <a:gdLst>
                <a:gd name="T0" fmla="*/ 54 w 91"/>
                <a:gd name="T1" fmla="*/ 71 h 153"/>
                <a:gd name="T2" fmla="*/ 91 w 91"/>
                <a:gd name="T3" fmla="*/ 25 h 153"/>
                <a:gd name="T4" fmla="*/ 91 w 91"/>
                <a:gd name="T5" fmla="*/ 25 h 153"/>
                <a:gd name="T6" fmla="*/ 91 w 91"/>
                <a:gd name="T7" fmla="*/ 0 h 153"/>
                <a:gd name="T8" fmla="*/ 46 w 91"/>
                <a:gd name="T9" fmla="*/ 0 h 153"/>
                <a:gd name="T10" fmla="*/ 45 w 91"/>
                <a:gd name="T11" fmla="*/ 0 h 153"/>
                <a:gd name="T12" fmla="*/ 0 w 91"/>
                <a:gd name="T13" fmla="*/ 0 h 153"/>
                <a:gd name="T14" fmla="*/ 0 w 91"/>
                <a:gd name="T15" fmla="*/ 25 h 153"/>
                <a:gd name="T16" fmla="*/ 0 w 91"/>
                <a:gd name="T17" fmla="*/ 25 h 153"/>
                <a:gd name="T18" fmla="*/ 37 w 91"/>
                <a:gd name="T19" fmla="*/ 71 h 153"/>
                <a:gd name="T20" fmla="*/ 42 w 91"/>
                <a:gd name="T21" fmla="*/ 77 h 153"/>
                <a:gd name="T22" fmla="*/ 40 w 91"/>
                <a:gd name="T23" fmla="*/ 82 h 153"/>
                <a:gd name="T24" fmla="*/ 0 w 91"/>
                <a:gd name="T25" fmla="*/ 128 h 153"/>
                <a:gd name="T26" fmla="*/ 0 w 91"/>
                <a:gd name="T27" fmla="*/ 128 h 153"/>
                <a:gd name="T28" fmla="*/ 0 w 91"/>
                <a:gd name="T29" fmla="*/ 153 h 153"/>
                <a:gd name="T30" fmla="*/ 45 w 91"/>
                <a:gd name="T31" fmla="*/ 153 h 153"/>
                <a:gd name="T32" fmla="*/ 46 w 91"/>
                <a:gd name="T33" fmla="*/ 153 h 153"/>
                <a:gd name="T34" fmla="*/ 91 w 91"/>
                <a:gd name="T35" fmla="*/ 153 h 153"/>
                <a:gd name="T36" fmla="*/ 91 w 91"/>
                <a:gd name="T37" fmla="*/ 128 h 153"/>
                <a:gd name="T38" fmla="*/ 91 w 91"/>
                <a:gd name="T39" fmla="*/ 128 h 153"/>
                <a:gd name="T40" fmla="*/ 51 w 91"/>
                <a:gd name="T41" fmla="*/ 82 h 153"/>
                <a:gd name="T42" fmla="*/ 49 w 91"/>
                <a:gd name="T43" fmla="*/ 77 h 153"/>
                <a:gd name="T44" fmla="*/ 54 w 91"/>
                <a:gd name="T45" fmla="*/ 71 h 153"/>
                <a:gd name="T46" fmla="*/ 14 w 91"/>
                <a:gd name="T47" fmla="*/ 127 h 153"/>
                <a:gd name="T48" fmla="*/ 14 w 91"/>
                <a:gd name="T49" fmla="*/ 124 h 153"/>
                <a:gd name="T50" fmla="*/ 14 w 91"/>
                <a:gd name="T51" fmla="*/ 124 h 153"/>
                <a:gd name="T52" fmla="*/ 42 w 91"/>
                <a:gd name="T53" fmla="*/ 92 h 153"/>
                <a:gd name="T54" fmla="*/ 14 w 91"/>
                <a:gd name="T55" fmla="*/ 127 h 153"/>
                <a:gd name="T56" fmla="*/ 80 w 91"/>
                <a:gd name="T57" fmla="*/ 124 h 153"/>
                <a:gd name="T58" fmla="*/ 80 w 91"/>
                <a:gd name="T59" fmla="*/ 126 h 153"/>
                <a:gd name="T60" fmla="*/ 52 w 91"/>
                <a:gd name="T61" fmla="*/ 92 h 153"/>
                <a:gd name="T62" fmla="*/ 80 w 91"/>
                <a:gd name="T63" fmla="*/ 124 h 153"/>
                <a:gd name="T64" fmla="*/ 42 w 91"/>
                <a:gd name="T65" fmla="*/ 41 h 153"/>
                <a:gd name="T66" fmla="*/ 18 w 91"/>
                <a:gd name="T67" fmla="*/ 45 h 153"/>
                <a:gd name="T68" fmla="*/ 14 w 91"/>
                <a:gd name="T69" fmla="*/ 28 h 153"/>
                <a:gd name="T70" fmla="*/ 14 w 91"/>
                <a:gd name="T71" fmla="*/ 28 h 153"/>
                <a:gd name="T72" fmla="*/ 14 w 91"/>
                <a:gd name="T73" fmla="*/ 11 h 153"/>
                <a:gd name="T74" fmla="*/ 19 w 91"/>
                <a:gd name="T75" fmla="*/ 11 h 153"/>
                <a:gd name="T76" fmla="*/ 75 w 91"/>
                <a:gd name="T77" fmla="*/ 11 h 153"/>
                <a:gd name="T78" fmla="*/ 80 w 91"/>
                <a:gd name="T79" fmla="*/ 11 h 153"/>
                <a:gd name="T80" fmla="*/ 80 w 91"/>
                <a:gd name="T81" fmla="*/ 28 h 153"/>
                <a:gd name="T82" fmla="*/ 79 w 91"/>
                <a:gd name="T83" fmla="*/ 37 h 153"/>
                <a:gd name="T84" fmla="*/ 60 w 91"/>
                <a:gd name="T85" fmla="*/ 43 h 153"/>
                <a:gd name="T86" fmla="*/ 42 w 91"/>
                <a:gd name="T87" fmla="*/ 41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91" h="153">
                  <a:moveTo>
                    <a:pt x="54" y="71"/>
                  </a:moveTo>
                  <a:cubicBezTo>
                    <a:pt x="75" y="66"/>
                    <a:pt x="91" y="48"/>
                    <a:pt x="91" y="25"/>
                  </a:cubicBezTo>
                  <a:cubicBezTo>
                    <a:pt x="91" y="25"/>
                    <a:pt x="91" y="25"/>
                    <a:pt x="91" y="25"/>
                  </a:cubicBezTo>
                  <a:cubicBezTo>
                    <a:pt x="91" y="0"/>
                    <a:pt x="91" y="0"/>
                    <a:pt x="91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48"/>
                    <a:pt x="16" y="66"/>
                    <a:pt x="37" y="71"/>
                  </a:cubicBezTo>
                  <a:cubicBezTo>
                    <a:pt x="39" y="72"/>
                    <a:pt x="41" y="75"/>
                    <a:pt x="42" y="77"/>
                  </a:cubicBezTo>
                  <a:cubicBezTo>
                    <a:pt x="42" y="79"/>
                    <a:pt x="41" y="80"/>
                    <a:pt x="40" y="82"/>
                  </a:cubicBezTo>
                  <a:cubicBezTo>
                    <a:pt x="17" y="85"/>
                    <a:pt x="0" y="104"/>
                    <a:pt x="0" y="12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53"/>
                    <a:pt x="0" y="153"/>
                    <a:pt x="0" y="153"/>
                  </a:cubicBezTo>
                  <a:cubicBezTo>
                    <a:pt x="45" y="153"/>
                    <a:pt x="45" y="153"/>
                    <a:pt x="45" y="153"/>
                  </a:cubicBezTo>
                  <a:cubicBezTo>
                    <a:pt x="46" y="153"/>
                    <a:pt x="46" y="153"/>
                    <a:pt x="46" y="153"/>
                  </a:cubicBezTo>
                  <a:cubicBezTo>
                    <a:pt x="91" y="153"/>
                    <a:pt x="91" y="153"/>
                    <a:pt x="91" y="153"/>
                  </a:cubicBezTo>
                  <a:cubicBezTo>
                    <a:pt x="91" y="128"/>
                    <a:pt x="91" y="128"/>
                    <a:pt x="91" y="128"/>
                  </a:cubicBezTo>
                  <a:cubicBezTo>
                    <a:pt x="91" y="128"/>
                    <a:pt x="91" y="128"/>
                    <a:pt x="91" y="128"/>
                  </a:cubicBezTo>
                  <a:cubicBezTo>
                    <a:pt x="91" y="104"/>
                    <a:pt x="74" y="85"/>
                    <a:pt x="51" y="82"/>
                  </a:cubicBezTo>
                  <a:cubicBezTo>
                    <a:pt x="50" y="80"/>
                    <a:pt x="49" y="79"/>
                    <a:pt x="49" y="77"/>
                  </a:cubicBezTo>
                  <a:cubicBezTo>
                    <a:pt x="50" y="75"/>
                    <a:pt x="51" y="72"/>
                    <a:pt x="54" y="71"/>
                  </a:cubicBezTo>
                  <a:close/>
                  <a:moveTo>
                    <a:pt x="14" y="127"/>
                  </a:moveTo>
                  <a:cubicBezTo>
                    <a:pt x="14" y="124"/>
                    <a:pt x="14" y="124"/>
                    <a:pt x="14" y="124"/>
                  </a:cubicBezTo>
                  <a:cubicBezTo>
                    <a:pt x="14" y="124"/>
                    <a:pt x="14" y="124"/>
                    <a:pt x="14" y="124"/>
                  </a:cubicBezTo>
                  <a:cubicBezTo>
                    <a:pt x="14" y="108"/>
                    <a:pt x="26" y="95"/>
                    <a:pt x="42" y="92"/>
                  </a:cubicBezTo>
                  <a:cubicBezTo>
                    <a:pt x="41" y="98"/>
                    <a:pt x="38" y="114"/>
                    <a:pt x="14" y="127"/>
                  </a:cubicBezTo>
                  <a:close/>
                  <a:moveTo>
                    <a:pt x="80" y="124"/>
                  </a:moveTo>
                  <a:cubicBezTo>
                    <a:pt x="80" y="126"/>
                    <a:pt x="80" y="126"/>
                    <a:pt x="80" y="126"/>
                  </a:cubicBezTo>
                  <a:cubicBezTo>
                    <a:pt x="70" y="120"/>
                    <a:pt x="51" y="106"/>
                    <a:pt x="52" y="92"/>
                  </a:cubicBezTo>
                  <a:cubicBezTo>
                    <a:pt x="67" y="94"/>
                    <a:pt x="80" y="108"/>
                    <a:pt x="80" y="124"/>
                  </a:cubicBezTo>
                  <a:close/>
                  <a:moveTo>
                    <a:pt x="42" y="41"/>
                  </a:moveTo>
                  <a:cubicBezTo>
                    <a:pt x="32" y="37"/>
                    <a:pt x="23" y="42"/>
                    <a:pt x="18" y="45"/>
                  </a:cubicBezTo>
                  <a:cubicBezTo>
                    <a:pt x="16" y="40"/>
                    <a:pt x="14" y="34"/>
                    <a:pt x="14" y="28"/>
                  </a:cubicBezTo>
                  <a:cubicBezTo>
                    <a:pt x="14" y="28"/>
                    <a:pt x="14" y="28"/>
                    <a:pt x="14" y="28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75" y="11"/>
                    <a:pt x="75" y="11"/>
                    <a:pt x="75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28"/>
                    <a:pt x="80" y="28"/>
                    <a:pt x="80" y="28"/>
                  </a:cubicBezTo>
                  <a:cubicBezTo>
                    <a:pt x="80" y="31"/>
                    <a:pt x="79" y="34"/>
                    <a:pt x="79" y="37"/>
                  </a:cubicBezTo>
                  <a:cubicBezTo>
                    <a:pt x="73" y="37"/>
                    <a:pt x="63" y="41"/>
                    <a:pt x="60" y="43"/>
                  </a:cubicBezTo>
                  <a:cubicBezTo>
                    <a:pt x="55" y="45"/>
                    <a:pt x="55" y="47"/>
                    <a:pt x="42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Freeform 535"/>
            <p:cNvSpPr>
              <a:spLocks/>
            </p:cNvSpPr>
            <p:nvPr/>
          </p:nvSpPr>
          <p:spPr bwMode="auto">
            <a:xfrm>
              <a:off x="4735553" y="3046016"/>
              <a:ext cx="194773" cy="35548"/>
            </a:xfrm>
            <a:custGeom>
              <a:avLst/>
              <a:gdLst>
                <a:gd name="T0" fmla="*/ 103 w 111"/>
                <a:gd name="T1" fmla="*/ 0 h 20"/>
                <a:gd name="T2" fmla="*/ 7 w 111"/>
                <a:gd name="T3" fmla="*/ 0 h 20"/>
                <a:gd name="T4" fmla="*/ 0 w 111"/>
                <a:gd name="T5" fmla="*/ 10 h 20"/>
                <a:gd name="T6" fmla="*/ 7 w 111"/>
                <a:gd name="T7" fmla="*/ 20 h 20"/>
                <a:gd name="T8" fmla="*/ 103 w 111"/>
                <a:gd name="T9" fmla="*/ 20 h 20"/>
                <a:gd name="T10" fmla="*/ 111 w 111"/>
                <a:gd name="T11" fmla="*/ 10 h 20"/>
                <a:gd name="T12" fmla="*/ 103 w 111"/>
                <a:gd name="T13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1" h="20">
                  <a:moveTo>
                    <a:pt x="103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5"/>
                    <a:pt x="0" y="10"/>
                  </a:cubicBezTo>
                  <a:cubicBezTo>
                    <a:pt x="0" y="16"/>
                    <a:pt x="3" y="20"/>
                    <a:pt x="7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7" y="20"/>
                    <a:pt x="111" y="16"/>
                    <a:pt x="111" y="10"/>
                  </a:cubicBezTo>
                  <a:cubicBezTo>
                    <a:pt x="111" y="5"/>
                    <a:pt x="107" y="0"/>
                    <a:pt x="10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Freeform 536"/>
            <p:cNvSpPr>
              <a:spLocks/>
            </p:cNvSpPr>
            <p:nvPr/>
          </p:nvSpPr>
          <p:spPr bwMode="auto">
            <a:xfrm>
              <a:off x="4735553" y="2723863"/>
              <a:ext cx="194773" cy="35548"/>
            </a:xfrm>
            <a:custGeom>
              <a:avLst/>
              <a:gdLst>
                <a:gd name="T0" fmla="*/ 7 w 111"/>
                <a:gd name="T1" fmla="*/ 20 h 20"/>
                <a:gd name="T2" fmla="*/ 103 w 111"/>
                <a:gd name="T3" fmla="*/ 20 h 20"/>
                <a:gd name="T4" fmla="*/ 111 w 111"/>
                <a:gd name="T5" fmla="*/ 10 h 20"/>
                <a:gd name="T6" fmla="*/ 103 w 111"/>
                <a:gd name="T7" fmla="*/ 0 h 20"/>
                <a:gd name="T8" fmla="*/ 7 w 111"/>
                <a:gd name="T9" fmla="*/ 0 h 20"/>
                <a:gd name="T10" fmla="*/ 0 w 111"/>
                <a:gd name="T11" fmla="*/ 10 h 20"/>
                <a:gd name="T12" fmla="*/ 7 w 111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1" h="20">
                  <a:moveTo>
                    <a:pt x="7" y="20"/>
                  </a:moveTo>
                  <a:cubicBezTo>
                    <a:pt x="103" y="20"/>
                    <a:pt x="103" y="20"/>
                    <a:pt x="103" y="20"/>
                  </a:cubicBezTo>
                  <a:cubicBezTo>
                    <a:pt x="107" y="20"/>
                    <a:pt x="111" y="16"/>
                    <a:pt x="111" y="10"/>
                  </a:cubicBezTo>
                  <a:cubicBezTo>
                    <a:pt x="111" y="5"/>
                    <a:pt x="107" y="0"/>
                    <a:pt x="103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5"/>
                    <a:pt x="0" y="10"/>
                  </a:cubicBezTo>
                  <a:cubicBezTo>
                    <a:pt x="0" y="16"/>
                    <a:pt x="3" y="20"/>
                    <a:pt x="7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Freeform 537"/>
            <p:cNvSpPr>
              <a:spLocks noEditPoints="1"/>
            </p:cNvSpPr>
            <p:nvPr/>
          </p:nvSpPr>
          <p:spPr bwMode="auto">
            <a:xfrm>
              <a:off x="4893297" y="2823842"/>
              <a:ext cx="225877" cy="224396"/>
            </a:xfrm>
            <a:custGeom>
              <a:avLst/>
              <a:gdLst>
                <a:gd name="T0" fmla="*/ 65 w 129"/>
                <a:gd name="T1" fmla="*/ 0 h 128"/>
                <a:gd name="T2" fmla="*/ 0 w 129"/>
                <a:gd name="T3" fmla="*/ 64 h 128"/>
                <a:gd name="T4" fmla="*/ 65 w 129"/>
                <a:gd name="T5" fmla="*/ 128 h 128"/>
                <a:gd name="T6" fmla="*/ 129 w 129"/>
                <a:gd name="T7" fmla="*/ 64 h 128"/>
                <a:gd name="T8" fmla="*/ 65 w 129"/>
                <a:gd name="T9" fmla="*/ 0 h 128"/>
                <a:gd name="T10" fmla="*/ 65 w 129"/>
                <a:gd name="T11" fmla="*/ 114 h 128"/>
                <a:gd name="T12" fmla="*/ 14 w 129"/>
                <a:gd name="T13" fmla="*/ 64 h 128"/>
                <a:gd name="T14" fmla="*/ 65 w 129"/>
                <a:gd name="T15" fmla="*/ 13 h 128"/>
                <a:gd name="T16" fmla="*/ 115 w 129"/>
                <a:gd name="T17" fmla="*/ 64 h 128"/>
                <a:gd name="T18" fmla="*/ 65 w 129"/>
                <a:gd name="T19" fmla="*/ 114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9" h="128">
                  <a:moveTo>
                    <a:pt x="65" y="0"/>
                  </a:moveTo>
                  <a:cubicBezTo>
                    <a:pt x="29" y="0"/>
                    <a:pt x="0" y="28"/>
                    <a:pt x="0" y="64"/>
                  </a:cubicBezTo>
                  <a:cubicBezTo>
                    <a:pt x="0" y="99"/>
                    <a:pt x="29" y="128"/>
                    <a:pt x="65" y="128"/>
                  </a:cubicBezTo>
                  <a:cubicBezTo>
                    <a:pt x="100" y="128"/>
                    <a:pt x="129" y="99"/>
                    <a:pt x="129" y="64"/>
                  </a:cubicBezTo>
                  <a:cubicBezTo>
                    <a:pt x="129" y="28"/>
                    <a:pt x="100" y="0"/>
                    <a:pt x="65" y="0"/>
                  </a:cubicBezTo>
                  <a:close/>
                  <a:moveTo>
                    <a:pt x="65" y="114"/>
                  </a:moveTo>
                  <a:cubicBezTo>
                    <a:pt x="37" y="114"/>
                    <a:pt x="14" y="92"/>
                    <a:pt x="14" y="64"/>
                  </a:cubicBezTo>
                  <a:cubicBezTo>
                    <a:pt x="14" y="36"/>
                    <a:pt x="37" y="13"/>
                    <a:pt x="65" y="13"/>
                  </a:cubicBezTo>
                  <a:cubicBezTo>
                    <a:pt x="92" y="13"/>
                    <a:pt x="115" y="36"/>
                    <a:pt x="115" y="64"/>
                  </a:cubicBezTo>
                  <a:cubicBezTo>
                    <a:pt x="115" y="92"/>
                    <a:pt x="92" y="114"/>
                    <a:pt x="65" y="11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538"/>
            <p:cNvSpPr>
              <a:spLocks noEditPoints="1"/>
            </p:cNvSpPr>
            <p:nvPr/>
          </p:nvSpPr>
          <p:spPr bwMode="auto">
            <a:xfrm>
              <a:off x="4972539" y="2869758"/>
              <a:ext cx="69615" cy="132564"/>
            </a:xfrm>
            <a:custGeom>
              <a:avLst/>
              <a:gdLst>
                <a:gd name="T0" fmla="*/ 18 w 40"/>
                <a:gd name="T1" fmla="*/ 76 h 76"/>
                <a:gd name="T2" fmla="*/ 18 w 40"/>
                <a:gd name="T3" fmla="*/ 69 h 76"/>
                <a:gd name="T4" fmla="*/ 9 w 40"/>
                <a:gd name="T5" fmla="*/ 66 h 76"/>
                <a:gd name="T6" fmla="*/ 3 w 40"/>
                <a:gd name="T7" fmla="*/ 60 h 76"/>
                <a:gd name="T8" fmla="*/ 0 w 40"/>
                <a:gd name="T9" fmla="*/ 51 h 76"/>
                <a:gd name="T10" fmla="*/ 7 w 40"/>
                <a:gd name="T11" fmla="*/ 49 h 76"/>
                <a:gd name="T12" fmla="*/ 10 w 40"/>
                <a:gd name="T13" fmla="*/ 58 h 76"/>
                <a:gd name="T14" fmla="*/ 18 w 40"/>
                <a:gd name="T15" fmla="*/ 63 h 76"/>
                <a:gd name="T16" fmla="*/ 18 w 40"/>
                <a:gd name="T17" fmla="*/ 39 h 76"/>
                <a:gd name="T18" fmla="*/ 8 w 40"/>
                <a:gd name="T19" fmla="*/ 35 h 76"/>
                <a:gd name="T20" fmla="*/ 3 w 40"/>
                <a:gd name="T21" fmla="*/ 29 h 76"/>
                <a:gd name="T22" fmla="*/ 1 w 40"/>
                <a:gd name="T23" fmla="*/ 21 h 76"/>
                <a:gd name="T24" fmla="*/ 7 w 40"/>
                <a:gd name="T25" fmla="*/ 8 h 76"/>
                <a:gd name="T26" fmla="*/ 18 w 40"/>
                <a:gd name="T27" fmla="*/ 4 h 76"/>
                <a:gd name="T28" fmla="*/ 18 w 40"/>
                <a:gd name="T29" fmla="*/ 0 h 76"/>
                <a:gd name="T30" fmla="*/ 22 w 40"/>
                <a:gd name="T31" fmla="*/ 0 h 76"/>
                <a:gd name="T32" fmla="*/ 22 w 40"/>
                <a:gd name="T33" fmla="*/ 4 h 76"/>
                <a:gd name="T34" fmla="*/ 33 w 40"/>
                <a:gd name="T35" fmla="*/ 8 h 76"/>
                <a:gd name="T36" fmla="*/ 39 w 40"/>
                <a:gd name="T37" fmla="*/ 19 h 76"/>
                <a:gd name="T38" fmla="*/ 31 w 40"/>
                <a:gd name="T39" fmla="*/ 20 h 76"/>
                <a:gd name="T40" fmla="*/ 28 w 40"/>
                <a:gd name="T41" fmla="*/ 14 h 76"/>
                <a:gd name="T42" fmla="*/ 22 w 40"/>
                <a:gd name="T43" fmla="*/ 10 h 76"/>
                <a:gd name="T44" fmla="*/ 22 w 40"/>
                <a:gd name="T45" fmla="*/ 32 h 76"/>
                <a:gd name="T46" fmla="*/ 30 w 40"/>
                <a:gd name="T47" fmla="*/ 34 h 76"/>
                <a:gd name="T48" fmla="*/ 36 w 40"/>
                <a:gd name="T49" fmla="*/ 38 h 76"/>
                <a:gd name="T50" fmla="*/ 39 w 40"/>
                <a:gd name="T51" fmla="*/ 43 h 76"/>
                <a:gd name="T52" fmla="*/ 40 w 40"/>
                <a:gd name="T53" fmla="*/ 50 h 76"/>
                <a:gd name="T54" fmla="*/ 35 w 40"/>
                <a:gd name="T55" fmla="*/ 63 h 76"/>
                <a:gd name="T56" fmla="*/ 22 w 40"/>
                <a:gd name="T57" fmla="*/ 69 h 76"/>
                <a:gd name="T58" fmla="*/ 22 w 40"/>
                <a:gd name="T59" fmla="*/ 76 h 76"/>
                <a:gd name="T60" fmla="*/ 18 w 40"/>
                <a:gd name="T61" fmla="*/ 76 h 76"/>
                <a:gd name="T62" fmla="*/ 18 w 40"/>
                <a:gd name="T63" fmla="*/ 10 h 76"/>
                <a:gd name="T64" fmla="*/ 11 w 40"/>
                <a:gd name="T65" fmla="*/ 14 h 76"/>
                <a:gd name="T66" fmla="*/ 9 w 40"/>
                <a:gd name="T67" fmla="*/ 21 h 76"/>
                <a:gd name="T68" fmla="*/ 11 w 40"/>
                <a:gd name="T69" fmla="*/ 27 h 76"/>
                <a:gd name="T70" fmla="*/ 18 w 40"/>
                <a:gd name="T71" fmla="*/ 31 h 76"/>
                <a:gd name="T72" fmla="*/ 18 w 40"/>
                <a:gd name="T73" fmla="*/ 10 h 76"/>
                <a:gd name="T74" fmla="*/ 22 w 40"/>
                <a:gd name="T75" fmla="*/ 63 h 76"/>
                <a:gd name="T76" fmla="*/ 30 w 40"/>
                <a:gd name="T77" fmla="*/ 59 h 76"/>
                <a:gd name="T78" fmla="*/ 33 w 40"/>
                <a:gd name="T79" fmla="*/ 51 h 76"/>
                <a:gd name="T80" fmla="*/ 31 w 40"/>
                <a:gd name="T81" fmla="*/ 44 h 76"/>
                <a:gd name="T82" fmla="*/ 22 w 40"/>
                <a:gd name="T83" fmla="*/ 40 h 76"/>
                <a:gd name="T84" fmla="*/ 22 w 40"/>
                <a:gd name="T85" fmla="*/ 63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40" h="76">
                  <a:moveTo>
                    <a:pt x="18" y="76"/>
                  </a:moveTo>
                  <a:cubicBezTo>
                    <a:pt x="18" y="69"/>
                    <a:pt x="18" y="69"/>
                    <a:pt x="18" y="69"/>
                  </a:cubicBezTo>
                  <a:cubicBezTo>
                    <a:pt x="14" y="68"/>
                    <a:pt x="11" y="68"/>
                    <a:pt x="9" y="66"/>
                  </a:cubicBezTo>
                  <a:cubicBezTo>
                    <a:pt x="6" y="65"/>
                    <a:pt x="4" y="63"/>
                    <a:pt x="3" y="60"/>
                  </a:cubicBezTo>
                  <a:cubicBezTo>
                    <a:pt x="1" y="58"/>
                    <a:pt x="0" y="54"/>
                    <a:pt x="0" y="51"/>
                  </a:cubicBezTo>
                  <a:cubicBezTo>
                    <a:pt x="7" y="49"/>
                    <a:pt x="7" y="49"/>
                    <a:pt x="7" y="49"/>
                  </a:cubicBezTo>
                  <a:cubicBezTo>
                    <a:pt x="8" y="53"/>
                    <a:pt x="9" y="56"/>
                    <a:pt x="10" y="58"/>
                  </a:cubicBezTo>
                  <a:cubicBezTo>
                    <a:pt x="12" y="61"/>
                    <a:pt x="15" y="62"/>
                    <a:pt x="18" y="63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5" y="38"/>
                    <a:pt x="12" y="37"/>
                    <a:pt x="8" y="35"/>
                  </a:cubicBezTo>
                  <a:cubicBezTo>
                    <a:pt x="6" y="34"/>
                    <a:pt x="4" y="32"/>
                    <a:pt x="3" y="29"/>
                  </a:cubicBezTo>
                  <a:cubicBezTo>
                    <a:pt x="2" y="27"/>
                    <a:pt x="1" y="24"/>
                    <a:pt x="1" y="21"/>
                  </a:cubicBezTo>
                  <a:cubicBezTo>
                    <a:pt x="1" y="16"/>
                    <a:pt x="3" y="12"/>
                    <a:pt x="7" y="8"/>
                  </a:cubicBezTo>
                  <a:cubicBezTo>
                    <a:pt x="9" y="6"/>
                    <a:pt x="13" y="5"/>
                    <a:pt x="18" y="4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7" y="5"/>
                    <a:pt x="30" y="6"/>
                    <a:pt x="33" y="8"/>
                  </a:cubicBezTo>
                  <a:cubicBezTo>
                    <a:pt x="36" y="11"/>
                    <a:pt x="38" y="14"/>
                    <a:pt x="39" y="19"/>
                  </a:cubicBezTo>
                  <a:cubicBezTo>
                    <a:pt x="31" y="20"/>
                    <a:pt x="31" y="20"/>
                    <a:pt x="31" y="20"/>
                  </a:cubicBezTo>
                  <a:cubicBezTo>
                    <a:pt x="31" y="17"/>
                    <a:pt x="30" y="15"/>
                    <a:pt x="28" y="14"/>
                  </a:cubicBezTo>
                  <a:cubicBezTo>
                    <a:pt x="27" y="12"/>
                    <a:pt x="25" y="11"/>
                    <a:pt x="22" y="10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26" y="33"/>
                    <a:pt x="29" y="34"/>
                    <a:pt x="30" y="34"/>
                  </a:cubicBezTo>
                  <a:cubicBezTo>
                    <a:pt x="32" y="35"/>
                    <a:pt x="34" y="37"/>
                    <a:pt x="36" y="38"/>
                  </a:cubicBezTo>
                  <a:cubicBezTo>
                    <a:pt x="37" y="40"/>
                    <a:pt x="38" y="41"/>
                    <a:pt x="39" y="43"/>
                  </a:cubicBezTo>
                  <a:cubicBezTo>
                    <a:pt x="40" y="46"/>
                    <a:pt x="40" y="48"/>
                    <a:pt x="40" y="50"/>
                  </a:cubicBezTo>
                  <a:cubicBezTo>
                    <a:pt x="40" y="55"/>
                    <a:pt x="39" y="60"/>
                    <a:pt x="35" y="63"/>
                  </a:cubicBezTo>
                  <a:cubicBezTo>
                    <a:pt x="32" y="67"/>
                    <a:pt x="28" y="69"/>
                    <a:pt x="22" y="69"/>
                  </a:cubicBezTo>
                  <a:cubicBezTo>
                    <a:pt x="22" y="76"/>
                    <a:pt x="22" y="76"/>
                    <a:pt x="22" y="76"/>
                  </a:cubicBezTo>
                  <a:lnTo>
                    <a:pt x="18" y="76"/>
                  </a:lnTo>
                  <a:close/>
                  <a:moveTo>
                    <a:pt x="18" y="10"/>
                  </a:moveTo>
                  <a:cubicBezTo>
                    <a:pt x="15" y="11"/>
                    <a:pt x="13" y="12"/>
                    <a:pt x="11" y="14"/>
                  </a:cubicBezTo>
                  <a:cubicBezTo>
                    <a:pt x="9" y="16"/>
                    <a:pt x="9" y="18"/>
                    <a:pt x="9" y="21"/>
                  </a:cubicBezTo>
                  <a:cubicBezTo>
                    <a:pt x="9" y="23"/>
                    <a:pt x="9" y="25"/>
                    <a:pt x="11" y="27"/>
                  </a:cubicBezTo>
                  <a:cubicBezTo>
                    <a:pt x="12" y="29"/>
                    <a:pt x="15" y="30"/>
                    <a:pt x="18" y="31"/>
                  </a:cubicBezTo>
                  <a:lnTo>
                    <a:pt x="18" y="10"/>
                  </a:lnTo>
                  <a:close/>
                  <a:moveTo>
                    <a:pt x="22" y="63"/>
                  </a:moveTo>
                  <a:cubicBezTo>
                    <a:pt x="25" y="62"/>
                    <a:pt x="28" y="61"/>
                    <a:pt x="30" y="59"/>
                  </a:cubicBezTo>
                  <a:cubicBezTo>
                    <a:pt x="32" y="57"/>
                    <a:pt x="33" y="54"/>
                    <a:pt x="33" y="51"/>
                  </a:cubicBezTo>
                  <a:cubicBezTo>
                    <a:pt x="33" y="48"/>
                    <a:pt x="32" y="46"/>
                    <a:pt x="31" y="44"/>
                  </a:cubicBezTo>
                  <a:cubicBezTo>
                    <a:pt x="29" y="42"/>
                    <a:pt x="26" y="41"/>
                    <a:pt x="22" y="40"/>
                  </a:cubicBezTo>
                  <a:lnTo>
                    <a:pt x="22" y="6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2" name="Group 61"/>
          <p:cNvGrpSpPr/>
          <p:nvPr/>
        </p:nvGrpSpPr>
        <p:grpSpPr>
          <a:xfrm>
            <a:off x="5703593" y="3841239"/>
            <a:ext cx="2102678" cy="2111024"/>
            <a:chOff x="4958468" y="3328177"/>
            <a:chExt cx="2986020" cy="2997870"/>
          </a:xfrm>
        </p:grpSpPr>
        <p:sp>
          <p:nvSpPr>
            <p:cNvPr id="6" name="Freeform 491"/>
            <p:cNvSpPr>
              <a:spLocks noEditPoints="1"/>
            </p:cNvSpPr>
            <p:nvPr/>
          </p:nvSpPr>
          <p:spPr bwMode="auto">
            <a:xfrm>
              <a:off x="4958468" y="3328177"/>
              <a:ext cx="2986020" cy="2997870"/>
            </a:xfrm>
            <a:custGeom>
              <a:avLst/>
              <a:gdLst>
                <a:gd name="T0" fmla="*/ 1407 w 1705"/>
                <a:gd name="T1" fmla="*/ 204 h 1712"/>
                <a:gd name="T2" fmla="*/ 1345 w 1705"/>
                <a:gd name="T3" fmla="*/ 201 h 1712"/>
                <a:gd name="T4" fmla="*/ 1229 w 1705"/>
                <a:gd name="T5" fmla="*/ 290 h 1712"/>
                <a:gd name="T6" fmla="*/ 1107 w 1705"/>
                <a:gd name="T7" fmla="*/ 310 h 1712"/>
                <a:gd name="T8" fmla="*/ 1012 w 1705"/>
                <a:gd name="T9" fmla="*/ 230 h 1712"/>
                <a:gd name="T10" fmla="*/ 986 w 1705"/>
                <a:gd name="T11" fmla="*/ 40 h 1712"/>
                <a:gd name="T12" fmla="*/ 946 w 1705"/>
                <a:gd name="T13" fmla="*/ 0 h 1712"/>
                <a:gd name="T14" fmla="*/ 777 w 1705"/>
                <a:gd name="T15" fmla="*/ 0 h 1712"/>
                <a:gd name="T16" fmla="*/ 728 w 1705"/>
                <a:gd name="T17" fmla="*/ 54 h 1712"/>
                <a:gd name="T18" fmla="*/ 702 w 1705"/>
                <a:gd name="T19" fmla="*/ 227 h 1712"/>
                <a:gd name="T20" fmla="*/ 628 w 1705"/>
                <a:gd name="T21" fmla="*/ 299 h 1712"/>
                <a:gd name="T22" fmla="*/ 537 w 1705"/>
                <a:gd name="T23" fmla="*/ 313 h 1712"/>
                <a:gd name="T24" fmla="*/ 365 w 1705"/>
                <a:gd name="T25" fmla="*/ 184 h 1712"/>
                <a:gd name="T26" fmla="*/ 312 w 1705"/>
                <a:gd name="T27" fmla="*/ 187 h 1712"/>
                <a:gd name="T28" fmla="*/ 193 w 1705"/>
                <a:gd name="T29" fmla="*/ 307 h 1712"/>
                <a:gd name="T30" fmla="*/ 193 w 1705"/>
                <a:gd name="T31" fmla="*/ 367 h 1712"/>
                <a:gd name="T32" fmla="*/ 314 w 1705"/>
                <a:gd name="T33" fmla="*/ 525 h 1712"/>
                <a:gd name="T34" fmla="*/ 304 w 1705"/>
                <a:gd name="T35" fmla="*/ 607 h 1712"/>
                <a:gd name="T36" fmla="*/ 241 w 1705"/>
                <a:gd name="T37" fmla="*/ 696 h 1712"/>
                <a:gd name="T38" fmla="*/ 46 w 1705"/>
                <a:gd name="T39" fmla="*/ 720 h 1712"/>
                <a:gd name="T40" fmla="*/ 4 w 1705"/>
                <a:gd name="T41" fmla="*/ 755 h 1712"/>
                <a:gd name="T42" fmla="*/ 0 w 1705"/>
                <a:gd name="T43" fmla="*/ 936 h 1712"/>
                <a:gd name="T44" fmla="*/ 51 w 1705"/>
                <a:gd name="T45" fmla="*/ 986 h 1712"/>
                <a:gd name="T46" fmla="*/ 217 w 1705"/>
                <a:gd name="T47" fmla="*/ 1012 h 1712"/>
                <a:gd name="T48" fmla="*/ 298 w 1705"/>
                <a:gd name="T49" fmla="*/ 1089 h 1712"/>
                <a:gd name="T50" fmla="*/ 300 w 1705"/>
                <a:gd name="T51" fmla="*/ 1189 h 1712"/>
                <a:gd name="T52" fmla="*/ 190 w 1705"/>
                <a:gd name="T53" fmla="*/ 1322 h 1712"/>
                <a:gd name="T54" fmla="*/ 194 w 1705"/>
                <a:gd name="T55" fmla="*/ 1407 h 1712"/>
                <a:gd name="T56" fmla="*/ 297 w 1705"/>
                <a:gd name="T57" fmla="*/ 1514 h 1712"/>
                <a:gd name="T58" fmla="*/ 372 w 1705"/>
                <a:gd name="T59" fmla="*/ 1515 h 1712"/>
                <a:gd name="T60" fmla="*/ 505 w 1705"/>
                <a:gd name="T61" fmla="*/ 1417 h 1712"/>
                <a:gd name="T62" fmla="*/ 623 w 1705"/>
                <a:gd name="T63" fmla="*/ 1421 h 1712"/>
                <a:gd name="T64" fmla="*/ 693 w 1705"/>
                <a:gd name="T65" fmla="*/ 1490 h 1712"/>
                <a:gd name="T66" fmla="*/ 716 w 1705"/>
                <a:gd name="T67" fmla="*/ 1655 h 1712"/>
                <a:gd name="T68" fmla="*/ 771 w 1705"/>
                <a:gd name="T69" fmla="*/ 1712 h 1712"/>
                <a:gd name="T70" fmla="*/ 922 w 1705"/>
                <a:gd name="T71" fmla="*/ 1712 h 1712"/>
                <a:gd name="T72" fmla="*/ 980 w 1705"/>
                <a:gd name="T73" fmla="*/ 1663 h 1712"/>
                <a:gd name="T74" fmla="*/ 1007 w 1705"/>
                <a:gd name="T75" fmla="*/ 1486 h 1712"/>
                <a:gd name="T76" fmla="*/ 1103 w 1705"/>
                <a:gd name="T77" fmla="*/ 1408 h 1712"/>
                <a:gd name="T78" fmla="*/ 1194 w 1705"/>
                <a:gd name="T79" fmla="*/ 1422 h 1712"/>
                <a:gd name="T80" fmla="*/ 1324 w 1705"/>
                <a:gd name="T81" fmla="*/ 1523 h 1712"/>
                <a:gd name="T82" fmla="*/ 1393 w 1705"/>
                <a:gd name="T83" fmla="*/ 1521 h 1712"/>
                <a:gd name="T84" fmla="*/ 1505 w 1705"/>
                <a:gd name="T85" fmla="*/ 1410 h 1712"/>
                <a:gd name="T86" fmla="*/ 1516 w 1705"/>
                <a:gd name="T87" fmla="*/ 1341 h 1712"/>
                <a:gd name="T88" fmla="*/ 1406 w 1705"/>
                <a:gd name="T89" fmla="*/ 1195 h 1712"/>
                <a:gd name="T90" fmla="*/ 1414 w 1705"/>
                <a:gd name="T91" fmla="*/ 1085 h 1712"/>
                <a:gd name="T92" fmla="*/ 1501 w 1705"/>
                <a:gd name="T93" fmla="*/ 1012 h 1712"/>
                <a:gd name="T94" fmla="*/ 1649 w 1705"/>
                <a:gd name="T95" fmla="*/ 995 h 1712"/>
                <a:gd name="T96" fmla="*/ 1701 w 1705"/>
                <a:gd name="T97" fmla="*/ 954 h 1712"/>
                <a:gd name="T98" fmla="*/ 1705 w 1705"/>
                <a:gd name="T99" fmla="*/ 778 h 1712"/>
                <a:gd name="T100" fmla="*/ 1662 w 1705"/>
                <a:gd name="T101" fmla="*/ 732 h 1712"/>
                <a:gd name="T102" fmla="*/ 1455 w 1705"/>
                <a:gd name="T103" fmla="*/ 692 h 1712"/>
                <a:gd name="T104" fmla="*/ 1404 w 1705"/>
                <a:gd name="T105" fmla="*/ 608 h 1712"/>
                <a:gd name="T106" fmla="*/ 1412 w 1705"/>
                <a:gd name="T107" fmla="*/ 517 h 1712"/>
                <a:gd name="T108" fmla="*/ 1504 w 1705"/>
                <a:gd name="T109" fmla="*/ 396 h 1712"/>
                <a:gd name="T110" fmla="*/ 1521 w 1705"/>
                <a:gd name="T111" fmla="*/ 332 h 1712"/>
                <a:gd name="T112" fmla="*/ 1407 w 1705"/>
                <a:gd name="T113" fmla="*/ 204 h 1712"/>
                <a:gd name="T114" fmla="*/ 996 w 1705"/>
                <a:gd name="T115" fmla="*/ 1003 h 1712"/>
                <a:gd name="T116" fmla="*/ 703 w 1705"/>
                <a:gd name="T117" fmla="*/ 1002 h 1712"/>
                <a:gd name="T118" fmla="*/ 705 w 1705"/>
                <a:gd name="T119" fmla="*/ 710 h 1712"/>
                <a:gd name="T120" fmla="*/ 997 w 1705"/>
                <a:gd name="T121" fmla="*/ 711 h 1712"/>
                <a:gd name="T122" fmla="*/ 996 w 1705"/>
                <a:gd name="T123" fmla="*/ 1003 h 17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705" h="1712">
                  <a:moveTo>
                    <a:pt x="1407" y="204"/>
                  </a:moveTo>
                  <a:cubicBezTo>
                    <a:pt x="1376" y="174"/>
                    <a:pt x="1345" y="201"/>
                    <a:pt x="1345" y="201"/>
                  </a:cubicBezTo>
                  <a:cubicBezTo>
                    <a:pt x="1345" y="201"/>
                    <a:pt x="1289" y="241"/>
                    <a:pt x="1229" y="290"/>
                  </a:cubicBezTo>
                  <a:cubicBezTo>
                    <a:pt x="1169" y="338"/>
                    <a:pt x="1107" y="310"/>
                    <a:pt x="1107" y="310"/>
                  </a:cubicBezTo>
                  <a:cubicBezTo>
                    <a:pt x="1015" y="289"/>
                    <a:pt x="1012" y="230"/>
                    <a:pt x="1012" y="230"/>
                  </a:cubicBezTo>
                  <a:cubicBezTo>
                    <a:pt x="986" y="40"/>
                    <a:pt x="986" y="40"/>
                    <a:pt x="986" y="40"/>
                  </a:cubicBezTo>
                  <a:cubicBezTo>
                    <a:pt x="980" y="1"/>
                    <a:pt x="946" y="0"/>
                    <a:pt x="946" y="0"/>
                  </a:cubicBezTo>
                  <a:cubicBezTo>
                    <a:pt x="777" y="0"/>
                    <a:pt x="777" y="0"/>
                    <a:pt x="777" y="0"/>
                  </a:cubicBezTo>
                  <a:cubicBezTo>
                    <a:pt x="730" y="2"/>
                    <a:pt x="728" y="54"/>
                    <a:pt x="728" y="54"/>
                  </a:cubicBezTo>
                  <a:cubicBezTo>
                    <a:pt x="702" y="227"/>
                    <a:pt x="702" y="227"/>
                    <a:pt x="702" y="227"/>
                  </a:cubicBezTo>
                  <a:cubicBezTo>
                    <a:pt x="696" y="258"/>
                    <a:pt x="628" y="299"/>
                    <a:pt x="628" y="299"/>
                  </a:cubicBezTo>
                  <a:cubicBezTo>
                    <a:pt x="589" y="322"/>
                    <a:pt x="537" y="313"/>
                    <a:pt x="537" y="313"/>
                  </a:cubicBezTo>
                  <a:cubicBezTo>
                    <a:pt x="365" y="184"/>
                    <a:pt x="365" y="184"/>
                    <a:pt x="365" y="184"/>
                  </a:cubicBezTo>
                  <a:cubicBezTo>
                    <a:pt x="342" y="166"/>
                    <a:pt x="312" y="187"/>
                    <a:pt x="312" y="187"/>
                  </a:cubicBezTo>
                  <a:cubicBezTo>
                    <a:pt x="193" y="307"/>
                    <a:pt x="193" y="307"/>
                    <a:pt x="193" y="307"/>
                  </a:cubicBezTo>
                  <a:cubicBezTo>
                    <a:pt x="165" y="336"/>
                    <a:pt x="193" y="367"/>
                    <a:pt x="193" y="367"/>
                  </a:cubicBezTo>
                  <a:cubicBezTo>
                    <a:pt x="199" y="374"/>
                    <a:pt x="314" y="525"/>
                    <a:pt x="314" y="525"/>
                  </a:cubicBezTo>
                  <a:cubicBezTo>
                    <a:pt x="322" y="545"/>
                    <a:pt x="304" y="607"/>
                    <a:pt x="304" y="607"/>
                  </a:cubicBezTo>
                  <a:cubicBezTo>
                    <a:pt x="292" y="669"/>
                    <a:pt x="241" y="696"/>
                    <a:pt x="241" y="696"/>
                  </a:cubicBezTo>
                  <a:cubicBezTo>
                    <a:pt x="46" y="720"/>
                    <a:pt x="46" y="720"/>
                    <a:pt x="46" y="720"/>
                  </a:cubicBezTo>
                  <a:cubicBezTo>
                    <a:pt x="16" y="720"/>
                    <a:pt x="4" y="755"/>
                    <a:pt x="4" y="755"/>
                  </a:cubicBezTo>
                  <a:cubicBezTo>
                    <a:pt x="0" y="936"/>
                    <a:pt x="0" y="936"/>
                    <a:pt x="0" y="936"/>
                  </a:cubicBezTo>
                  <a:cubicBezTo>
                    <a:pt x="2" y="977"/>
                    <a:pt x="51" y="986"/>
                    <a:pt x="51" y="986"/>
                  </a:cubicBezTo>
                  <a:cubicBezTo>
                    <a:pt x="217" y="1012"/>
                    <a:pt x="217" y="1012"/>
                    <a:pt x="217" y="1012"/>
                  </a:cubicBezTo>
                  <a:cubicBezTo>
                    <a:pt x="268" y="1014"/>
                    <a:pt x="298" y="1089"/>
                    <a:pt x="298" y="1089"/>
                  </a:cubicBezTo>
                  <a:cubicBezTo>
                    <a:pt x="321" y="1136"/>
                    <a:pt x="300" y="1189"/>
                    <a:pt x="300" y="1189"/>
                  </a:cubicBezTo>
                  <a:cubicBezTo>
                    <a:pt x="190" y="1322"/>
                    <a:pt x="190" y="1322"/>
                    <a:pt x="190" y="1322"/>
                  </a:cubicBezTo>
                  <a:cubicBezTo>
                    <a:pt x="152" y="1368"/>
                    <a:pt x="194" y="1407"/>
                    <a:pt x="194" y="1407"/>
                  </a:cubicBezTo>
                  <a:cubicBezTo>
                    <a:pt x="297" y="1514"/>
                    <a:pt x="297" y="1514"/>
                    <a:pt x="297" y="1514"/>
                  </a:cubicBezTo>
                  <a:cubicBezTo>
                    <a:pt x="335" y="1550"/>
                    <a:pt x="372" y="1515"/>
                    <a:pt x="372" y="1515"/>
                  </a:cubicBezTo>
                  <a:cubicBezTo>
                    <a:pt x="505" y="1417"/>
                    <a:pt x="505" y="1417"/>
                    <a:pt x="505" y="1417"/>
                  </a:cubicBezTo>
                  <a:cubicBezTo>
                    <a:pt x="551" y="1380"/>
                    <a:pt x="623" y="1421"/>
                    <a:pt x="623" y="1421"/>
                  </a:cubicBezTo>
                  <a:cubicBezTo>
                    <a:pt x="691" y="1446"/>
                    <a:pt x="693" y="1490"/>
                    <a:pt x="693" y="1490"/>
                  </a:cubicBezTo>
                  <a:cubicBezTo>
                    <a:pt x="716" y="1655"/>
                    <a:pt x="716" y="1655"/>
                    <a:pt x="716" y="1655"/>
                  </a:cubicBezTo>
                  <a:cubicBezTo>
                    <a:pt x="718" y="1709"/>
                    <a:pt x="771" y="1712"/>
                    <a:pt x="771" y="1712"/>
                  </a:cubicBezTo>
                  <a:cubicBezTo>
                    <a:pt x="922" y="1712"/>
                    <a:pt x="922" y="1712"/>
                    <a:pt x="922" y="1712"/>
                  </a:cubicBezTo>
                  <a:cubicBezTo>
                    <a:pt x="981" y="1703"/>
                    <a:pt x="980" y="1663"/>
                    <a:pt x="980" y="1663"/>
                  </a:cubicBezTo>
                  <a:cubicBezTo>
                    <a:pt x="1007" y="1486"/>
                    <a:pt x="1007" y="1486"/>
                    <a:pt x="1007" y="1486"/>
                  </a:cubicBezTo>
                  <a:cubicBezTo>
                    <a:pt x="1016" y="1422"/>
                    <a:pt x="1103" y="1408"/>
                    <a:pt x="1103" y="1408"/>
                  </a:cubicBezTo>
                  <a:cubicBezTo>
                    <a:pt x="1163" y="1387"/>
                    <a:pt x="1194" y="1422"/>
                    <a:pt x="1194" y="1422"/>
                  </a:cubicBezTo>
                  <a:cubicBezTo>
                    <a:pt x="1324" y="1523"/>
                    <a:pt x="1324" y="1523"/>
                    <a:pt x="1324" y="1523"/>
                  </a:cubicBezTo>
                  <a:cubicBezTo>
                    <a:pt x="1353" y="1549"/>
                    <a:pt x="1393" y="1521"/>
                    <a:pt x="1393" y="1521"/>
                  </a:cubicBezTo>
                  <a:cubicBezTo>
                    <a:pt x="1505" y="1410"/>
                    <a:pt x="1505" y="1410"/>
                    <a:pt x="1505" y="1410"/>
                  </a:cubicBezTo>
                  <a:cubicBezTo>
                    <a:pt x="1546" y="1372"/>
                    <a:pt x="1516" y="1341"/>
                    <a:pt x="1516" y="1341"/>
                  </a:cubicBezTo>
                  <a:cubicBezTo>
                    <a:pt x="1406" y="1195"/>
                    <a:pt x="1406" y="1195"/>
                    <a:pt x="1406" y="1195"/>
                  </a:cubicBezTo>
                  <a:cubicBezTo>
                    <a:pt x="1378" y="1154"/>
                    <a:pt x="1414" y="1085"/>
                    <a:pt x="1414" y="1085"/>
                  </a:cubicBezTo>
                  <a:cubicBezTo>
                    <a:pt x="1439" y="1013"/>
                    <a:pt x="1501" y="1012"/>
                    <a:pt x="1501" y="1012"/>
                  </a:cubicBezTo>
                  <a:cubicBezTo>
                    <a:pt x="1649" y="995"/>
                    <a:pt x="1649" y="995"/>
                    <a:pt x="1649" y="995"/>
                  </a:cubicBezTo>
                  <a:cubicBezTo>
                    <a:pt x="1688" y="998"/>
                    <a:pt x="1701" y="954"/>
                    <a:pt x="1701" y="954"/>
                  </a:cubicBezTo>
                  <a:cubicBezTo>
                    <a:pt x="1705" y="778"/>
                    <a:pt x="1705" y="778"/>
                    <a:pt x="1705" y="778"/>
                  </a:cubicBezTo>
                  <a:cubicBezTo>
                    <a:pt x="1700" y="733"/>
                    <a:pt x="1662" y="732"/>
                    <a:pt x="1662" y="732"/>
                  </a:cubicBezTo>
                  <a:cubicBezTo>
                    <a:pt x="1455" y="692"/>
                    <a:pt x="1455" y="692"/>
                    <a:pt x="1455" y="692"/>
                  </a:cubicBezTo>
                  <a:cubicBezTo>
                    <a:pt x="1420" y="683"/>
                    <a:pt x="1404" y="608"/>
                    <a:pt x="1404" y="608"/>
                  </a:cubicBezTo>
                  <a:cubicBezTo>
                    <a:pt x="1384" y="551"/>
                    <a:pt x="1412" y="517"/>
                    <a:pt x="1412" y="517"/>
                  </a:cubicBezTo>
                  <a:cubicBezTo>
                    <a:pt x="1504" y="396"/>
                    <a:pt x="1504" y="396"/>
                    <a:pt x="1504" y="396"/>
                  </a:cubicBezTo>
                  <a:cubicBezTo>
                    <a:pt x="1544" y="354"/>
                    <a:pt x="1521" y="332"/>
                    <a:pt x="1521" y="332"/>
                  </a:cubicBezTo>
                  <a:cubicBezTo>
                    <a:pt x="1521" y="332"/>
                    <a:pt x="1438" y="234"/>
                    <a:pt x="1407" y="204"/>
                  </a:cubicBezTo>
                  <a:close/>
                  <a:moveTo>
                    <a:pt x="996" y="1003"/>
                  </a:moveTo>
                  <a:cubicBezTo>
                    <a:pt x="915" y="1084"/>
                    <a:pt x="784" y="1083"/>
                    <a:pt x="703" y="1002"/>
                  </a:cubicBezTo>
                  <a:cubicBezTo>
                    <a:pt x="623" y="921"/>
                    <a:pt x="624" y="790"/>
                    <a:pt x="705" y="710"/>
                  </a:cubicBezTo>
                  <a:cubicBezTo>
                    <a:pt x="786" y="629"/>
                    <a:pt x="917" y="630"/>
                    <a:pt x="997" y="711"/>
                  </a:cubicBezTo>
                  <a:cubicBezTo>
                    <a:pt x="1077" y="792"/>
                    <a:pt x="1077" y="923"/>
                    <a:pt x="996" y="100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495"/>
            <p:cNvSpPr>
              <a:spLocks/>
            </p:cNvSpPr>
            <p:nvPr/>
          </p:nvSpPr>
          <p:spPr bwMode="auto">
            <a:xfrm>
              <a:off x="5791621" y="5558806"/>
              <a:ext cx="124417" cy="14071"/>
            </a:xfrm>
            <a:custGeom>
              <a:avLst/>
              <a:gdLst>
                <a:gd name="T0" fmla="*/ 68 w 71"/>
                <a:gd name="T1" fmla="*/ 0 h 8"/>
                <a:gd name="T2" fmla="*/ 2 w 71"/>
                <a:gd name="T3" fmla="*/ 0 h 8"/>
                <a:gd name="T4" fmla="*/ 0 w 71"/>
                <a:gd name="T5" fmla="*/ 4 h 8"/>
                <a:gd name="T6" fmla="*/ 4 w 71"/>
                <a:gd name="T7" fmla="*/ 7 h 8"/>
                <a:gd name="T8" fmla="*/ 8 w 71"/>
                <a:gd name="T9" fmla="*/ 7 h 8"/>
                <a:gd name="T10" fmla="*/ 8 w 71"/>
                <a:gd name="T11" fmla="*/ 7 h 8"/>
                <a:gd name="T12" fmla="*/ 62 w 71"/>
                <a:gd name="T13" fmla="*/ 7 h 8"/>
                <a:gd name="T14" fmla="*/ 68 w 71"/>
                <a:gd name="T15" fmla="*/ 7 h 8"/>
                <a:gd name="T16" fmla="*/ 71 w 71"/>
                <a:gd name="T17" fmla="*/ 4 h 8"/>
                <a:gd name="T18" fmla="*/ 68 w 71"/>
                <a:gd name="T1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1" h="8">
                  <a:moveTo>
                    <a:pt x="68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0" y="0"/>
                    <a:pt x="0" y="4"/>
                  </a:cubicBezTo>
                  <a:cubicBezTo>
                    <a:pt x="0" y="8"/>
                    <a:pt x="4" y="7"/>
                    <a:pt x="4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62" y="7"/>
                    <a:pt x="62" y="7"/>
                    <a:pt x="62" y="7"/>
                  </a:cubicBezTo>
                  <a:cubicBezTo>
                    <a:pt x="68" y="7"/>
                    <a:pt x="68" y="7"/>
                    <a:pt x="68" y="7"/>
                  </a:cubicBezTo>
                  <a:cubicBezTo>
                    <a:pt x="68" y="7"/>
                    <a:pt x="71" y="6"/>
                    <a:pt x="71" y="4"/>
                  </a:cubicBezTo>
                  <a:cubicBezTo>
                    <a:pt x="71" y="1"/>
                    <a:pt x="68" y="0"/>
                    <a:pt x="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496"/>
            <p:cNvSpPr>
              <a:spLocks/>
            </p:cNvSpPr>
            <p:nvPr/>
          </p:nvSpPr>
          <p:spPr bwMode="auto">
            <a:xfrm>
              <a:off x="5784956" y="5539550"/>
              <a:ext cx="136267" cy="14071"/>
            </a:xfrm>
            <a:custGeom>
              <a:avLst/>
              <a:gdLst>
                <a:gd name="T0" fmla="*/ 75 w 78"/>
                <a:gd name="T1" fmla="*/ 0 h 8"/>
                <a:gd name="T2" fmla="*/ 3 w 78"/>
                <a:gd name="T3" fmla="*/ 0 h 8"/>
                <a:gd name="T4" fmla="*/ 0 w 78"/>
                <a:gd name="T5" fmla="*/ 4 h 8"/>
                <a:gd name="T6" fmla="*/ 6 w 78"/>
                <a:gd name="T7" fmla="*/ 7 h 8"/>
                <a:gd name="T8" fmla="*/ 72 w 78"/>
                <a:gd name="T9" fmla="*/ 7 h 8"/>
                <a:gd name="T10" fmla="*/ 75 w 78"/>
                <a:gd name="T11" fmla="*/ 7 h 8"/>
                <a:gd name="T12" fmla="*/ 78 w 78"/>
                <a:gd name="T13" fmla="*/ 3 h 8"/>
                <a:gd name="T14" fmla="*/ 75 w 78"/>
                <a:gd name="T1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8" h="8">
                  <a:moveTo>
                    <a:pt x="75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0" y="0"/>
                    <a:pt x="0" y="4"/>
                  </a:cubicBezTo>
                  <a:cubicBezTo>
                    <a:pt x="0" y="8"/>
                    <a:pt x="6" y="7"/>
                    <a:pt x="6" y="7"/>
                  </a:cubicBezTo>
                  <a:cubicBezTo>
                    <a:pt x="72" y="7"/>
                    <a:pt x="72" y="7"/>
                    <a:pt x="72" y="7"/>
                  </a:cubicBezTo>
                  <a:cubicBezTo>
                    <a:pt x="75" y="7"/>
                    <a:pt x="75" y="7"/>
                    <a:pt x="75" y="7"/>
                  </a:cubicBezTo>
                  <a:cubicBezTo>
                    <a:pt x="75" y="7"/>
                    <a:pt x="78" y="7"/>
                    <a:pt x="78" y="3"/>
                  </a:cubicBezTo>
                  <a:cubicBezTo>
                    <a:pt x="78" y="0"/>
                    <a:pt x="75" y="0"/>
                    <a:pt x="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497"/>
            <p:cNvSpPr>
              <a:spLocks/>
            </p:cNvSpPr>
            <p:nvPr/>
          </p:nvSpPr>
          <p:spPr bwMode="auto">
            <a:xfrm>
              <a:off x="5784956" y="5501040"/>
              <a:ext cx="136267" cy="12590"/>
            </a:xfrm>
            <a:custGeom>
              <a:avLst/>
              <a:gdLst>
                <a:gd name="T0" fmla="*/ 76 w 78"/>
                <a:gd name="T1" fmla="*/ 0 h 7"/>
                <a:gd name="T2" fmla="*/ 3 w 78"/>
                <a:gd name="T3" fmla="*/ 0 h 7"/>
                <a:gd name="T4" fmla="*/ 0 w 78"/>
                <a:gd name="T5" fmla="*/ 4 h 7"/>
                <a:gd name="T6" fmla="*/ 3 w 78"/>
                <a:gd name="T7" fmla="*/ 7 h 7"/>
                <a:gd name="T8" fmla="*/ 75 w 78"/>
                <a:gd name="T9" fmla="*/ 7 h 7"/>
                <a:gd name="T10" fmla="*/ 78 w 78"/>
                <a:gd name="T11" fmla="*/ 3 h 7"/>
                <a:gd name="T12" fmla="*/ 76 w 78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8" h="7">
                  <a:moveTo>
                    <a:pt x="76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0" y="1"/>
                    <a:pt x="0" y="4"/>
                  </a:cubicBezTo>
                  <a:cubicBezTo>
                    <a:pt x="0" y="7"/>
                    <a:pt x="3" y="7"/>
                    <a:pt x="3" y="7"/>
                  </a:cubicBezTo>
                  <a:cubicBezTo>
                    <a:pt x="75" y="7"/>
                    <a:pt x="75" y="7"/>
                    <a:pt x="75" y="7"/>
                  </a:cubicBezTo>
                  <a:cubicBezTo>
                    <a:pt x="75" y="7"/>
                    <a:pt x="78" y="7"/>
                    <a:pt x="78" y="3"/>
                  </a:cubicBezTo>
                  <a:cubicBezTo>
                    <a:pt x="78" y="0"/>
                    <a:pt x="76" y="0"/>
                    <a:pt x="7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498"/>
            <p:cNvSpPr>
              <a:spLocks/>
            </p:cNvSpPr>
            <p:nvPr/>
          </p:nvSpPr>
          <p:spPr bwMode="auto">
            <a:xfrm>
              <a:off x="5784956" y="5520295"/>
              <a:ext cx="136267" cy="12590"/>
            </a:xfrm>
            <a:custGeom>
              <a:avLst/>
              <a:gdLst>
                <a:gd name="T0" fmla="*/ 76 w 78"/>
                <a:gd name="T1" fmla="*/ 0 h 7"/>
                <a:gd name="T2" fmla="*/ 3 w 78"/>
                <a:gd name="T3" fmla="*/ 0 h 7"/>
                <a:gd name="T4" fmla="*/ 0 w 78"/>
                <a:gd name="T5" fmla="*/ 4 h 7"/>
                <a:gd name="T6" fmla="*/ 3 w 78"/>
                <a:gd name="T7" fmla="*/ 7 h 7"/>
                <a:gd name="T8" fmla="*/ 75 w 78"/>
                <a:gd name="T9" fmla="*/ 7 h 7"/>
                <a:gd name="T10" fmla="*/ 78 w 78"/>
                <a:gd name="T11" fmla="*/ 3 h 7"/>
                <a:gd name="T12" fmla="*/ 76 w 78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8" h="7">
                  <a:moveTo>
                    <a:pt x="76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0" y="1"/>
                    <a:pt x="0" y="4"/>
                  </a:cubicBezTo>
                  <a:cubicBezTo>
                    <a:pt x="0" y="7"/>
                    <a:pt x="3" y="7"/>
                    <a:pt x="3" y="7"/>
                  </a:cubicBezTo>
                  <a:cubicBezTo>
                    <a:pt x="75" y="7"/>
                    <a:pt x="75" y="7"/>
                    <a:pt x="75" y="7"/>
                  </a:cubicBezTo>
                  <a:cubicBezTo>
                    <a:pt x="75" y="7"/>
                    <a:pt x="78" y="7"/>
                    <a:pt x="78" y="3"/>
                  </a:cubicBezTo>
                  <a:cubicBezTo>
                    <a:pt x="78" y="0"/>
                    <a:pt x="76" y="0"/>
                    <a:pt x="7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499"/>
            <p:cNvSpPr>
              <a:spLocks noEditPoints="1"/>
            </p:cNvSpPr>
            <p:nvPr/>
          </p:nvSpPr>
          <p:spPr bwMode="auto">
            <a:xfrm>
              <a:off x="5690161" y="5090018"/>
              <a:ext cx="324374" cy="402135"/>
            </a:xfrm>
            <a:custGeom>
              <a:avLst/>
              <a:gdLst>
                <a:gd name="T0" fmla="*/ 94 w 185"/>
                <a:gd name="T1" fmla="*/ 0 h 230"/>
                <a:gd name="T2" fmla="*/ 87 w 185"/>
                <a:gd name="T3" fmla="*/ 0 h 230"/>
                <a:gd name="T4" fmla="*/ 8 w 185"/>
                <a:gd name="T5" fmla="*/ 51 h 230"/>
                <a:gd name="T6" fmla="*/ 0 w 185"/>
                <a:gd name="T7" fmla="*/ 92 h 230"/>
                <a:gd name="T8" fmla="*/ 9 w 185"/>
                <a:gd name="T9" fmla="*/ 133 h 230"/>
                <a:gd name="T10" fmla="*/ 25 w 185"/>
                <a:gd name="T11" fmla="*/ 163 h 230"/>
                <a:gd name="T12" fmla="*/ 40 w 185"/>
                <a:gd name="T13" fmla="*/ 193 h 230"/>
                <a:gd name="T14" fmla="*/ 43 w 185"/>
                <a:gd name="T15" fmla="*/ 213 h 230"/>
                <a:gd name="T16" fmla="*/ 55 w 185"/>
                <a:gd name="T17" fmla="*/ 230 h 230"/>
                <a:gd name="T18" fmla="*/ 134 w 185"/>
                <a:gd name="T19" fmla="*/ 229 h 230"/>
                <a:gd name="T20" fmla="*/ 145 w 185"/>
                <a:gd name="T21" fmla="*/ 193 h 230"/>
                <a:gd name="T22" fmla="*/ 160 w 185"/>
                <a:gd name="T23" fmla="*/ 163 h 230"/>
                <a:gd name="T24" fmla="*/ 185 w 185"/>
                <a:gd name="T25" fmla="*/ 92 h 230"/>
                <a:gd name="T26" fmla="*/ 185 w 185"/>
                <a:gd name="T27" fmla="*/ 89 h 230"/>
                <a:gd name="T28" fmla="*/ 176 w 185"/>
                <a:gd name="T29" fmla="*/ 92 h 230"/>
                <a:gd name="T30" fmla="*/ 152 w 185"/>
                <a:gd name="T31" fmla="*/ 158 h 230"/>
                <a:gd name="T32" fmla="*/ 148 w 185"/>
                <a:gd name="T33" fmla="*/ 164 h 230"/>
                <a:gd name="T34" fmla="*/ 148 w 185"/>
                <a:gd name="T35" fmla="*/ 141 h 230"/>
                <a:gd name="T36" fmla="*/ 141 w 185"/>
                <a:gd name="T37" fmla="*/ 122 h 230"/>
                <a:gd name="T38" fmla="*/ 107 w 185"/>
                <a:gd name="T39" fmla="*/ 101 h 230"/>
                <a:gd name="T40" fmla="*/ 101 w 185"/>
                <a:gd name="T41" fmla="*/ 137 h 230"/>
                <a:gd name="T42" fmla="*/ 97 w 185"/>
                <a:gd name="T43" fmla="*/ 117 h 230"/>
                <a:gd name="T44" fmla="*/ 89 w 185"/>
                <a:gd name="T45" fmla="*/ 126 h 230"/>
                <a:gd name="T46" fmla="*/ 85 w 185"/>
                <a:gd name="T47" fmla="*/ 141 h 230"/>
                <a:gd name="T48" fmla="*/ 80 w 185"/>
                <a:gd name="T49" fmla="*/ 101 h 230"/>
                <a:gd name="T50" fmla="*/ 93 w 185"/>
                <a:gd name="T51" fmla="*/ 113 h 230"/>
                <a:gd name="T52" fmla="*/ 107 w 185"/>
                <a:gd name="T53" fmla="*/ 101 h 230"/>
                <a:gd name="T54" fmla="*/ 110 w 185"/>
                <a:gd name="T55" fmla="*/ 85 h 230"/>
                <a:gd name="T56" fmla="*/ 90 w 185"/>
                <a:gd name="T57" fmla="*/ 44 h 230"/>
                <a:gd name="T58" fmla="*/ 77 w 185"/>
                <a:gd name="T59" fmla="*/ 83 h 230"/>
                <a:gd name="T60" fmla="*/ 80 w 185"/>
                <a:gd name="T61" fmla="*/ 99 h 230"/>
                <a:gd name="T62" fmla="*/ 47 w 185"/>
                <a:gd name="T63" fmla="*/ 119 h 230"/>
                <a:gd name="T64" fmla="*/ 38 w 185"/>
                <a:gd name="T65" fmla="*/ 141 h 230"/>
                <a:gd name="T66" fmla="*/ 36 w 185"/>
                <a:gd name="T67" fmla="*/ 159 h 230"/>
                <a:gd name="T68" fmla="*/ 33 w 185"/>
                <a:gd name="T69" fmla="*/ 159 h 230"/>
                <a:gd name="T70" fmla="*/ 17 w 185"/>
                <a:gd name="T71" fmla="*/ 129 h 230"/>
                <a:gd name="T72" fmla="*/ 9 w 185"/>
                <a:gd name="T73" fmla="*/ 87 h 230"/>
                <a:gd name="T74" fmla="*/ 33 w 185"/>
                <a:gd name="T75" fmla="*/ 33 h 230"/>
                <a:gd name="T76" fmla="*/ 93 w 185"/>
                <a:gd name="T77" fmla="*/ 9 h 230"/>
                <a:gd name="T78" fmla="*/ 176 w 185"/>
                <a:gd name="T79" fmla="*/ 9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85" h="230">
                  <a:moveTo>
                    <a:pt x="158" y="26"/>
                  </a:moveTo>
                  <a:cubicBezTo>
                    <a:pt x="142" y="10"/>
                    <a:pt x="120" y="1"/>
                    <a:pt x="94" y="0"/>
                  </a:cubicBezTo>
                  <a:cubicBezTo>
                    <a:pt x="94" y="0"/>
                    <a:pt x="94" y="0"/>
                    <a:pt x="93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63" y="0"/>
                    <a:pt x="44" y="9"/>
                    <a:pt x="27" y="26"/>
                  </a:cubicBezTo>
                  <a:cubicBezTo>
                    <a:pt x="20" y="33"/>
                    <a:pt x="13" y="40"/>
                    <a:pt x="8" y="51"/>
                  </a:cubicBezTo>
                  <a:cubicBezTo>
                    <a:pt x="3" y="62"/>
                    <a:pt x="0" y="74"/>
                    <a:pt x="0" y="87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1" y="109"/>
                    <a:pt x="4" y="122"/>
                    <a:pt x="9" y="133"/>
                  </a:cubicBezTo>
                  <a:cubicBezTo>
                    <a:pt x="13" y="142"/>
                    <a:pt x="18" y="151"/>
                    <a:pt x="23" y="160"/>
                  </a:cubicBezTo>
                  <a:cubicBezTo>
                    <a:pt x="25" y="163"/>
                    <a:pt x="25" y="163"/>
                    <a:pt x="25" y="163"/>
                  </a:cubicBezTo>
                  <a:cubicBezTo>
                    <a:pt x="26" y="165"/>
                    <a:pt x="27" y="167"/>
                    <a:pt x="28" y="169"/>
                  </a:cubicBezTo>
                  <a:cubicBezTo>
                    <a:pt x="33" y="177"/>
                    <a:pt x="37" y="184"/>
                    <a:pt x="40" y="193"/>
                  </a:cubicBezTo>
                  <a:cubicBezTo>
                    <a:pt x="41" y="197"/>
                    <a:pt x="41" y="201"/>
                    <a:pt x="42" y="205"/>
                  </a:cubicBezTo>
                  <a:cubicBezTo>
                    <a:pt x="42" y="208"/>
                    <a:pt x="42" y="210"/>
                    <a:pt x="43" y="213"/>
                  </a:cubicBezTo>
                  <a:cubicBezTo>
                    <a:pt x="44" y="220"/>
                    <a:pt x="49" y="225"/>
                    <a:pt x="52" y="229"/>
                  </a:cubicBezTo>
                  <a:cubicBezTo>
                    <a:pt x="53" y="230"/>
                    <a:pt x="54" y="230"/>
                    <a:pt x="55" y="230"/>
                  </a:cubicBezTo>
                  <a:cubicBezTo>
                    <a:pt x="130" y="230"/>
                    <a:pt x="130" y="230"/>
                    <a:pt x="130" y="230"/>
                  </a:cubicBezTo>
                  <a:cubicBezTo>
                    <a:pt x="132" y="230"/>
                    <a:pt x="133" y="230"/>
                    <a:pt x="134" y="229"/>
                  </a:cubicBezTo>
                  <a:cubicBezTo>
                    <a:pt x="140" y="223"/>
                    <a:pt x="141" y="214"/>
                    <a:pt x="142" y="205"/>
                  </a:cubicBezTo>
                  <a:cubicBezTo>
                    <a:pt x="143" y="201"/>
                    <a:pt x="144" y="197"/>
                    <a:pt x="145" y="193"/>
                  </a:cubicBezTo>
                  <a:cubicBezTo>
                    <a:pt x="148" y="185"/>
                    <a:pt x="152" y="176"/>
                    <a:pt x="156" y="168"/>
                  </a:cubicBezTo>
                  <a:cubicBezTo>
                    <a:pt x="158" y="166"/>
                    <a:pt x="159" y="164"/>
                    <a:pt x="160" y="163"/>
                  </a:cubicBezTo>
                  <a:cubicBezTo>
                    <a:pt x="161" y="160"/>
                    <a:pt x="162" y="157"/>
                    <a:pt x="164" y="155"/>
                  </a:cubicBezTo>
                  <a:cubicBezTo>
                    <a:pt x="173" y="137"/>
                    <a:pt x="184" y="119"/>
                    <a:pt x="185" y="92"/>
                  </a:cubicBezTo>
                  <a:cubicBezTo>
                    <a:pt x="185" y="92"/>
                    <a:pt x="185" y="92"/>
                    <a:pt x="185" y="92"/>
                  </a:cubicBezTo>
                  <a:cubicBezTo>
                    <a:pt x="185" y="89"/>
                    <a:pt x="185" y="89"/>
                    <a:pt x="185" y="89"/>
                  </a:cubicBezTo>
                  <a:cubicBezTo>
                    <a:pt x="184" y="64"/>
                    <a:pt x="175" y="43"/>
                    <a:pt x="158" y="26"/>
                  </a:cubicBezTo>
                  <a:close/>
                  <a:moveTo>
                    <a:pt x="176" y="92"/>
                  </a:moveTo>
                  <a:cubicBezTo>
                    <a:pt x="174" y="116"/>
                    <a:pt x="165" y="133"/>
                    <a:pt x="156" y="150"/>
                  </a:cubicBezTo>
                  <a:cubicBezTo>
                    <a:pt x="154" y="153"/>
                    <a:pt x="153" y="156"/>
                    <a:pt x="152" y="158"/>
                  </a:cubicBezTo>
                  <a:cubicBezTo>
                    <a:pt x="151" y="160"/>
                    <a:pt x="149" y="162"/>
                    <a:pt x="148" y="164"/>
                  </a:cubicBezTo>
                  <a:cubicBezTo>
                    <a:pt x="148" y="164"/>
                    <a:pt x="148" y="164"/>
                    <a:pt x="148" y="164"/>
                  </a:cubicBezTo>
                  <a:cubicBezTo>
                    <a:pt x="148" y="161"/>
                    <a:pt x="148" y="159"/>
                    <a:pt x="149" y="154"/>
                  </a:cubicBezTo>
                  <a:cubicBezTo>
                    <a:pt x="150" y="148"/>
                    <a:pt x="148" y="144"/>
                    <a:pt x="148" y="141"/>
                  </a:cubicBezTo>
                  <a:cubicBezTo>
                    <a:pt x="147" y="137"/>
                    <a:pt x="145" y="129"/>
                    <a:pt x="145" y="129"/>
                  </a:cubicBezTo>
                  <a:cubicBezTo>
                    <a:pt x="145" y="120"/>
                    <a:pt x="141" y="122"/>
                    <a:pt x="141" y="122"/>
                  </a:cubicBezTo>
                  <a:cubicBezTo>
                    <a:pt x="139" y="118"/>
                    <a:pt x="117" y="110"/>
                    <a:pt x="117" y="110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9" y="103"/>
                    <a:pt x="109" y="103"/>
                    <a:pt x="109" y="103"/>
                  </a:cubicBezTo>
                  <a:cubicBezTo>
                    <a:pt x="109" y="111"/>
                    <a:pt x="101" y="137"/>
                    <a:pt x="101" y="137"/>
                  </a:cubicBezTo>
                  <a:cubicBezTo>
                    <a:pt x="102" y="134"/>
                    <a:pt x="96" y="124"/>
                    <a:pt x="96" y="124"/>
                  </a:cubicBezTo>
                  <a:cubicBezTo>
                    <a:pt x="95" y="123"/>
                    <a:pt x="97" y="117"/>
                    <a:pt x="97" y="117"/>
                  </a:cubicBezTo>
                  <a:cubicBezTo>
                    <a:pt x="90" y="109"/>
                    <a:pt x="86" y="118"/>
                    <a:pt x="86" y="118"/>
                  </a:cubicBezTo>
                  <a:cubicBezTo>
                    <a:pt x="85" y="120"/>
                    <a:pt x="89" y="126"/>
                    <a:pt x="89" y="126"/>
                  </a:cubicBezTo>
                  <a:cubicBezTo>
                    <a:pt x="88" y="127"/>
                    <a:pt x="88" y="133"/>
                    <a:pt x="88" y="133"/>
                  </a:cubicBezTo>
                  <a:cubicBezTo>
                    <a:pt x="87" y="135"/>
                    <a:pt x="85" y="141"/>
                    <a:pt x="85" y="141"/>
                  </a:cubicBezTo>
                  <a:cubicBezTo>
                    <a:pt x="80" y="128"/>
                    <a:pt x="78" y="103"/>
                    <a:pt x="78" y="103"/>
                  </a:cubicBezTo>
                  <a:cubicBezTo>
                    <a:pt x="77" y="102"/>
                    <a:pt x="80" y="101"/>
                    <a:pt x="80" y="101"/>
                  </a:cubicBezTo>
                  <a:cubicBezTo>
                    <a:pt x="82" y="104"/>
                    <a:pt x="82" y="104"/>
                    <a:pt x="82" y="104"/>
                  </a:cubicBezTo>
                  <a:cubicBezTo>
                    <a:pt x="84" y="108"/>
                    <a:pt x="93" y="113"/>
                    <a:pt x="93" y="113"/>
                  </a:cubicBezTo>
                  <a:cubicBezTo>
                    <a:pt x="102" y="107"/>
                    <a:pt x="102" y="107"/>
                    <a:pt x="102" y="107"/>
                  </a:cubicBezTo>
                  <a:cubicBezTo>
                    <a:pt x="108" y="104"/>
                    <a:pt x="107" y="101"/>
                    <a:pt x="107" y="101"/>
                  </a:cubicBezTo>
                  <a:cubicBezTo>
                    <a:pt x="106" y="100"/>
                    <a:pt x="106" y="94"/>
                    <a:pt x="106" y="94"/>
                  </a:cubicBezTo>
                  <a:cubicBezTo>
                    <a:pt x="107" y="93"/>
                    <a:pt x="110" y="85"/>
                    <a:pt x="110" y="85"/>
                  </a:cubicBezTo>
                  <a:cubicBezTo>
                    <a:pt x="114" y="80"/>
                    <a:pt x="113" y="71"/>
                    <a:pt x="113" y="71"/>
                  </a:cubicBezTo>
                  <a:cubicBezTo>
                    <a:pt x="119" y="41"/>
                    <a:pt x="90" y="44"/>
                    <a:pt x="90" y="44"/>
                  </a:cubicBezTo>
                  <a:cubicBezTo>
                    <a:pt x="69" y="46"/>
                    <a:pt x="75" y="72"/>
                    <a:pt x="75" y="72"/>
                  </a:cubicBezTo>
                  <a:cubicBezTo>
                    <a:pt x="72" y="73"/>
                    <a:pt x="77" y="83"/>
                    <a:pt x="77" y="83"/>
                  </a:cubicBezTo>
                  <a:cubicBezTo>
                    <a:pt x="76" y="84"/>
                    <a:pt x="79" y="91"/>
                    <a:pt x="79" y="91"/>
                  </a:cubicBezTo>
                  <a:cubicBezTo>
                    <a:pt x="80" y="99"/>
                    <a:pt x="80" y="99"/>
                    <a:pt x="80" y="99"/>
                  </a:cubicBezTo>
                  <a:cubicBezTo>
                    <a:pt x="78" y="100"/>
                    <a:pt x="71" y="109"/>
                    <a:pt x="71" y="109"/>
                  </a:cubicBezTo>
                  <a:cubicBezTo>
                    <a:pt x="59" y="109"/>
                    <a:pt x="47" y="119"/>
                    <a:pt x="47" y="119"/>
                  </a:cubicBezTo>
                  <a:cubicBezTo>
                    <a:pt x="40" y="118"/>
                    <a:pt x="41" y="123"/>
                    <a:pt x="41" y="129"/>
                  </a:cubicBezTo>
                  <a:cubicBezTo>
                    <a:pt x="41" y="134"/>
                    <a:pt x="41" y="133"/>
                    <a:pt x="38" y="141"/>
                  </a:cubicBezTo>
                  <a:cubicBezTo>
                    <a:pt x="35" y="148"/>
                    <a:pt x="39" y="144"/>
                    <a:pt x="37" y="148"/>
                  </a:cubicBezTo>
                  <a:cubicBezTo>
                    <a:pt x="36" y="151"/>
                    <a:pt x="36" y="154"/>
                    <a:pt x="36" y="159"/>
                  </a:cubicBezTo>
                  <a:cubicBezTo>
                    <a:pt x="36" y="160"/>
                    <a:pt x="36" y="162"/>
                    <a:pt x="36" y="163"/>
                  </a:cubicBezTo>
                  <a:cubicBezTo>
                    <a:pt x="35" y="162"/>
                    <a:pt x="34" y="160"/>
                    <a:pt x="33" y="159"/>
                  </a:cubicBezTo>
                  <a:cubicBezTo>
                    <a:pt x="31" y="155"/>
                    <a:pt x="31" y="155"/>
                    <a:pt x="31" y="155"/>
                  </a:cubicBezTo>
                  <a:cubicBezTo>
                    <a:pt x="26" y="147"/>
                    <a:pt x="21" y="138"/>
                    <a:pt x="17" y="129"/>
                  </a:cubicBezTo>
                  <a:cubicBezTo>
                    <a:pt x="12" y="119"/>
                    <a:pt x="10" y="108"/>
                    <a:pt x="9" y="92"/>
                  </a:cubicBezTo>
                  <a:cubicBezTo>
                    <a:pt x="9" y="87"/>
                    <a:pt x="9" y="87"/>
                    <a:pt x="9" y="87"/>
                  </a:cubicBezTo>
                  <a:cubicBezTo>
                    <a:pt x="10" y="75"/>
                    <a:pt x="12" y="65"/>
                    <a:pt x="17" y="55"/>
                  </a:cubicBezTo>
                  <a:cubicBezTo>
                    <a:pt x="21" y="46"/>
                    <a:pt x="27" y="39"/>
                    <a:pt x="33" y="33"/>
                  </a:cubicBezTo>
                  <a:cubicBezTo>
                    <a:pt x="48" y="17"/>
                    <a:pt x="66" y="10"/>
                    <a:pt x="87" y="9"/>
                  </a:cubicBezTo>
                  <a:cubicBezTo>
                    <a:pt x="93" y="9"/>
                    <a:pt x="93" y="9"/>
                    <a:pt x="93" y="9"/>
                  </a:cubicBezTo>
                  <a:cubicBezTo>
                    <a:pt x="117" y="10"/>
                    <a:pt x="137" y="18"/>
                    <a:pt x="151" y="32"/>
                  </a:cubicBezTo>
                  <a:cubicBezTo>
                    <a:pt x="167" y="48"/>
                    <a:pt x="175" y="67"/>
                    <a:pt x="176" y="90"/>
                  </a:cubicBezTo>
                  <a:lnTo>
                    <a:pt x="176" y="9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500"/>
            <p:cNvSpPr>
              <a:spLocks/>
            </p:cNvSpPr>
            <p:nvPr/>
          </p:nvSpPr>
          <p:spPr bwMode="auto">
            <a:xfrm>
              <a:off x="6883236" y="5084093"/>
              <a:ext cx="430277" cy="369550"/>
            </a:xfrm>
            <a:custGeom>
              <a:avLst/>
              <a:gdLst>
                <a:gd name="T0" fmla="*/ 164 w 246"/>
                <a:gd name="T1" fmla="*/ 0 h 211"/>
                <a:gd name="T2" fmla="*/ 81 w 246"/>
                <a:gd name="T3" fmla="*/ 0 h 211"/>
                <a:gd name="T4" fmla="*/ 0 w 246"/>
                <a:gd name="T5" fmla="*/ 68 h 211"/>
                <a:gd name="T6" fmla="*/ 25 w 246"/>
                <a:gd name="T7" fmla="*/ 68 h 211"/>
                <a:gd name="T8" fmla="*/ 84 w 246"/>
                <a:gd name="T9" fmla="*/ 23 h 211"/>
                <a:gd name="T10" fmla="*/ 161 w 246"/>
                <a:gd name="T11" fmla="*/ 23 h 211"/>
                <a:gd name="T12" fmla="*/ 222 w 246"/>
                <a:gd name="T13" fmla="*/ 85 h 211"/>
                <a:gd name="T14" fmla="*/ 161 w 246"/>
                <a:gd name="T15" fmla="*/ 146 h 211"/>
                <a:gd name="T16" fmla="*/ 123 w 246"/>
                <a:gd name="T17" fmla="*/ 146 h 211"/>
                <a:gd name="T18" fmla="*/ 123 w 246"/>
                <a:gd name="T19" fmla="*/ 155 h 211"/>
                <a:gd name="T20" fmla="*/ 123 w 246"/>
                <a:gd name="T21" fmla="*/ 160 h 211"/>
                <a:gd name="T22" fmla="*/ 123 w 246"/>
                <a:gd name="T23" fmla="*/ 168 h 211"/>
                <a:gd name="T24" fmla="*/ 139 w 246"/>
                <a:gd name="T25" fmla="*/ 168 h 211"/>
                <a:gd name="T26" fmla="*/ 189 w 246"/>
                <a:gd name="T27" fmla="*/ 211 h 211"/>
                <a:gd name="T28" fmla="*/ 186 w 246"/>
                <a:gd name="T29" fmla="*/ 165 h 211"/>
                <a:gd name="T30" fmla="*/ 246 w 246"/>
                <a:gd name="T31" fmla="*/ 86 h 211"/>
                <a:gd name="T32" fmla="*/ 246 w 246"/>
                <a:gd name="T33" fmla="*/ 82 h 211"/>
                <a:gd name="T34" fmla="*/ 164 w 246"/>
                <a:gd name="T35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46" h="211">
                  <a:moveTo>
                    <a:pt x="164" y="0"/>
                  </a:moveTo>
                  <a:cubicBezTo>
                    <a:pt x="81" y="0"/>
                    <a:pt x="81" y="0"/>
                    <a:pt x="81" y="0"/>
                  </a:cubicBezTo>
                  <a:cubicBezTo>
                    <a:pt x="41" y="0"/>
                    <a:pt x="7" y="29"/>
                    <a:pt x="0" y="68"/>
                  </a:cubicBezTo>
                  <a:cubicBezTo>
                    <a:pt x="25" y="68"/>
                    <a:pt x="25" y="68"/>
                    <a:pt x="25" y="68"/>
                  </a:cubicBezTo>
                  <a:cubicBezTo>
                    <a:pt x="33" y="42"/>
                    <a:pt x="56" y="23"/>
                    <a:pt x="84" y="23"/>
                  </a:cubicBezTo>
                  <a:cubicBezTo>
                    <a:pt x="161" y="23"/>
                    <a:pt x="161" y="23"/>
                    <a:pt x="161" y="23"/>
                  </a:cubicBezTo>
                  <a:cubicBezTo>
                    <a:pt x="195" y="23"/>
                    <a:pt x="222" y="51"/>
                    <a:pt x="222" y="85"/>
                  </a:cubicBezTo>
                  <a:cubicBezTo>
                    <a:pt x="222" y="119"/>
                    <a:pt x="195" y="146"/>
                    <a:pt x="161" y="146"/>
                  </a:cubicBezTo>
                  <a:cubicBezTo>
                    <a:pt x="123" y="146"/>
                    <a:pt x="123" y="146"/>
                    <a:pt x="123" y="146"/>
                  </a:cubicBezTo>
                  <a:cubicBezTo>
                    <a:pt x="123" y="149"/>
                    <a:pt x="123" y="152"/>
                    <a:pt x="123" y="155"/>
                  </a:cubicBezTo>
                  <a:cubicBezTo>
                    <a:pt x="123" y="160"/>
                    <a:pt x="123" y="160"/>
                    <a:pt x="123" y="160"/>
                  </a:cubicBezTo>
                  <a:cubicBezTo>
                    <a:pt x="123" y="162"/>
                    <a:pt x="123" y="165"/>
                    <a:pt x="123" y="168"/>
                  </a:cubicBezTo>
                  <a:cubicBezTo>
                    <a:pt x="139" y="168"/>
                    <a:pt x="139" y="168"/>
                    <a:pt x="139" y="168"/>
                  </a:cubicBezTo>
                  <a:cubicBezTo>
                    <a:pt x="189" y="211"/>
                    <a:pt x="189" y="211"/>
                    <a:pt x="189" y="211"/>
                  </a:cubicBezTo>
                  <a:cubicBezTo>
                    <a:pt x="186" y="165"/>
                    <a:pt x="186" y="165"/>
                    <a:pt x="186" y="165"/>
                  </a:cubicBezTo>
                  <a:cubicBezTo>
                    <a:pt x="220" y="156"/>
                    <a:pt x="246" y="124"/>
                    <a:pt x="246" y="86"/>
                  </a:cubicBezTo>
                  <a:cubicBezTo>
                    <a:pt x="246" y="82"/>
                    <a:pt x="246" y="82"/>
                    <a:pt x="246" y="82"/>
                  </a:cubicBezTo>
                  <a:cubicBezTo>
                    <a:pt x="246" y="37"/>
                    <a:pt x="210" y="0"/>
                    <a:pt x="16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501"/>
            <p:cNvSpPr>
              <a:spLocks/>
            </p:cNvSpPr>
            <p:nvPr/>
          </p:nvSpPr>
          <p:spPr bwMode="auto">
            <a:xfrm>
              <a:off x="6866944" y="5366255"/>
              <a:ext cx="17774" cy="39991"/>
            </a:xfrm>
            <a:custGeom>
              <a:avLst/>
              <a:gdLst>
                <a:gd name="T0" fmla="*/ 0 w 10"/>
                <a:gd name="T1" fmla="*/ 0 h 23"/>
                <a:gd name="T2" fmla="*/ 0 w 10"/>
                <a:gd name="T3" fmla="*/ 23 h 23"/>
                <a:gd name="T4" fmla="*/ 8 w 10"/>
                <a:gd name="T5" fmla="*/ 19 h 23"/>
                <a:gd name="T6" fmla="*/ 10 w 10"/>
                <a:gd name="T7" fmla="*/ 11 h 23"/>
                <a:gd name="T8" fmla="*/ 8 w 10"/>
                <a:gd name="T9" fmla="*/ 4 h 23"/>
                <a:gd name="T10" fmla="*/ 0 w 10"/>
                <a:gd name="T1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" h="23">
                  <a:moveTo>
                    <a:pt x="0" y="0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3" y="22"/>
                    <a:pt x="6" y="21"/>
                    <a:pt x="8" y="19"/>
                  </a:cubicBezTo>
                  <a:cubicBezTo>
                    <a:pt x="9" y="17"/>
                    <a:pt x="10" y="14"/>
                    <a:pt x="10" y="11"/>
                  </a:cubicBezTo>
                  <a:cubicBezTo>
                    <a:pt x="10" y="8"/>
                    <a:pt x="10" y="6"/>
                    <a:pt x="8" y="4"/>
                  </a:cubicBezTo>
                  <a:cubicBezTo>
                    <a:pt x="7" y="3"/>
                    <a:pt x="4" y="1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502"/>
            <p:cNvSpPr>
              <a:spLocks noEditPoints="1"/>
            </p:cNvSpPr>
            <p:nvPr/>
          </p:nvSpPr>
          <p:spPr bwMode="auto">
            <a:xfrm>
              <a:off x="6775852" y="5277385"/>
              <a:ext cx="174036" cy="173296"/>
            </a:xfrm>
            <a:custGeom>
              <a:avLst/>
              <a:gdLst>
                <a:gd name="T0" fmla="*/ 50 w 99"/>
                <a:gd name="T1" fmla="*/ 0 h 99"/>
                <a:gd name="T2" fmla="*/ 0 w 99"/>
                <a:gd name="T3" fmla="*/ 49 h 99"/>
                <a:gd name="T4" fmla="*/ 50 w 99"/>
                <a:gd name="T5" fmla="*/ 99 h 99"/>
                <a:gd name="T6" fmla="*/ 99 w 99"/>
                <a:gd name="T7" fmla="*/ 49 h 99"/>
                <a:gd name="T8" fmla="*/ 50 w 99"/>
                <a:gd name="T9" fmla="*/ 0 h 99"/>
                <a:gd name="T10" fmla="*/ 65 w 99"/>
                <a:gd name="T11" fmla="*/ 74 h 99"/>
                <a:gd name="T12" fmla="*/ 52 w 99"/>
                <a:gd name="T13" fmla="*/ 80 h 99"/>
                <a:gd name="T14" fmla="*/ 52 w 99"/>
                <a:gd name="T15" fmla="*/ 87 h 99"/>
                <a:gd name="T16" fmla="*/ 48 w 99"/>
                <a:gd name="T17" fmla="*/ 87 h 99"/>
                <a:gd name="T18" fmla="*/ 48 w 99"/>
                <a:gd name="T19" fmla="*/ 80 h 99"/>
                <a:gd name="T20" fmla="*/ 39 w 99"/>
                <a:gd name="T21" fmla="*/ 77 h 99"/>
                <a:gd name="T22" fmla="*/ 33 w 99"/>
                <a:gd name="T23" fmla="*/ 72 h 99"/>
                <a:gd name="T24" fmla="*/ 30 w 99"/>
                <a:gd name="T25" fmla="*/ 62 h 99"/>
                <a:gd name="T26" fmla="*/ 38 w 99"/>
                <a:gd name="T27" fmla="*/ 60 h 99"/>
                <a:gd name="T28" fmla="*/ 41 w 99"/>
                <a:gd name="T29" fmla="*/ 69 h 99"/>
                <a:gd name="T30" fmla="*/ 48 w 99"/>
                <a:gd name="T31" fmla="*/ 74 h 99"/>
                <a:gd name="T32" fmla="*/ 48 w 99"/>
                <a:gd name="T33" fmla="*/ 50 h 99"/>
                <a:gd name="T34" fmla="*/ 39 w 99"/>
                <a:gd name="T35" fmla="*/ 47 h 99"/>
                <a:gd name="T36" fmla="*/ 33 w 99"/>
                <a:gd name="T37" fmla="*/ 41 h 99"/>
                <a:gd name="T38" fmla="*/ 31 w 99"/>
                <a:gd name="T39" fmla="*/ 33 h 99"/>
                <a:gd name="T40" fmla="*/ 37 w 99"/>
                <a:gd name="T41" fmla="*/ 20 h 99"/>
                <a:gd name="T42" fmla="*/ 48 w 99"/>
                <a:gd name="T43" fmla="*/ 16 h 99"/>
                <a:gd name="T44" fmla="*/ 48 w 99"/>
                <a:gd name="T45" fmla="*/ 13 h 99"/>
                <a:gd name="T46" fmla="*/ 52 w 99"/>
                <a:gd name="T47" fmla="*/ 13 h 99"/>
                <a:gd name="T48" fmla="*/ 52 w 99"/>
                <a:gd name="T49" fmla="*/ 16 h 99"/>
                <a:gd name="T50" fmla="*/ 63 w 99"/>
                <a:gd name="T51" fmla="*/ 20 h 99"/>
                <a:gd name="T52" fmla="*/ 68 w 99"/>
                <a:gd name="T53" fmla="*/ 31 h 99"/>
                <a:gd name="T54" fmla="*/ 61 w 99"/>
                <a:gd name="T55" fmla="*/ 32 h 99"/>
                <a:gd name="T56" fmla="*/ 58 w 99"/>
                <a:gd name="T57" fmla="*/ 26 h 99"/>
                <a:gd name="T58" fmla="*/ 52 w 99"/>
                <a:gd name="T59" fmla="*/ 23 h 99"/>
                <a:gd name="T60" fmla="*/ 52 w 99"/>
                <a:gd name="T61" fmla="*/ 44 h 99"/>
                <a:gd name="T62" fmla="*/ 60 w 99"/>
                <a:gd name="T63" fmla="*/ 46 h 99"/>
                <a:gd name="T64" fmla="*/ 65 w 99"/>
                <a:gd name="T65" fmla="*/ 50 h 99"/>
                <a:gd name="T66" fmla="*/ 69 w 99"/>
                <a:gd name="T67" fmla="*/ 55 h 99"/>
                <a:gd name="T68" fmla="*/ 70 w 99"/>
                <a:gd name="T69" fmla="*/ 61 h 99"/>
                <a:gd name="T70" fmla="*/ 65 w 99"/>
                <a:gd name="T71" fmla="*/ 74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99" h="99">
                  <a:moveTo>
                    <a:pt x="50" y="0"/>
                  </a:moveTo>
                  <a:cubicBezTo>
                    <a:pt x="22" y="0"/>
                    <a:pt x="0" y="22"/>
                    <a:pt x="0" y="49"/>
                  </a:cubicBezTo>
                  <a:cubicBezTo>
                    <a:pt x="0" y="77"/>
                    <a:pt x="22" y="99"/>
                    <a:pt x="50" y="99"/>
                  </a:cubicBezTo>
                  <a:cubicBezTo>
                    <a:pt x="77" y="99"/>
                    <a:pt x="99" y="77"/>
                    <a:pt x="99" y="49"/>
                  </a:cubicBezTo>
                  <a:cubicBezTo>
                    <a:pt x="99" y="22"/>
                    <a:pt x="77" y="0"/>
                    <a:pt x="50" y="0"/>
                  </a:cubicBezTo>
                  <a:close/>
                  <a:moveTo>
                    <a:pt x="65" y="74"/>
                  </a:moveTo>
                  <a:cubicBezTo>
                    <a:pt x="62" y="78"/>
                    <a:pt x="58" y="79"/>
                    <a:pt x="52" y="80"/>
                  </a:cubicBezTo>
                  <a:cubicBezTo>
                    <a:pt x="52" y="87"/>
                    <a:pt x="52" y="87"/>
                    <a:pt x="52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4" y="79"/>
                    <a:pt x="41" y="79"/>
                    <a:pt x="39" y="77"/>
                  </a:cubicBezTo>
                  <a:cubicBezTo>
                    <a:pt x="37" y="76"/>
                    <a:pt x="35" y="74"/>
                    <a:pt x="33" y="72"/>
                  </a:cubicBezTo>
                  <a:cubicBezTo>
                    <a:pt x="31" y="69"/>
                    <a:pt x="30" y="66"/>
                    <a:pt x="30" y="62"/>
                  </a:cubicBezTo>
                  <a:cubicBezTo>
                    <a:pt x="38" y="60"/>
                    <a:pt x="38" y="60"/>
                    <a:pt x="38" y="60"/>
                  </a:cubicBezTo>
                  <a:cubicBezTo>
                    <a:pt x="38" y="64"/>
                    <a:pt x="39" y="67"/>
                    <a:pt x="41" y="69"/>
                  </a:cubicBezTo>
                  <a:cubicBezTo>
                    <a:pt x="43" y="72"/>
                    <a:pt x="45" y="73"/>
                    <a:pt x="48" y="74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45" y="49"/>
                    <a:pt x="42" y="48"/>
                    <a:pt x="39" y="47"/>
                  </a:cubicBezTo>
                  <a:cubicBezTo>
                    <a:pt x="36" y="45"/>
                    <a:pt x="35" y="43"/>
                    <a:pt x="33" y="41"/>
                  </a:cubicBezTo>
                  <a:cubicBezTo>
                    <a:pt x="32" y="39"/>
                    <a:pt x="31" y="36"/>
                    <a:pt x="31" y="33"/>
                  </a:cubicBezTo>
                  <a:cubicBezTo>
                    <a:pt x="31" y="28"/>
                    <a:pt x="33" y="24"/>
                    <a:pt x="37" y="20"/>
                  </a:cubicBezTo>
                  <a:cubicBezTo>
                    <a:pt x="39" y="18"/>
                    <a:pt x="43" y="17"/>
                    <a:pt x="48" y="16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52" y="13"/>
                    <a:pt x="52" y="13"/>
                    <a:pt x="52" y="13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7" y="17"/>
                    <a:pt x="60" y="18"/>
                    <a:pt x="63" y="20"/>
                  </a:cubicBezTo>
                  <a:cubicBezTo>
                    <a:pt x="66" y="23"/>
                    <a:pt x="68" y="26"/>
                    <a:pt x="68" y="31"/>
                  </a:cubicBezTo>
                  <a:cubicBezTo>
                    <a:pt x="61" y="32"/>
                    <a:pt x="61" y="32"/>
                    <a:pt x="61" y="32"/>
                  </a:cubicBezTo>
                  <a:cubicBezTo>
                    <a:pt x="60" y="29"/>
                    <a:pt x="59" y="27"/>
                    <a:pt x="58" y="26"/>
                  </a:cubicBezTo>
                  <a:cubicBezTo>
                    <a:pt x="57" y="24"/>
                    <a:pt x="55" y="23"/>
                    <a:pt x="52" y="23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6" y="45"/>
                    <a:pt x="59" y="46"/>
                    <a:pt x="60" y="46"/>
                  </a:cubicBezTo>
                  <a:cubicBezTo>
                    <a:pt x="62" y="47"/>
                    <a:pt x="64" y="48"/>
                    <a:pt x="65" y="50"/>
                  </a:cubicBezTo>
                  <a:cubicBezTo>
                    <a:pt x="67" y="51"/>
                    <a:pt x="68" y="53"/>
                    <a:pt x="69" y="55"/>
                  </a:cubicBezTo>
                  <a:cubicBezTo>
                    <a:pt x="70" y="57"/>
                    <a:pt x="70" y="59"/>
                    <a:pt x="70" y="61"/>
                  </a:cubicBezTo>
                  <a:cubicBezTo>
                    <a:pt x="70" y="67"/>
                    <a:pt x="68" y="71"/>
                    <a:pt x="65" y="7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503"/>
            <p:cNvSpPr>
              <a:spLocks/>
            </p:cNvSpPr>
            <p:nvPr/>
          </p:nvSpPr>
          <p:spPr bwMode="auto">
            <a:xfrm>
              <a:off x="6844726" y="5315895"/>
              <a:ext cx="15552" cy="36288"/>
            </a:xfrm>
            <a:custGeom>
              <a:avLst/>
              <a:gdLst>
                <a:gd name="T0" fmla="*/ 0 w 9"/>
                <a:gd name="T1" fmla="*/ 11 h 21"/>
                <a:gd name="T2" fmla="*/ 2 w 9"/>
                <a:gd name="T3" fmla="*/ 17 h 21"/>
                <a:gd name="T4" fmla="*/ 9 w 9"/>
                <a:gd name="T5" fmla="*/ 21 h 21"/>
                <a:gd name="T6" fmla="*/ 9 w 9"/>
                <a:gd name="T7" fmla="*/ 0 h 21"/>
                <a:gd name="T8" fmla="*/ 2 w 9"/>
                <a:gd name="T9" fmla="*/ 4 h 21"/>
                <a:gd name="T10" fmla="*/ 0 w 9"/>
                <a:gd name="T11" fmla="*/ 1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21">
                  <a:moveTo>
                    <a:pt x="0" y="11"/>
                  </a:moveTo>
                  <a:cubicBezTo>
                    <a:pt x="0" y="13"/>
                    <a:pt x="0" y="15"/>
                    <a:pt x="2" y="17"/>
                  </a:cubicBezTo>
                  <a:cubicBezTo>
                    <a:pt x="3" y="19"/>
                    <a:pt x="6" y="20"/>
                    <a:pt x="9" y="2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6" y="1"/>
                    <a:pt x="4" y="2"/>
                    <a:pt x="2" y="4"/>
                  </a:cubicBezTo>
                  <a:cubicBezTo>
                    <a:pt x="1" y="6"/>
                    <a:pt x="0" y="8"/>
                    <a:pt x="0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504"/>
            <p:cNvSpPr>
              <a:spLocks noEditPoints="1"/>
            </p:cNvSpPr>
            <p:nvPr/>
          </p:nvSpPr>
          <p:spPr bwMode="auto">
            <a:xfrm>
              <a:off x="6649954" y="5215917"/>
              <a:ext cx="432499" cy="369550"/>
            </a:xfrm>
            <a:custGeom>
              <a:avLst/>
              <a:gdLst>
                <a:gd name="T0" fmla="*/ 165 w 247"/>
                <a:gd name="T1" fmla="*/ 0 h 211"/>
                <a:gd name="T2" fmla="*/ 82 w 247"/>
                <a:gd name="T3" fmla="*/ 0 h 211"/>
                <a:gd name="T4" fmla="*/ 0 w 247"/>
                <a:gd name="T5" fmla="*/ 82 h 211"/>
                <a:gd name="T6" fmla="*/ 0 w 247"/>
                <a:gd name="T7" fmla="*/ 86 h 211"/>
                <a:gd name="T8" fmla="*/ 61 w 247"/>
                <a:gd name="T9" fmla="*/ 165 h 211"/>
                <a:gd name="T10" fmla="*/ 58 w 247"/>
                <a:gd name="T11" fmla="*/ 211 h 211"/>
                <a:gd name="T12" fmla="*/ 107 w 247"/>
                <a:gd name="T13" fmla="*/ 168 h 211"/>
                <a:gd name="T14" fmla="*/ 165 w 247"/>
                <a:gd name="T15" fmla="*/ 168 h 211"/>
                <a:gd name="T16" fmla="*/ 247 w 247"/>
                <a:gd name="T17" fmla="*/ 86 h 211"/>
                <a:gd name="T18" fmla="*/ 247 w 247"/>
                <a:gd name="T19" fmla="*/ 82 h 211"/>
                <a:gd name="T20" fmla="*/ 165 w 247"/>
                <a:gd name="T21" fmla="*/ 0 h 211"/>
                <a:gd name="T22" fmla="*/ 122 w 247"/>
                <a:gd name="T23" fmla="*/ 147 h 211"/>
                <a:gd name="T24" fmla="*/ 59 w 247"/>
                <a:gd name="T25" fmla="*/ 84 h 211"/>
                <a:gd name="T26" fmla="*/ 122 w 247"/>
                <a:gd name="T27" fmla="*/ 22 h 211"/>
                <a:gd name="T28" fmla="*/ 184 w 247"/>
                <a:gd name="T29" fmla="*/ 84 h 211"/>
                <a:gd name="T30" fmla="*/ 122 w 247"/>
                <a:gd name="T31" fmla="*/ 147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7" h="211">
                  <a:moveTo>
                    <a:pt x="165" y="0"/>
                  </a:moveTo>
                  <a:cubicBezTo>
                    <a:pt x="82" y="0"/>
                    <a:pt x="82" y="0"/>
                    <a:pt x="82" y="0"/>
                  </a:cubicBezTo>
                  <a:cubicBezTo>
                    <a:pt x="37" y="0"/>
                    <a:pt x="0" y="37"/>
                    <a:pt x="0" y="82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124"/>
                    <a:pt x="26" y="156"/>
                    <a:pt x="61" y="165"/>
                  </a:cubicBezTo>
                  <a:cubicBezTo>
                    <a:pt x="58" y="211"/>
                    <a:pt x="58" y="211"/>
                    <a:pt x="58" y="211"/>
                  </a:cubicBezTo>
                  <a:cubicBezTo>
                    <a:pt x="107" y="168"/>
                    <a:pt x="107" y="168"/>
                    <a:pt x="107" y="168"/>
                  </a:cubicBezTo>
                  <a:cubicBezTo>
                    <a:pt x="165" y="168"/>
                    <a:pt x="165" y="168"/>
                    <a:pt x="165" y="168"/>
                  </a:cubicBezTo>
                  <a:cubicBezTo>
                    <a:pt x="211" y="168"/>
                    <a:pt x="247" y="131"/>
                    <a:pt x="247" y="86"/>
                  </a:cubicBezTo>
                  <a:cubicBezTo>
                    <a:pt x="247" y="82"/>
                    <a:pt x="247" y="82"/>
                    <a:pt x="247" y="82"/>
                  </a:cubicBezTo>
                  <a:cubicBezTo>
                    <a:pt x="247" y="37"/>
                    <a:pt x="211" y="0"/>
                    <a:pt x="165" y="0"/>
                  </a:cubicBezTo>
                  <a:close/>
                  <a:moveTo>
                    <a:pt x="122" y="147"/>
                  </a:moveTo>
                  <a:cubicBezTo>
                    <a:pt x="87" y="147"/>
                    <a:pt x="59" y="119"/>
                    <a:pt x="59" y="84"/>
                  </a:cubicBezTo>
                  <a:cubicBezTo>
                    <a:pt x="59" y="50"/>
                    <a:pt x="87" y="22"/>
                    <a:pt x="122" y="22"/>
                  </a:cubicBezTo>
                  <a:cubicBezTo>
                    <a:pt x="156" y="22"/>
                    <a:pt x="184" y="50"/>
                    <a:pt x="184" y="84"/>
                  </a:cubicBezTo>
                  <a:cubicBezTo>
                    <a:pt x="184" y="119"/>
                    <a:pt x="156" y="147"/>
                    <a:pt x="122" y="14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528"/>
            <p:cNvSpPr>
              <a:spLocks/>
            </p:cNvSpPr>
            <p:nvPr/>
          </p:nvSpPr>
          <p:spPr bwMode="auto">
            <a:xfrm>
              <a:off x="6725493" y="4091716"/>
              <a:ext cx="94794" cy="94794"/>
            </a:xfrm>
            <a:custGeom>
              <a:avLst/>
              <a:gdLst>
                <a:gd name="T0" fmla="*/ 28 w 54"/>
                <a:gd name="T1" fmla="*/ 53 h 54"/>
                <a:gd name="T2" fmla="*/ 54 w 54"/>
                <a:gd name="T3" fmla="*/ 26 h 54"/>
                <a:gd name="T4" fmla="*/ 26 w 54"/>
                <a:gd name="T5" fmla="*/ 1 h 54"/>
                <a:gd name="T6" fmla="*/ 1 w 54"/>
                <a:gd name="T7" fmla="*/ 28 h 54"/>
                <a:gd name="T8" fmla="*/ 28 w 54"/>
                <a:gd name="T9" fmla="*/ 5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54">
                  <a:moveTo>
                    <a:pt x="28" y="53"/>
                  </a:moveTo>
                  <a:cubicBezTo>
                    <a:pt x="43" y="53"/>
                    <a:pt x="54" y="41"/>
                    <a:pt x="54" y="26"/>
                  </a:cubicBezTo>
                  <a:cubicBezTo>
                    <a:pt x="53" y="12"/>
                    <a:pt x="41" y="0"/>
                    <a:pt x="26" y="1"/>
                  </a:cubicBezTo>
                  <a:cubicBezTo>
                    <a:pt x="12" y="1"/>
                    <a:pt x="0" y="14"/>
                    <a:pt x="1" y="28"/>
                  </a:cubicBezTo>
                  <a:cubicBezTo>
                    <a:pt x="1" y="42"/>
                    <a:pt x="13" y="54"/>
                    <a:pt x="28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529"/>
            <p:cNvSpPr>
              <a:spLocks/>
            </p:cNvSpPr>
            <p:nvPr/>
          </p:nvSpPr>
          <p:spPr bwMode="auto">
            <a:xfrm>
              <a:off x="6679577" y="4191694"/>
              <a:ext cx="187367" cy="134786"/>
            </a:xfrm>
            <a:custGeom>
              <a:avLst/>
              <a:gdLst>
                <a:gd name="T0" fmla="*/ 82 w 107"/>
                <a:gd name="T1" fmla="*/ 0 h 77"/>
                <a:gd name="T2" fmla="*/ 55 w 107"/>
                <a:gd name="T3" fmla="*/ 31 h 77"/>
                <a:gd name="T4" fmla="*/ 25 w 107"/>
                <a:gd name="T5" fmla="*/ 1 h 77"/>
                <a:gd name="T6" fmla="*/ 1 w 107"/>
                <a:gd name="T7" fmla="*/ 34 h 77"/>
                <a:gd name="T8" fmla="*/ 2 w 107"/>
                <a:gd name="T9" fmla="*/ 77 h 77"/>
                <a:gd name="T10" fmla="*/ 107 w 107"/>
                <a:gd name="T11" fmla="*/ 77 h 77"/>
                <a:gd name="T12" fmla="*/ 105 w 107"/>
                <a:gd name="T13" fmla="*/ 31 h 77"/>
                <a:gd name="T14" fmla="*/ 82 w 107"/>
                <a:gd name="T1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7" h="77">
                  <a:moveTo>
                    <a:pt x="82" y="0"/>
                  </a:moveTo>
                  <a:cubicBezTo>
                    <a:pt x="55" y="31"/>
                    <a:pt x="55" y="31"/>
                    <a:pt x="55" y="31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8" y="8"/>
                    <a:pt x="0" y="18"/>
                    <a:pt x="1" y="34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107" y="77"/>
                    <a:pt x="107" y="77"/>
                    <a:pt x="107" y="77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15"/>
                    <a:pt x="99" y="6"/>
                    <a:pt x="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530"/>
            <p:cNvSpPr>
              <a:spLocks/>
            </p:cNvSpPr>
            <p:nvPr/>
          </p:nvSpPr>
          <p:spPr bwMode="auto">
            <a:xfrm>
              <a:off x="6895086" y="4095418"/>
              <a:ext cx="139970" cy="136267"/>
            </a:xfrm>
            <a:custGeom>
              <a:avLst/>
              <a:gdLst>
                <a:gd name="T0" fmla="*/ 41 w 80"/>
                <a:gd name="T1" fmla="*/ 78 h 78"/>
                <a:gd name="T2" fmla="*/ 79 w 80"/>
                <a:gd name="T3" fmla="*/ 38 h 78"/>
                <a:gd name="T4" fmla="*/ 38 w 80"/>
                <a:gd name="T5" fmla="*/ 0 h 78"/>
                <a:gd name="T6" fmla="*/ 0 w 80"/>
                <a:gd name="T7" fmla="*/ 40 h 78"/>
                <a:gd name="T8" fmla="*/ 41 w 80"/>
                <a:gd name="T9" fmla="*/ 7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" h="78">
                  <a:moveTo>
                    <a:pt x="41" y="78"/>
                  </a:moveTo>
                  <a:cubicBezTo>
                    <a:pt x="63" y="77"/>
                    <a:pt x="80" y="59"/>
                    <a:pt x="79" y="38"/>
                  </a:cubicBezTo>
                  <a:cubicBezTo>
                    <a:pt x="78" y="16"/>
                    <a:pt x="60" y="0"/>
                    <a:pt x="38" y="0"/>
                  </a:cubicBezTo>
                  <a:cubicBezTo>
                    <a:pt x="17" y="1"/>
                    <a:pt x="0" y="19"/>
                    <a:pt x="0" y="40"/>
                  </a:cubicBezTo>
                  <a:cubicBezTo>
                    <a:pt x="1" y="62"/>
                    <a:pt x="19" y="78"/>
                    <a:pt x="41" y="7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531"/>
            <p:cNvSpPr>
              <a:spLocks/>
            </p:cNvSpPr>
            <p:nvPr/>
          </p:nvSpPr>
          <p:spPr bwMode="auto">
            <a:xfrm>
              <a:off x="6826952" y="4238351"/>
              <a:ext cx="276977" cy="203660"/>
            </a:xfrm>
            <a:custGeom>
              <a:avLst/>
              <a:gdLst>
                <a:gd name="T0" fmla="*/ 121 w 158"/>
                <a:gd name="T1" fmla="*/ 1 h 116"/>
                <a:gd name="T2" fmla="*/ 156 w 158"/>
                <a:gd name="T3" fmla="*/ 47 h 116"/>
                <a:gd name="T4" fmla="*/ 158 w 158"/>
                <a:gd name="T5" fmla="*/ 116 h 116"/>
                <a:gd name="T6" fmla="*/ 3 w 158"/>
                <a:gd name="T7" fmla="*/ 116 h 116"/>
                <a:gd name="T8" fmla="*/ 1 w 158"/>
                <a:gd name="T9" fmla="*/ 52 h 116"/>
                <a:gd name="T10" fmla="*/ 38 w 158"/>
                <a:gd name="T11" fmla="*/ 3 h 116"/>
                <a:gd name="T12" fmla="*/ 57 w 158"/>
                <a:gd name="T13" fmla="*/ 0 h 116"/>
                <a:gd name="T14" fmla="*/ 77 w 158"/>
                <a:gd name="T15" fmla="*/ 22 h 116"/>
                <a:gd name="T16" fmla="*/ 67 w 158"/>
                <a:gd name="T17" fmla="*/ 114 h 116"/>
                <a:gd name="T18" fmla="*/ 101 w 158"/>
                <a:gd name="T19" fmla="*/ 115 h 116"/>
                <a:gd name="T20" fmla="*/ 85 w 158"/>
                <a:gd name="T21" fmla="*/ 22 h 116"/>
                <a:gd name="T22" fmla="*/ 103 w 158"/>
                <a:gd name="T23" fmla="*/ 1 h 116"/>
                <a:gd name="T24" fmla="*/ 121 w 158"/>
                <a:gd name="T25" fmla="*/ 1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8" h="116">
                  <a:moveTo>
                    <a:pt x="121" y="1"/>
                  </a:moveTo>
                  <a:cubicBezTo>
                    <a:pt x="146" y="11"/>
                    <a:pt x="155" y="24"/>
                    <a:pt x="156" y="47"/>
                  </a:cubicBezTo>
                  <a:cubicBezTo>
                    <a:pt x="158" y="116"/>
                    <a:pt x="158" y="116"/>
                    <a:pt x="158" y="116"/>
                  </a:cubicBezTo>
                  <a:cubicBezTo>
                    <a:pt x="3" y="116"/>
                    <a:pt x="3" y="116"/>
                    <a:pt x="3" y="116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0" y="28"/>
                    <a:pt x="11" y="13"/>
                    <a:pt x="38" y="3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7" y="0"/>
                    <a:pt x="78" y="20"/>
                    <a:pt x="77" y="22"/>
                  </a:cubicBezTo>
                  <a:cubicBezTo>
                    <a:pt x="76" y="24"/>
                    <a:pt x="67" y="114"/>
                    <a:pt x="67" y="114"/>
                  </a:cubicBezTo>
                  <a:cubicBezTo>
                    <a:pt x="101" y="115"/>
                    <a:pt x="101" y="115"/>
                    <a:pt x="101" y="115"/>
                  </a:cubicBezTo>
                  <a:cubicBezTo>
                    <a:pt x="85" y="22"/>
                    <a:pt x="85" y="22"/>
                    <a:pt x="85" y="22"/>
                  </a:cubicBezTo>
                  <a:cubicBezTo>
                    <a:pt x="103" y="1"/>
                    <a:pt x="103" y="1"/>
                    <a:pt x="103" y="1"/>
                  </a:cubicBezTo>
                  <a:lnTo>
                    <a:pt x="12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Freeform 532"/>
            <p:cNvSpPr>
              <a:spLocks/>
            </p:cNvSpPr>
            <p:nvPr/>
          </p:nvSpPr>
          <p:spPr bwMode="auto">
            <a:xfrm>
              <a:off x="7115779" y="4091716"/>
              <a:ext cx="94794" cy="94794"/>
            </a:xfrm>
            <a:custGeom>
              <a:avLst/>
              <a:gdLst>
                <a:gd name="T0" fmla="*/ 28 w 54"/>
                <a:gd name="T1" fmla="*/ 53 h 54"/>
                <a:gd name="T2" fmla="*/ 54 w 54"/>
                <a:gd name="T3" fmla="*/ 26 h 54"/>
                <a:gd name="T4" fmla="*/ 26 w 54"/>
                <a:gd name="T5" fmla="*/ 1 h 54"/>
                <a:gd name="T6" fmla="*/ 0 w 54"/>
                <a:gd name="T7" fmla="*/ 28 h 54"/>
                <a:gd name="T8" fmla="*/ 28 w 54"/>
                <a:gd name="T9" fmla="*/ 5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54">
                  <a:moveTo>
                    <a:pt x="28" y="53"/>
                  </a:moveTo>
                  <a:cubicBezTo>
                    <a:pt x="43" y="53"/>
                    <a:pt x="54" y="41"/>
                    <a:pt x="54" y="26"/>
                  </a:cubicBezTo>
                  <a:cubicBezTo>
                    <a:pt x="53" y="12"/>
                    <a:pt x="41" y="0"/>
                    <a:pt x="26" y="1"/>
                  </a:cubicBezTo>
                  <a:cubicBezTo>
                    <a:pt x="11" y="1"/>
                    <a:pt x="0" y="14"/>
                    <a:pt x="0" y="28"/>
                  </a:cubicBezTo>
                  <a:cubicBezTo>
                    <a:pt x="1" y="42"/>
                    <a:pt x="13" y="54"/>
                    <a:pt x="28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Freeform 533"/>
            <p:cNvSpPr>
              <a:spLocks/>
            </p:cNvSpPr>
            <p:nvPr/>
          </p:nvSpPr>
          <p:spPr bwMode="auto">
            <a:xfrm>
              <a:off x="7070603" y="4191694"/>
              <a:ext cx="187367" cy="134786"/>
            </a:xfrm>
            <a:custGeom>
              <a:avLst/>
              <a:gdLst>
                <a:gd name="T0" fmla="*/ 82 w 107"/>
                <a:gd name="T1" fmla="*/ 0 h 77"/>
                <a:gd name="T2" fmla="*/ 54 w 107"/>
                <a:gd name="T3" fmla="*/ 31 h 77"/>
                <a:gd name="T4" fmla="*/ 25 w 107"/>
                <a:gd name="T5" fmla="*/ 1 h 77"/>
                <a:gd name="T6" fmla="*/ 0 w 107"/>
                <a:gd name="T7" fmla="*/ 34 h 77"/>
                <a:gd name="T8" fmla="*/ 2 w 107"/>
                <a:gd name="T9" fmla="*/ 77 h 77"/>
                <a:gd name="T10" fmla="*/ 107 w 107"/>
                <a:gd name="T11" fmla="*/ 77 h 77"/>
                <a:gd name="T12" fmla="*/ 105 w 107"/>
                <a:gd name="T13" fmla="*/ 31 h 77"/>
                <a:gd name="T14" fmla="*/ 82 w 107"/>
                <a:gd name="T1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7" h="77">
                  <a:moveTo>
                    <a:pt x="82" y="0"/>
                  </a:moveTo>
                  <a:cubicBezTo>
                    <a:pt x="54" y="31"/>
                    <a:pt x="54" y="31"/>
                    <a:pt x="54" y="31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7" y="8"/>
                    <a:pt x="0" y="18"/>
                    <a:pt x="0" y="34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107" y="77"/>
                    <a:pt x="107" y="77"/>
                    <a:pt x="107" y="77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4" y="15"/>
                    <a:pt x="98" y="6"/>
                    <a:pt x="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539"/>
            <p:cNvSpPr>
              <a:spLocks/>
            </p:cNvSpPr>
            <p:nvPr/>
          </p:nvSpPr>
          <p:spPr bwMode="auto">
            <a:xfrm>
              <a:off x="5760517" y="4082829"/>
              <a:ext cx="301416" cy="345111"/>
            </a:xfrm>
            <a:custGeom>
              <a:avLst/>
              <a:gdLst>
                <a:gd name="T0" fmla="*/ 162 w 172"/>
                <a:gd name="T1" fmla="*/ 165 h 197"/>
                <a:gd name="T2" fmla="*/ 158 w 172"/>
                <a:gd name="T3" fmla="*/ 165 h 197"/>
                <a:gd name="T4" fmla="*/ 157 w 172"/>
                <a:gd name="T5" fmla="*/ 152 h 197"/>
                <a:gd name="T6" fmla="*/ 137 w 172"/>
                <a:gd name="T7" fmla="*/ 129 h 197"/>
                <a:gd name="T8" fmla="*/ 137 w 172"/>
                <a:gd name="T9" fmla="*/ 57 h 197"/>
                <a:gd name="T10" fmla="*/ 152 w 172"/>
                <a:gd name="T11" fmla="*/ 44 h 197"/>
                <a:gd name="T12" fmla="*/ 161 w 172"/>
                <a:gd name="T13" fmla="*/ 34 h 197"/>
                <a:gd name="T14" fmla="*/ 161 w 172"/>
                <a:gd name="T15" fmla="*/ 24 h 197"/>
                <a:gd name="T16" fmla="*/ 161 w 172"/>
                <a:gd name="T17" fmla="*/ 20 h 197"/>
                <a:gd name="T18" fmla="*/ 161 w 172"/>
                <a:gd name="T19" fmla="*/ 10 h 197"/>
                <a:gd name="T20" fmla="*/ 151 w 172"/>
                <a:gd name="T21" fmla="*/ 0 h 197"/>
                <a:gd name="T22" fmla="*/ 134 w 172"/>
                <a:gd name="T23" fmla="*/ 0 h 197"/>
                <a:gd name="T24" fmla="*/ 125 w 172"/>
                <a:gd name="T25" fmla="*/ 10 h 197"/>
                <a:gd name="T26" fmla="*/ 125 w 172"/>
                <a:gd name="T27" fmla="*/ 14 h 197"/>
                <a:gd name="T28" fmla="*/ 104 w 172"/>
                <a:gd name="T29" fmla="*/ 14 h 197"/>
                <a:gd name="T30" fmla="*/ 104 w 172"/>
                <a:gd name="T31" fmla="*/ 10 h 197"/>
                <a:gd name="T32" fmla="*/ 95 w 172"/>
                <a:gd name="T33" fmla="*/ 0 h 197"/>
                <a:gd name="T34" fmla="*/ 78 w 172"/>
                <a:gd name="T35" fmla="*/ 0 h 197"/>
                <a:gd name="T36" fmla="*/ 68 w 172"/>
                <a:gd name="T37" fmla="*/ 10 h 197"/>
                <a:gd name="T38" fmla="*/ 68 w 172"/>
                <a:gd name="T39" fmla="*/ 14 h 197"/>
                <a:gd name="T40" fmla="*/ 45 w 172"/>
                <a:gd name="T41" fmla="*/ 14 h 197"/>
                <a:gd name="T42" fmla="*/ 45 w 172"/>
                <a:gd name="T43" fmla="*/ 10 h 197"/>
                <a:gd name="T44" fmla="*/ 35 w 172"/>
                <a:gd name="T45" fmla="*/ 0 h 197"/>
                <a:gd name="T46" fmla="*/ 19 w 172"/>
                <a:gd name="T47" fmla="*/ 0 h 197"/>
                <a:gd name="T48" fmla="*/ 9 w 172"/>
                <a:gd name="T49" fmla="*/ 10 h 197"/>
                <a:gd name="T50" fmla="*/ 9 w 172"/>
                <a:gd name="T51" fmla="*/ 20 h 197"/>
                <a:gd name="T52" fmla="*/ 9 w 172"/>
                <a:gd name="T53" fmla="*/ 24 h 197"/>
                <a:gd name="T54" fmla="*/ 9 w 172"/>
                <a:gd name="T55" fmla="*/ 34 h 197"/>
                <a:gd name="T56" fmla="*/ 13 w 172"/>
                <a:gd name="T57" fmla="*/ 43 h 197"/>
                <a:gd name="T58" fmla="*/ 13 w 172"/>
                <a:gd name="T59" fmla="*/ 43 h 197"/>
                <a:gd name="T60" fmla="*/ 34 w 172"/>
                <a:gd name="T61" fmla="*/ 58 h 197"/>
                <a:gd name="T62" fmla="*/ 33 w 172"/>
                <a:gd name="T63" fmla="*/ 129 h 197"/>
                <a:gd name="T64" fmla="*/ 13 w 172"/>
                <a:gd name="T65" fmla="*/ 151 h 197"/>
                <a:gd name="T66" fmla="*/ 13 w 172"/>
                <a:gd name="T67" fmla="*/ 165 h 197"/>
                <a:gd name="T68" fmla="*/ 10 w 172"/>
                <a:gd name="T69" fmla="*/ 165 h 197"/>
                <a:gd name="T70" fmla="*/ 0 w 172"/>
                <a:gd name="T71" fmla="*/ 176 h 197"/>
                <a:gd name="T72" fmla="*/ 0 w 172"/>
                <a:gd name="T73" fmla="*/ 186 h 197"/>
                <a:gd name="T74" fmla="*/ 10 w 172"/>
                <a:gd name="T75" fmla="*/ 197 h 197"/>
                <a:gd name="T76" fmla="*/ 162 w 172"/>
                <a:gd name="T77" fmla="*/ 197 h 197"/>
                <a:gd name="T78" fmla="*/ 172 w 172"/>
                <a:gd name="T79" fmla="*/ 186 h 197"/>
                <a:gd name="T80" fmla="*/ 172 w 172"/>
                <a:gd name="T81" fmla="*/ 176 h 197"/>
                <a:gd name="T82" fmla="*/ 162 w 172"/>
                <a:gd name="T83" fmla="*/ 165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72" h="197">
                  <a:moveTo>
                    <a:pt x="162" y="165"/>
                  </a:moveTo>
                  <a:cubicBezTo>
                    <a:pt x="158" y="165"/>
                    <a:pt x="158" y="165"/>
                    <a:pt x="158" y="165"/>
                  </a:cubicBezTo>
                  <a:cubicBezTo>
                    <a:pt x="157" y="152"/>
                    <a:pt x="157" y="152"/>
                    <a:pt x="157" y="152"/>
                  </a:cubicBezTo>
                  <a:cubicBezTo>
                    <a:pt x="137" y="129"/>
                    <a:pt x="137" y="129"/>
                    <a:pt x="137" y="129"/>
                  </a:cubicBezTo>
                  <a:cubicBezTo>
                    <a:pt x="137" y="57"/>
                    <a:pt x="137" y="57"/>
                    <a:pt x="137" y="57"/>
                  </a:cubicBezTo>
                  <a:cubicBezTo>
                    <a:pt x="152" y="44"/>
                    <a:pt x="152" y="44"/>
                    <a:pt x="152" y="44"/>
                  </a:cubicBezTo>
                  <a:cubicBezTo>
                    <a:pt x="157" y="44"/>
                    <a:pt x="161" y="40"/>
                    <a:pt x="161" y="34"/>
                  </a:cubicBezTo>
                  <a:cubicBezTo>
                    <a:pt x="161" y="24"/>
                    <a:pt x="161" y="24"/>
                    <a:pt x="161" y="24"/>
                  </a:cubicBezTo>
                  <a:cubicBezTo>
                    <a:pt x="161" y="20"/>
                    <a:pt x="161" y="20"/>
                    <a:pt x="161" y="20"/>
                  </a:cubicBezTo>
                  <a:cubicBezTo>
                    <a:pt x="161" y="10"/>
                    <a:pt x="161" y="10"/>
                    <a:pt x="161" y="10"/>
                  </a:cubicBezTo>
                  <a:cubicBezTo>
                    <a:pt x="161" y="4"/>
                    <a:pt x="157" y="0"/>
                    <a:pt x="151" y="0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29" y="0"/>
                    <a:pt x="125" y="4"/>
                    <a:pt x="125" y="10"/>
                  </a:cubicBezTo>
                  <a:cubicBezTo>
                    <a:pt x="125" y="14"/>
                    <a:pt x="125" y="14"/>
                    <a:pt x="125" y="14"/>
                  </a:cubicBezTo>
                  <a:cubicBezTo>
                    <a:pt x="104" y="14"/>
                    <a:pt x="104" y="14"/>
                    <a:pt x="104" y="14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4" y="4"/>
                    <a:pt x="100" y="0"/>
                    <a:pt x="95" y="0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72" y="0"/>
                    <a:pt x="68" y="4"/>
                    <a:pt x="68" y="10"/>
                  </a:cubicBezTo>
                  <a:cubicBezTo>
                    <a:pt x="68" y="14"/>
                    <a:pt x="68" y="14"/>
                    <a:pt x="68" y="14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4"/>
                    <a:pt x="41" y="0"/>
                    <a:pt x="35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3" y="0"/>
                    <a:pt x="9" y="4"/>
                    <a:pt x="9" y="1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9" y="38"/>
                    <a:pt x="11" y="41"/>
                    <a:pt x="13" y="43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34" y="58"/>
                    <a:pt x="34" y="58"/>
                    <a:pt x="34" y="58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13" y="151"/>
                    <a:pt x="13" y="151"/>
                    <a:pt x="13" y="151"/>
                  </a:cubicBezTo>
                  <a:cubicBezTo>
                    <a:pt x="13" y="165"/>
                    <a:pt x="13" y="165"/>
                    <a:pt x="13" y="165"/>
                  </a:cubicBezTo>
                  <a:cubicBezTo>
                    <a:pt x="10" y="165"/>
                    <a:pt x="10" y="165"/>
                    <a:pt x="10" y="165"/>
                  </a:cubicBezTo>
                  <a:cubicBezTo>
                    <a:pt x="5" y="165"/>
                    <a:pt x="0" y="170"/>
                    <a:pt x="0" y="176"/>
                  </a:cubicBezTo>
                  <a:cubicBezTo>
                    <a:pt x="0" y="186"/>
                    <a:pt x="0" y="186"/>
                    <a:pt x="0" y="186"/>
                  </a:cubicBezTo>
                  <a:cubicBezTo>
                    <a:pt x="0" y="192"/>
                    <a:pt x="5" y="197"/>
                    <a:pt x="10" y="197"/>
                  </a:cubicBezTo>
                  <a:cubicBezTo>
                    <a:pt x="162" y="197"/>
                    <a:pt x="162" y="197"/>
                    <a:pt x="162" y="197"/>
                  </a:cubicBezTo>
                  <a:cubicBezTo>
                    <a:pt x="167" y="197"/>
                    <a:pt x="172" y="192"/>
                    <a:pt x="172" y="186"/>
                  </a:cubicBezTo>
                  <a:cubicBezTo>
                    <a:pt x="172" y="176"/>
                    <a:pt x="172" y="176"/>
                    <a:pt x="172" y="176"/>
                  </a:cubicBezTo>
                  <a:cubicBezTo>
                    <a:pt x="172" y="170"/>
                    <a:pt x="167" y="165"/>
                    <a:pt x="162" y="16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540"/>
            <p:cNvSpPr>
              <a:spLocks/>
            </p:cNvSpPr>
            <p:nvPr/>
          </p:nvSpPr>
          <p:spPr bwMode="auto">
            <a:xfrm>
              <a:off x="5760517" y="4082829"/>
              <a:ext cx="301416" cy="345111"/>
            </a:xfrm>
            <a:custGeom>
              <a:avLst/>
              <a:gdLst>
                <a:gd name="T0" fmla="*/ 162 w 172"/>
                <a:gd name="T1" fmla="*/ 165 h 197"/>
                <a:gd name="T2" fmla="*/ 158 w 172"/>
                <a:gd name="T3" fmla="*/ 165 h 197"/>
                <a:gd name="T4" fmla="*/ 157 w 172"/>
                <a:gd name="T5" fmla="*/ 152 h 197"/>
                <a:gd name="T6" fmla="*/ 137 w 172"/>
                <a:gd name="T7" fmla="*/ 129 h 197"/>
                <a:gd name="T8" fmla="*/ 137 w 172"/>
                <a:gd name="T9" fmla="*/ 57 h 197"/>
                <a:gd name="T10" fmla="*/ 152 w 172"/>
                <a:gd name="T11" fmla="*/ 44 h 197"/>
                <a:gd name="T12" fmla="*/ 161 w 172"/>
                <a:gd name="T13" fmla="*/ 34 h 197"/>
                <a:gd name="T14" fmla="*/ 161 w 172"/>
                <a:gd name="T15" fmla="*/ 24 h 197"/>
                <a:gd name="T16" fmla="*/ 161 w 172"/>
                <a:gd name="T17" fmla="*/ 20 h 197"/>
                <a:gd name="T18" fmla="*/ 161 w 172"/>
                <a:gd name="T19" fmla="*/ 10 h 197"/>
                <a:gd name="T20" fmla="*/ 151 w 172"/>
                <a:gd name="T21" fmla="*/ 0 h 197"/>
                <a:gd name="T22" fmla="*/ 134 w 172"/>
                <a:gd name="T23" fmla="*/ 0 h 197"/>
                <a:gd name="T24" fmla="*/ 125 w 172"/>
                <a:gd name="T25" fmla="*/ 10 h 197"/>
                <a:gd name="T26" fmla="*/ 125 w 172"/>
                <a:gd name="T27" fmla="*/ 14 h 197"/>
                <a:gd name="T28" fmla="*/ 104 w 172"/>
                <a:gd name="T29" fmla="*/ 14 h 197"/>
                <a:gd name="T30" fmla="*/ 104 w 172"/>
                <a:gd name="T31" fmla="*/ 10 h 197"/>
                <a:gd name="T32" fmla="*/ 95 w 172"/>
                <a:gd name="T33" fmla="*/ 0 h 197"/>
                <a:gd name="T34" fmla="*/ 78 w 172"/>
                <a:gd name="T35" fmla="*/ 0 h 197"/>
                <a:gd name="T36" fmla="*/ 68 w 172"/>
                <a:gd name="T37" fmla="*/ 10 h 197"/>
                <a:gd name="T38" fmla="*/ 68 w 172"/>
                <a:gd name="T39" fmla="*/ 14 h 197"/>
                <a:gd name="T40" fmla="*/ 45 w 172"/>
                <a:gd name="T41" fmla="*/ 14 h 197"/>
                <a:gd name="T42" fmla="*/ 45 w 172"/>
                <a:gd name="T43" fmla="*/ 10 h 197"/>
                <a:gd name="T44" fmla="*/ 35 w 172"/>
                <a:gd name="T45" fmla="*/ 0 h 197"/>
                <a:gd name="T46" fmla="*/ 19 w 172"/>
                <a:gd name="T47" fmla="*/ 0 h 197"/>
                <a:gd name="T48" fmla="*/ 9 w 172"/>
                <a:gd name="T49" fmla="*/ 10 h 197"/>
                <a:gd name="T50" fmla="*/ 9 w 172"/>
                <a:gd name="T51" fmla="*/ 20 h 197"/>
                <a:gd name="T52" fmla="*/ 9 w 172"/>
                <a:gd name="T53" fmla="*/ 24 h 197"/>
                <a:gd name="T54" fmla="*/ 9 w 172"/>
                <a:gd name="T55" fmla="*/ 34 h 197"/>
                <a:gd name="T56" fmla="*/ 13 w 172"/>
                <a:gd name="T57" fmla="*/ 43 h 197"/>
                <a:gd name="T58" fmla="*/ 13 w 172"/>
                <a:gd name="T59" fmla="*/ 43 h 197"/>
                <a:gd name="T60" fmla="*/ 34 w 172"/>
                <a:gd name="T61" fmla="*/ 58 h 197"/>
                <a:gd name="T62" fmla="*/ 33 w 172"/>
                <a:gd name="T63" fmla="*/ 129 h 197"/>
                <a:gd name="T64" fmla="*/ 13 w 172"/>
                <a:gd name="T65" fmla="*/ 151 h 197"/>
                <a:gd name="T66" fmla="*/ 13 w 172"/>
                <a:gd name="T67" fmla="*/ 165 h 197"/>
                <a:gd name="T68" fmla="*/ 10 w 172"/>
                <a:gd name="T69" fmla="*/ 165 h 197"/>
                <a:gd name="T70" fmla="*/ 0 w 172"/>
                <a:gd name="T71" fmla="*/ 176 h 197"/>
                <a:gd name="T72" fmla="*/ 0 w 172"/>
                <a:gd name="T73" fmla="*/ 186 h 197"/>
                <a:gd name="T74" fmla="*/ 10 w 172"/>
                <a:gd name="T75" fmla="*/ 197 h 197"/>
                <a:gd name="T76" fmla="*/ 162 w 172"/>
                <a:gd name="T77" fmla="*/ 197 h 197"/>
                <a:gd name="T78" fmla="*/ 172 w 172"/>
                <a:gd name="T79" fmla="*/ 186 h 197"/>
                <a:gd name="T80" fmla="*/ 172 w 172"/>
                <a:gd name="T81" fmla="*/ 176 h 197"/>
                <a:gd name="T82" fmla="*/ 162 w 172"/>
                <a:gd name="T83" fmla="*/ 165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72" h="197">
                  <a:moveTo>
                    <a:pt x="162" y="165"/>
                  </a:moveTo>
                  <a:cubicBezTo>
                    <a:pt x="158" y="165"/>
                    <a:pt x="158" y="165"/>
                    <a:pt x="158" y="165"/>
                  </a:cubicBezTo>
                  <a:cubicBezTo>
                    <a:pt x="157" y="152"/>
                    <a:pt x="157" y="152"/>
                    <a:pt x="157" y="152"/>
                  </a:cubicBezTo>
                  <a:cubicBezTo>
                    <a:pt x="137" y="129"/>
                    <a:pt x="137" y="129"/>
                    <a:pt x="137" y="129"/>
                  </a:cubicBezTo>
                  <a:cubicBezTo>
                    <a:pt x="137" y="57"/>
                    <a:pt x="137" y="57"/>
                    <a:pt x="137" y="57"/>
                  </a:cubicBezTo>
                  <a:cubicBezTo>
                    <a:pt x="152" y="44"/>
                    <a:pt x="152" y="44"/>
                    <a:pt x="152" y="44"/>
                  </a:cubicBezTo>
                  <a:cubicBezTo>
                    <a:pt x="157" y="44"/>
                    <a:pt x="161" y="40"/>
                    <a:pt x="161" y="34"/>
                  </a:cubicBezTo>
                  <a:cubicBezTo>
                    <a:pt x="161" y="24"/>
                    <a:pt x="161" y="24"/>
                    <a:pt x="161" y="24"/>
                  </a:cubicBezTo>
                  <a:cubicBezTo>
                    <a:pt x="161" y="20"/>
                    <a:pt x="161" y="20"/>
                    <a:pt x="161" y="20"/>
                  </a:cubicBezTo>
                  <a:cubicBezTo>
                    <a:pt x="161" y="10"/>
                    <a:pt x="161" y="10"/>
                    <a:pt x="161" y="10"/>
                  </a:cubicBezTo>
                  <a:cubicBezTo>
                    <a:pt x="161" y="4"/>
                    <a:pt x="157" y="0"/>
                    <a:pt x="151" y="0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29" y="0"/>
                    <a:pt x="125" y="4"/>
                    <a:pt x="125" y="10"/>
                  </a:cubicBezTo>
                  <a:cubicBezTo>
                    <a:pt x="125" y="14"/>
                    <a:pt x="125" y="14"/>
                    <a:pt x="125" y="14"/>
                  </a:cubicBezTo>
                  <a:cubicBezTo>
                    <a:pt x="104" y="14"/>
                    <a:pt x="104" y="14"/>
                    <a:pt x="104" y="14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4" y="4"/>
                    <a:pt x="100" y="0"/>
                    <a:pt x="95" y="0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72" y="0"/>
                    <a:pt x="68" y="4"/>
                    <a:pt x="68" y="10"/>
                  </a:cubicBezTo>
                  <a:cubicBezTo>
                    <a:pt x="68" y="14"/>
                    <a:pt x="68" y="14"/>
                    <a:pt x="68" y="14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4"/>
                    <a:pt x="41" y="0"/>
                    <a:pt x="35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3" y="0"/>
                    <a:pt x="9" y="4"/>
                    <a:pt x="9" y="1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9" y="38"/>
                    <a:pt x="11" y="41"/>
                    <a:pt x="13" y="43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34" y="58"/>
                    <a:pt x="34" y="58"/>
                    <a:pt x="34" y="58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13" y="151"/>
                    <a:pt x="13" y="151"/>
                    <a:pt x="13" y="151"/>
                  </a:cubicBezTo>
                  <a:cubicBezTo>
                    <a:pt x="13" y="165"/>
                    <a:pt x="13" y="165"/>
                    <a:pt x="13" y="165"/>
                  </a:cubicBezTo>
                  <a:cubicBezTo>
                    <a:pt x="10" y="165"/>
                    <a:pt x="10" y="165"/>
                    <a:pt x="10" y="165"/>
                  </a:cubicBezTo>
                  <a:cubicBezTo>
                    <a:pt x="5" y="165"/>
                    <a:pt x="0" y="170"/>
                    <a:pt x="0" y="176"/>
                  </a:cubicBezTo>
                  <a:cubicBezTo>
                    <a:pt x="0" y="186"/>
                    <a:pt x="0" y="186"/>
                    <a:pt x="0" y="186"/>
                  </a:cubicBezTo>
                  <a:cubicBezTo>
                    <a:pt x="0" y="192"/>
                    <a:pt x="5" y="197"/>
                    <a:pt x="10" y="197"/>
                  </a:cubicBezTo>
                  <a:cubicBezTo>
                    <a:pt x="162" y="197"/>
                    <a:pt x="162" y="197"/>
                    <a:pt x="162" y="197"/>
                  </a:cubicBezTo>
                  <a:cubicBezTo>
                    <a:pt x="167" y="197"/>
                    <a:pt x="172" y="192"/>
                    <a:pt x="172" y="186"/>
                  </a:cubicBezTo>
                  <a:cubicBezTo>
                    <a:pt x="172" y="176"/>
                    <a:pt x="172" y="176"/>
                    <a:pt x="172" y="176"/>
                  </a:cubicBezTo>
                  <a:cubicBezTo>
                    <a:pt x="172" y="170"/>
                    <a:pt x="167" y="165"/>
                    <a:pt x="162" y="16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6851920" y="2733158"/>
            <a:ext cx="559550" cy="560228"/>
            <a:chOff x="6557381" y="2464660"/>
            <a:chExt cx="610979" cy="611720"/>
          </a:xfrm>
          <a:solidFill>
            <a:schemeClr val="accent1"/>
          </a:solidFill>
        </p:grpSpPr>
        <p:sp>
          <p:nvSpPr>
            <p:cNvPr id="52" name="Freeform 541"/>
            <p:cNvSpPr>
              <a:spLocks/>
            </p:cNvSpPr>
            <p:nvPr/>
          </p:nvSpPr>
          <p:spPr bwMode="auto">
            <a:xfrm>
              <a:off x="6557381" y="2464660"/>
              <a:ext cx="610979" cy="611720"/>
            </a:xfrm>
            <a:custGeom>
              <a:avLst/>
              <a:gdLst>
                <a:gd name="T0" fmla="*/ 349 w 349"/>
                <a:gd name="T1" fmla="*/ 282 h 349"/>
                <a:gd name="T2" fmla="*/ 282 w 349"/>
                <a:gd name="T3" fmla="*/ 349 h 349"/>
                <a:gd name="T4" fmla="*/ 68 w 349"/>
                <a:gd name="T5" fmla="*/ 349 h 349"/>
                <a:gd name="T6" fmla="*/ 0 w 349"/>
                <a:gd name="T7" fmla="*/ 282 h 349"/>
                <a:gd name="T8" fmla="*/ 0 w 349"/>
                <a:gd name="T9" fmla="*/ 68 h 349"/>
                <a:gd name="T10" fmla="*/ 68 w 349"/>
                <a:gd name="T11" fmla="*/ 0 h 349"/>
                <a:gd name="T12" fmla="*/ 282 w 349"/>
                <a:gd name="T13" fmla="*/ 0 h 349"/>
                <a:gd name="T14" fmla="*/ 349 w 349"/>
                <a:gd name="T15" fmla="*/ 68 h 349"/>
                <a:gd name="T16" fmla="*/ 349 w 349"/>
                <a:gd name="T17" fmla="*/ 282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9" h="349">
                  <a:moveTo>
                    <a:pt x="349" y="282"/>
                  </a:moveTo>
                  <a:cubicBezTo>
                    <a:pt x="349" y="319"/>
                    <a:pt x="319" y="349"/>
                    <a:pt x="282" y="349"/>
                  </a:cubicBezTo>
                  <a:cubicBezTo>
                    <a:pt x="68" y="349"/>
                    <a:pt x="68" y="349"/>
                    <a:pt x="68" y="349"/>
                  </a:cubicBezTo>
                  <a:cubicBezTo>
                    <a:pt x="30" y="349"/>
                    <a:pt x="0" y="319"/>
                    <a:pt x="0" y="282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0" y="31"/>
                    <a:pt x="30" y="0"/>
                    <a:pt x="68" y="0"/>
                  </a:cubicBezTo>
                  <a:cubicBezTo>
                    <a:pt x="282" y="0"/>
                    <a:pt x="282" y="0"/>
                    <a:pt x="282" y="0"/>
                  </a:cubicBezTo>
                  <a:cubicBezTo>
                    <a:pt x="319" y="0"/>
                    <a:pt x="349" y="31"/>
                    <a:pt x="349" y="68"/>
                  </a:cubicBezTo>
                  <a:lnTo>
                    <a:pt x="349" y="282"/>
                  </a:lnTo>
                  <a:close/>
                </a:path>
              </a:pathLst>
            </a:custGeom>
            <a:solidFill>
              <a:srgbClr val="FFFFFF"/>
            </a:solidFill>
            <a:ln w="68263" cap="flat">
              <a:solidFill>
                <a:schemeClr val="accent1"/>
              </a:solidFill>
              <a:prstDash val="solid"/>
              <a:miter lim="800000"/>
              <a:headEnd/>
              <a:tailEnd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Freeform 542"/>
            <p:cNvSpPr>
              <a:spLocks noEditPoints="1"/>
            </p:cNvSpPr>
            <p:nvPr/>
          </p:nvSpPr>
          <p:spPr bwMode="auto">
            <a:xfrm>
              <a:off x="6704757" y="2572044"/>
              <a:ext cx="309563" cy="385102"/>
            </a:xfrm>
            <a:custGeom>
              <a:avLst/>
              <a:gdLst>
                <a:gd name="T0" fmla="*/ 106 w 177"/>
                <a:gd name="T1" fmla="*/ 39 h 220"/>
                <a:gd name="T2" fmla="*/ 119 w 177"/>
                <a:gd name="T3" fmla="*/ 12 h 220"/>
                <a:gd name="T4" fmla="*/ 99 w 177"/>
                <a:gd name="T5" fmla="*/ 6 h 220"/>
                <a:gd name="T6" fmla="*/ 51 w 177"/>
                <a:gd name="T7" fmla="*/ 6 h 220"/>
                <a:gd name="T8" fmla="*/ 55 w 177"/>
                <a:gd name="T9" fmla="*/ 24 h 220"/>
                <a:gd name="T10" fmla="*/ 67 w 177"/>
                <a:gd name="T11" fmla="*/ 39 h 220"/>
                <a:gd name="T12" fmla="*/ 1 w 177"/>
                <a:gd name="T13" fmla="*/ 177 h 220"/>
                <a:gd name="T14" fmla="*/ 3 w 177"/>
                <a:gd name="T15" fmla="*/ 202 h 220"/>
                <a:gd name="T16" fmla="*/ 23 w 177"/>
                <a:gd name="T17" fmla="*/ 220 h 220"/>
                <a:gd name="T18" fmla="*/ 153 w 177"/>
                <a:gd name="T19" fmla="*/ 217 h 220"/>
                <a:gd name="T20" fmla="*/ 175 w 177"/>
                <a:gd name="T21" fmla="*/ 201 h 220"/>
                <a:gd name="T22" fmla="*/ 176 w 177"/>
                <a:gd name="T23" fmla="*/ 195 h 220"/>
                <a:gd name="T24" fmla="*/ 176 w 177"/>
                <a:gd name="T25" fmla="*/ 193 h 220"/>
                <a:gd name="T26" fmla="*/ 176 w 177"/>
                <a:gd name="T27" fmla="*/ 174 h 220"/>
                <a:gd name="T28" fmla="*/ 106 w 177"/>
                <a:gd name="T29" fmla="*/ 39 h 220"/>
                <a:gd name="T30" fmla="*/ 112 w 177"/>
                <a:gd name="T31" fmla="*/ 168 h 220"/>
                <a:gd name="T32" fmla="*/ 92 w 177"/>
                <a:gd name="T33" fmla="*/ 178 h 220"/>
                <a:gd name="T34" fmla="*/ 92 w 177"/>
                <a:gd name="T35" fmla="*/ 190 h 220"/>
                <a:gd name="T36" fmla="*/ 85 w 177"/>
                <a:gd name="T37" fmla="*/ 190 h 220"/>
                <a:gd name="T38" fmla="*/ 85 w 177"/>
                <a:gd name="T39" fmla="*/ 178 h 220"/>
                <a:gd name="T40" fmla="*/ 70 w 177"/>
                <a:gd name="T41" fmla="*/ 174 h 220"/>
                <a:gd name="T42" fmla="*/ 60 w 177"/>
                <a:gd name="T43" fmla="*/ 165 h 220"/>
                <a:gd name="T44" fmla="*/ 55 w 177"/>
                <a:gd name="T45" fmla="*/ 149 h 220"/>
                <a:gd name="T46" fmla="*/ 67 w 177"/>
                <a:gd name="T47" fmla="*/ 147 h 220"/>
                <a:gd name="T48" fmla="*/ 72 w 177"/>
                <a:gd name="T49" fmla="*/ 161 h 220"/>
                <a:gd name="T50" fmla="*/ 85 w 177"/>
                <a:gd name="T51" fmla="*/ 168 h 220"/>
                <a:gd name="T52" fmla="*/ 84 w 177"/>
                <a:gd name="T53" fmla="*/ 130 h 220"/>
                <a:gd name="T54" fmla="*/ 69 w 177"/>
                <a:gd name="T55" fmla="*/ 124 h 220"/>
                <a:gd name="T56" fmla="*/ 60 w 177"/>
                <a:gd name="T57" fmla="*/ 116 h 220"/>
                <a:gd name="T58" fmla="*/ 57 w 177"/>
                <a:gd name="T59" fmla="*/ 103 h 220"/>
                <a:gd name="T60" fmla="*/ 65 w 177"/>
                <a:gd name="T61" fmla="*/ 82 h 220"/>
                <a:gd name="T62" fmla="*/ 83 w 177"/>
                <a:gd name="T63" fmla="*/ 75 h 220"/>
                <a:gd name="T64" fmla="*/ 83 w 177"/>
                <a:gd name="T65" fmla="*/ 69 h 220"/>
                <a:gd name="T66" fmla="*/ 90 w 177"/>
                <a:gd name="T67" fmla="*/ 69 h 220"/>
                <a:gd name="T68" fmla="*/ 90 w 177"/>
                <a:gd name="T69" fmla="*/ 75 h 220"/>
                <a:gd name="T70" fmla="*/ 107 w 177"/>
                <a:gd name="T71" fmla="*/ 81 h 220"/>
                <a:gd name="T72" fmla="*/ 116 w 177"/>
                <a:gd name="T73" fmla="*/ 99 h 220"/>
                <a:gd name="T74" fmla="*/ 104 w 177"/>
                <a:gd name="T75" fmla="*/ 101 h 220"/>
                <a:gd name="T76" fmla="*/ 100 w 177"/>
                <a:gd name="T77" fmla="*/ 90 h 220"/>
                <a:gd name="T78" fmla="*/ 90 w 177"/>
                <a:gd name="T79" fmla="*/ 85 h 220"/>
                <a:gd name="T80" fmla="*/ 91 w 177"/>
                <a:gd name="T81" fmla="*/ 120 h 220"/>
                <a:gd name="T82" fmla="*/ 103 w 177"/>
                <a:gd name="T83" fmla="*/ 123 h 220"/>
                <a:gd name="T84" fmla="*/ 112 w 177"/>
                <a:gd name="T85" fmla="*/ 129 h 220"/>
                <a:gd name="T86" fmla="*/ 118 w 177"/>
                <a:gd name="T87" fmla="*/ 137 h 220"/>
                <a:gd name="T88" fmla="*/ 120 w 177"/>
                <a:gd name="T89" fmla="*/ 147 h 220"/>
                <a:gd name="T90" fmla="*/ 112 w 177"/>
                <a:gd name="T91" fmla="*/ 16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77" h="220">
                  <a:moveTo>
                    <a:pt x="106" y="39"/>
                  </a:moveTo>
                  <a:cubicBezTo>
                    <a:pt x="107" y="30"/>
                    <a:pt x="111" y="19"/>
                    <a:pt x="119" y="12"/>
                  </a:cubicBezTo>
                  <a:cubicBezTo>
                    <a:pt x="131" y="3"/>
                    <a:pt x="112" y="4"/>
                    <a:pt x="99" y="6"/>
                  </a:cubicBezTo>
                  <a:cubicBezTo>
                    <a:pt x="86" y="7"/>
                    <a:pt x="57" y="0"/>
                    <a:pt x="51" y="6"/>
                  </a:cubicBezTo>
                  <a:cubicBezTo>
                    <a:pt x="45" y="11"/>
                    <a:pt x="48" y="20"/>
                    <a:pt x="55" y="24"/>
                  </a:cubicBezTo>
                  <a:cubicBezTo>
                    <a:pt x="59" y="27"/>
                    <a:pt x="64" y="34"/>
                    <a:pt x="67" y="39"/>
                  </a:cubicBezTo>
                  <a:cubicBezTo>
                    <a:pt x="28" y="54"/>
                    <a:pt x="0" y="110"/>
                    <a:pt x="1" y="177"/>
                  </a:cubicBezTo>
                  <a:cubicBezTo>
                    <a:pt x="1" y="185"/>
                    <a:pt x="2" y="194"/>
                    <a:pt x="3" y="202"/>
                  </a:cubicBezTo>
                  <a:cubicBezTo>
                    <a:pt x="5" y="207"/>
                    <a:pt x="10" y="220"/>
                    <a:pt x="23" y="220"/>
                  </a:cubicBezTo>
                  <a:cubicBezTo>
                    <a:pt x="40" y="219"/>
                    <a:pt x="153" y="217"/>
                    <a:pt x="153" y="217"/>
                  </a:cubicBezTo>
                  <a:cubicBezTo>
                    <a:pt x="153" y="217"/>
                    <a:pt x="172" y="217"/>
                    <a:pt x="175" y="201"/>
                  </a:cubicBezTo>
                  <a:cubicBezTo>
                    <a:pt x="175" y="199"/>
                    <a:pt x="176" y="197"/>
                    <a:pt x="176" y="195"/>
                  </a:cubicBezTo>
                  <a:cubicBezTo>
                    <a:pt x="176" y="194"/>
                    <a:pt x="176" y="194"/>
                    <a:pt x="176" y="193"/>
                  </a:cubicBezTo>
                  <a:cubicBezTo>
                    <a:pt x="176" y="187"/>
                    <a:pt x="177" y="180"/>
                    <a:pt x="176" y="174"/>
                  </a:cubicBezTo>
                  <a:cubicBezTo>
                    <a:pt x="175" y="107"/>
                    <a:pt x="145" y="52"/>
                    <a:pt x="106" y="39"/>
                  </a:cubicBezTo>
                  <a:close/>
                  <a:moveTo>
                    <a:pt x="112" y="168"/>
                  </a:moveTo>
                  <a:cubicBezTo>
                    <a:pt x="107" y="174"/>
                    <a:pt x="100" y="177"/>
                    <a:pt x="92" y="178"/>
                  </a:cubicBezTo>
                  <a:cubicBezTo>
                    <a:pt x="92" y="190"/>
                    <a:pt x="92" y="190"/>
                    <a:pt x="92" y="190"/>
                  </a:cubicBezTo>
                  <a:cubicBezTo>
                    <a:pt x="85" y="190"/>
                    <a:pt x="85" y="190"/>
                    <a:pt x="85" y="190"/>
                  </a:cubicBezTo>
                  <a:cubicBezTo>
                    <a:pt x="85" y="178"/>
                    <a:pt x="85" y="178"/>
                    <a:pt x="85" y="178"/>
                  </a:cubicBezTo>
                  <a:cubicBezTo>
                    <a:pt x="79" y="177"/>
                    <a:pt x="74" y="176"/>
                    <a:pt x="70" y="174"/>
                  </a:cubicBezTo>
                  <a:cubicBezTo>
                    <a:pt x="66" y="172"/>
                    <a:pt x="63" y="169"/>
                    <a:pt x="60" y="165"/>
                  </a:cubicBezTo>
                  <a:cubicBezTo>
                    <a:pt x="58" y="161"/>
                    <a:pt x="56" y="155"/>
                    <a:pt x="55" y="149"/>
                  </a:cubicBezTo>
                  <a:cubicBezTo>
                    <a:pt x="67" y="147"/>
                    <a:pt x="67" y="147"/>
                    <a:pt x="67" y="147"/>
                  </a:cubicBezTo>
                  <a:cubicBezTo>
                    <a:pt x="68" y="153"/>
                    <a:pt x="70" y="158"/>
                    <a:pt x="72" y="161"/>
                  </a:cubicBezTo>
                  <a:cubicBezTo>
                    <a:pt x="76" y="165"/>
                    <a:pt x="80" y="167"/>
                    <a:pt x="85" y="168"/>
                  </a:cubicBezTo>
                  <a:cubicBezTo>
                    <a:pt x="84" y="130"/>
                    <a:pt x="84" y="130"/>
                    <a:pt x="84" y="130"/>
                  </a:cubicBezTo>
                  <a:cubicBezTo>
                    <a:pt x="79" y="129"/>
                    <a:pt x="74" y="127"/>
                    <a:pt x="69" y="124"/>
                  </a:cubicBezTo>
                  <a:cubicBezTo>
                    <a:pt x="65" y="122"/>
                    <a:pt x="62" y="119"/>
                    <a:pt x="60" y="116"/>
                  </a:cubicBezTo>
                  <a:cubicBezTo>
                    <a:pt x="58" y="112"/>
                    <a:pt x="57" y="108"/>
                    <a:pt x="57" y="103"/>
                  </a:cubicBezTo>
                  <a:cubicBezTo>
                    <a:pt x="56" y="94"/>
                    <a:pt x="59" y="87"/>
                    <a:pt x="65" y="82"/>
                  </a:cubicBezTo>
                  <a:cubicBezTo>
                    <a:pt x="69" y="78"/>
                    <a:pt x="75" y="76"/>
                    <a:pt x="83" y="75"/>
                  </a:cubicBezTo>
                  <a:cubicBezTo>
                    <a:pt x="83" y="69"/>
                    <a:pt x="83" y="69"/>
                    <a:pt x="83" y="69"/>
                  </a:cubicBezTo>
                  <a:cubicBezTo>
                    <a:pt x="90" y="69"/>
                    <a:pt x="90" y="69"/>
                    <a:pt x="90" y="69"/>
                  </a:cubicBezTo>
                  <a:cubicBezTo>
                    <a:pt x="90" y="75"/>
                    <a:pt x="90" y="75"/>
                    <a:pt x="90" y="75"/>
                  </a:cubicBezTo>
                  <a:cubicBezTo>
                    <a:pt x="97" y="76"/>
                    <a:pt x="103" y="78"/>
                    <a:pt x="107" y="81"/>
                  </a:cubicBezTo>
                  <a:cubicBezTo>
                    <a:pt x="112" y="85"/>
                    <a:pt x="115" y="91"/>
                    <a:pt x="116" y="99"/>
                  </a:cubicBezTo>
                  <a:cubicBezTo>
                    <a:pt x="104" y="101"/>
                    <a:pt x="104" y="101"/>
                    <a:pt x="104" y="101"/>
                  </a:cubicBezTo>
                  <a:cubicBezTo>
                    <a:pt x="103" y="96"/>
                    <a:pt x="102" y="92"/>
                    <a:pt x="100" y="90"/>
                  </a:cubicBezTo>
                  <a:cubicBezTo>
                    <a:pt x="97" y="87"/>
                    <a:pt x="94" y="86"/>
                    <a:pt x="90" y="85"/>
                  </a:cubicBezTo>
                  <a:cubicBezTo>
                    <a:pt x="91" y="120"/>
                    <a:pt x="91" y="120"/>
                    <a:pt x="91" y="120"/>
                  </a:cubicBezTo>
                  <a:cubicBezTo>
                    <a:pt x="97" y="121"/>
                    <a:pt x="101" y="122"/>
                    <a:pt x="103" y="123"/>
                  </a:cubicBezTo>
                  <a:cubicBezTo>
                    <a:pt x="107" y="124"/>
                    <a:pt x="110" y="126"/>
                    <a:pt x="112" y="129"/>
                  </a:cubicBezTo>
                  <a:cubicBezTo>
                    <a:pt x="114" y="131"/>
                    <a:pt x="116" y="134"/>
                    <a:pt x="118" y="137"/>
                  </a:cubicBezTo>
                  <a:cubicBezTo>
                    <a:pt x="119" y="140"/>
                    <a:pt x="120" y="144"/>
                    <a:pt x="120" y="147"/>
                  </a:cubicBezTo>
                  <a:cubicBezTo>
                    <a:pt x="120" y="156"/>
                    <a:pt x="117" y="163"/>
                    <a:pt x="112" y="168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Freeform 543"/>
            <p:cNvSpPr>
              <a:spLocks/>
            </p:cNvSpPr>
            <p:nvPr/>
          </p:nvSpPr>
          <p:spPr bwMode="auto">
            <a:xfrm>
              <a:off x="6863981" y="2800884"/>
              <a:ext cx="28142" cy="65171"/>
            </a:xfrm>
            <a:custGeom>
              <a:avLst/>
              <a:gdLst>
                <a:gd name="T0" fmla="*/ 0 w 16"/>
                <a:gd name="T1" fmla="*/ 0 h 37"/>
                <a:gd name="T2" fmla="*/ 1 w 16"/>
                <a:gd name="T3" fmla="*/ 37 h 37"/>
                <a:gd name="T4" fmla="*/ 12 w 16"/>
                <a:gd name="T5" fmla="*/ 30 h 37"/>
                <a:gd name="T6" fmla="*/ 16 w 16"/>
                <a:gd name="T7" fmla="*/ 17 h 37"/>
                <a:gd name="T8" fmla="*/ 13 w 16"/>
                <a:gd name="T9" fmla="*/ 7 h 37"/>
                <a:gd name="T10" fmla="*/ 0 w 16"/>
                <a:gd name="T11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37">
                  <a:moveTo>
                    <a:pt x="0" y="0"/>
                  </a:moveTo>
                  <a:cubicBezTo>
                    <a:pt x="1" y="37"/>
                    <a:pt x="1" y="37"/>
                    <a:pt x="1" y="37"/>
                  </a:cubicBezTo>
                  <a:cubicBezTo>
                    <a:pt x="5" y="36"/>
                    <a:pt x="9" y="34"/>
                    <a:pt x="12" y="30"/>
                  </a:cubicBezTo>
                  <a:cubicBezTo>
                    <a:pt x="15" y="27"/>
                    <a:pt x="16" y="23"/>
                    <a:pt x="16" y="17"/>
                  </a:cubicBezTo>
                  <a:cubicBezTo>
                    <a:pt x="16" y="13"/>
                    <a:pt x="15" y="10"/>
                    <a:pt x="13" y="7"/>
                  </a:cubicBezTo>
                  <a:cubicBezTo>
                    <a:pt x="11" y="4"/>
                    <a:pt x="6" y="2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544"/>
            <p:cNvSpPr>
              <a:spLocks/>
            </p:cNvSpPr>
            <p:nvPr/>
          </p:nvSpPr>
          <p:spPr bwMode="auto">
            <a:xfrm>
              <a:off x="6823249" y="2720901"/>
              <a:ext cx="28142" cy="57765"/>
            </a:xfrm>
            <a:custGeom>
              <a:avLst/>
              <a:gdLst>
                <a:gd name="T0" fmla="*/ 1 w 16"/>
                <a:gd name="T1" fmla="*/ 17 h 33"/>
                <a:gd name="T2" fmla="*/ 4 w 16"/>
                <a:gd name="T3" fmla="*/ 27 h 33"/>
                <a:gd name="T4" fmla="*/ 16 w 16"/>
                <a:gd name="T5" fmla="*/ 33 h 33"/>
                <a:gd name="T6" fmla="*/ 15 w 16"/>
                <a:gd name="T7" fmla="*/ 0 h 33"/>
                <a:gd name="T8" fmla="*/ 4 w 16"/>
                <a:gd name="T9" fmla="*/ 6 h 33"/>
                <a:gd name="T10" fmla="*/ 1 w 16"/>
                <a:gd name="T11" fmla="*/ 17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33">
                  <a:moveTo>
                    <a:pt x="1" y="17"/>
                  </a:moveTo>
                  <a:cubicBezTo>
                    <a:pt x="1" y="21"/>
                    <a:pt x="2" y="24"/>
                    <a:pt x="4" y="27"/>
                  </a:cubicBezTo>
                  <a:cubicBezTo>
                    <a:pt x="6" y="30"/>
                    <a:pt x="10" y="32"/>
                    <a:pt x="16" y="33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1" y="1"/>
                    <a:pt x="7" y="3"/>
                    <a:pt x="4" y="6"/>
                  </a:cubicBezTo>
                  <a:cubicBezTo>
                    <a:pt x="2" y="9"/>
                    <a:pt x="0" y="13"/>
                    <a:pt x="1" y="17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7662328" y="2467056"/>
            <a:ext cx="3206968" cy="867645"/>
            <a:chOff x="7813899" y="2232029"/>
            <a:chExt cx="3501728" cy="947392"/>
          </a:xfrm>
        </p:grpSpPr>
        <p:sp>
          <p:nvSpPr>
            <p:cNvPr id="56" name="Rectangle 55"/>
            <p:cNvSpPr/>
            <p:nvPr/>
          </p:nvSpPr>
          <p:spPr>
            <a:xfrm>
              <a:off x="7813899" y="2534176"/>
              <a:ext cx="3501728" cy="64524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</a:t>
              </a: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此。请替换文字内容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7890898" y="2232029"/>
              <a:ext cx="1372265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7" name="Group 66"/>
          <p:cNvGrpSpPr/>
          <p:nvPr/>
        </p:nvGrpSpPr>
        <p:grpSpPr>
          <a:xfrm flipH="1">
            <a:off x="1888237" y="5090712"/>
            <a:ext cx="2854350" cy="719913"/>
            <a:chOff x="7813899" y="2232029"/>
            <a:chExt cx="3116698" cy="786079"/>
          </a:xfrm>
        </p:grpSpPr>
        <p:sp>
          <p:nvSpPr>
            <p:cNvPr id="68" name="Rectangle 67"/>
            <p:cNvSpPr/>
            <p:nvPr/>
          </p:nvSpPr>
          <p:spPr>
            <a:xfrm>
              <a:off x="7813899" y="2534176"/>
              <a:ext cx="3116698" cy="4839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7815154" y="2232029"/>
              <a:ext cx="1372264" cy="28229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7906200" y="4650599"/>
            <a:ext cx="2980192" cy="1126447"/>
            <a:chOff x="8451972" y="4944509"/>
            <a:chExt cx="3254106" cy="1229981"/>
          </a:xfrm>
        </p:grpSpPr>
        <p:sp>
          <p:nvSpPr>
            <p:cNvPr id="74" name="Rectangle 73"/>
            <p:cNvSpPr/>
            <p:nvPr/>
          </p:nvSpPr>
          <p:spPr>
            <a:xfrm>
              <a:off x="8451972" y="4944509"/>
              <a:ext cx="3254106" cy="122998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Rectangle 74"/>
            <p:cNvSpPr/>
            <p:nvPr/>
          </p:nvSpPr>
          <p:spPr>
            <a:xfrm>
              <a:off x="9680532" y="5292856"/>
              <a:ext cx="1892127" cy="5847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8746102" y="5312787"/>
              <a:ext cx="591965" cy="3809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85%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7" name="TextBox 76"/>
            <p:cNvSpPr txBox="1"/>
            <p:nvPr/>
          </p:nvSpPr>
          <p:spPr>
            <a:xfrm>
              <a:off x="8526417" y="5570149"/>
              <a:ext cx="1083808" cy="28229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091984" y="2620965"/>
            <a:ext cx="2980192" cy="1126447"/>
            <a:chOff x="741238" y="2041048"/>
            <a:chExt cx="3254106" cy="1229981"/>
          </a:xfrm>
        </p:grpSpPr>
        <p:sp>
          <p:nvSpPr>
            <p:cNvPr id="78" name="Rectangle 77"/>
            <p:cNvSpPr/>
            <p:nvPr/>
          </p:nvSpPr>
          <p:spPr>
            <a:xfrm>
              <a:off x="741238" y="2041048"/>
              <a:ext cx="3254106" cy="122998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Rectangle 78"/>
            <p:cNvSpPr/>
            <p:nvPr/>
          </p:nvSpPr>
          <p:spPr>
            <a:xfrm>
              <a:off x="1945131" y="2373746"/>
              <a:ext cx="1892127" cy="5847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1068609" y="2416106"/>
              <a:ext cx="591965" cy="3809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822687" y="2662067"/>
              <a:ext cx="1083808" cy="28229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3" name="Title 36"/>
          <p:cNvSpPr txBox="1">
            <a:spLocks/>
          </p:cNvSpPr>
          <p:nvPr/>
        </p:nvSpPr>
        <p:spPr>
          <a:xfrm>
            <a:off x="4487044" y="182486"/>
            <a:ext cx="3884663" cy="73559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</a:pPr>
            <a:r>
              <a:rPr lang="zh-CN" altLang="en-US" sz="2800" dirty="0" smtClean="0">
                <a:solidFill>
                  <a:srgbClr val="1B294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AU" sz="2800" dirty="0">
              <a:solidFill>
                <a:srgbClr val="1B294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2" name="Subtitle 37"/>
          <p:cNvSpPr txBox="1">
            <a:spLocks/>
          </p:cNvSpPr>
          <p:nvPr/>
        </p:nvSpPr>
        <p:spPr>
          <a:xfrm>
            <a:off x="5062476" y="682507"/>
            <a:ext cx="2733798" cy="39466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None/>
            </a:pPr>
            <a:r>
              <a:rPr lang="en-US" sz="1400" dirty="0" smtClean="0">
                <a:solidFill>
                  <a:srgbClr val="F8284B"/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AU" sz="1400" dirty="0">
              <a:solidFill>
                <a:srgbClr val="F8284B"/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52442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>
            <a:spLocks/>
          </p:cNvSpPr>
          <p:nvPr/>
        </p:nvSpPr>
        <p:spPr bwMode="auto">
          <a:xfrm>
            <a:off x="8284655" y="5038361"/>
            <a:ext cx="594634" cy="594633"/>
          </a:xfrm>
          <a:custGeom>
            <a:avLst/>
            <a:gdLst>
              <a:gd name="connsiteX0" fmla="*/ 317501 w 649288"/>
              <a:gd name="connsiteY0" fmla="*/ 0 h 649287"/>
              <a:gd name="connsiteX1" fmla="*/ 393701 w 649288"/>
              <a:gd name="connsiteY1" fmla="*/ 7937 h 649287"/>
              <a:gd name="connsiteX2" fmla="*/ 412730 w 649288"/>
              <a:gd name="connsiteY2" fmla="*/ 94070 h 649287"/>
              <a:gd name="connsiteX3" fmla="*/ 432413 w 649288"/>
              <a:gd name="connsiteY3" fmla="*/ 101205 h 649287"/>
              <a:gd name="connsiteX4" fmla="*/ 464868 w 649288"/>
              <a:gd name="connsiteY4" fmla="*/ 120995 h 649287"/>
              <a:gd name="connsiteX5" fmla="*/ 546101 w 649288"/>
              <a:gd name="connsiteY5" fmla="*/ 87313 h 649287"/>
              <a:gd name="connsiteX6" fmla="*/ 595313 w 649288"/>
              <a:gd name="connsiteY6" fmla="*/ 147638 h 649287"/>
              <a:gd name="connsiteX7" fmla="*/ 548746 w 649288"/>
              <a:gd name="connsiteY7" fmla="*/ 220957 h 649287"/>
              <a:gd name="connsiteX8" fmla="*/ 557723 w 649288"/>
              <a:gd name="connsiteY8" fmla="*/ 239746 h 649287"/>
              <a:gd name="connsiteX9" fmla="*/ 565985 w 649288"/>
              <a:gd name="connsiteY9" fmla="*/ 279785 h 649287"/>
              <a:gd name="connsiteX10" fmla="*/ 649288 w 649288"/>
              <a:gd name="connsiteY10" fmla="*/ 314325 h 649287"/>
              <a:gd name="connsiteX11" fmla="*/ 642938 w 649288"/>
              <a:gd name="connsiteY11" fmla="*/ 390525 h 649287"/>
              <a:gd name="connsiteX12" fmla="*/ 554781 w 649288"/>
              <a:gd name="connsiteY12" fmla="*/ 409778 h 649287"/>
              <a:gd name="connsiteX13" fmla="*/ 542320 w 649288"/>
              <a:gd name="connsiteY13" fmla="*/ 441665 h 649287"/>
              <a:gd name="connsiteX14" fmla="*/ 525918 w 649288"/>
              <a:gd name="connsiteY14" fmla="*/ 464554 h 649287"/>
              <a:gd name="connsiteX15" fmla="*/ 560388 w 649288"/>
              <a:gd name="connsiteY15" fmla="*/ 547688 h 649287"/>
              <a:gd name="connsiteX16" fmla="*/ 500063 w 649288"/>
              <a:gd name="connsiteY16" fmla="*/ 596900 h 649287"/>
              <a:gd name="connsiteX17" fmla="*/ 424832 w 649288"/>
              <a:gd name="connsiteY17" fmla="*/ 548101 h 649287"/>
              <a:gd name="connsiteX18" fmla="*/ 408777 w 649288"/>
              <a:gd name="connsiteY18" fmla="*/ 556207 h 649287"/>
              <a:gd name="connsiteX19" fmla="*/ 367585 w 649288"/>
              <a:gd name="connsiteY19" fmla="*/ 566783 h 649287"/>
              <a:gd name="connsiteX20" fmla="*/ 333376 w 649288"/>
              <a:gd name="connsiteY20" fmla="*/ 649287 h 649287"/>
              <a:gd name="connsiteX21" fmla="*/ 255588 w 649288"/>
              <a:gd name="connsiteY21" fmla="*/ 641350 h 649287"/>
              <a:gd name="connsiteX22" fmla="*/ 237123 w 649288"/>
              <a:gd name="connsiteY22" fmla="*/ 553129 h 649287"/>
              <a:gd name="connsiteX23" fmla="*/ 205664 w 649288"/>
              <a:gd name="connsiteY23" fmla="*/ 540895 h 649287"/>
              <a:gd name="connsiteX24" fmla="*/ 184716 w 649288"/>
              <a:gd name="connsiteY24" fmla="*/ 525926 h 649287"/>
              <a:gd name="connsiteX25" fmla="*/ 101601 w 649288"/>
              <a:gd name="connsiteY25" fmla="*/ 560388 h 649287"/>
              <a:gd name="connsiteX26" fmla="*/ 52388 w 649288"/>
              <a:gd name="connsiteY26" fmla="*/ 500063 h 649287"/>
              <a:gd name="connsiteX27" fmla="*/ 100490 w 649288"/>
              <a:gd name="connsiteY27" fmla="*/ 425907 h 649287"/>
              <a:gd name="connsiteX28" fmla="*/ 91334 w 649288"/>
              <a:gd name="connsiteY28" fmla="*/ 407740 h 649287"/>
              <a:gd name="connsiteX29" fmla="*/ 80918 w 649288"/>
              <a:gd name="connsiteY29" fmla="*/ 366926 h 649287"/>
              <a:gd name="connsiteX30" fmla="*/ 0 w 649288"/>
              <a:gd name="connsiteY30" fmla="*/ 333375 h 649287"/>
              <a:gd name="connsiteX31" fmla="*/ 7937 w 649288"/>
              <a:gd name="connsiteY31" fmla="*/ 255588 h 649287"/>
              <a:gd name="connsiteX32" fmla="*/ 94980 w 649288"/>
              <a:gd name="connsiteY32" fmla="*/ 236357 h 649287"/>
              <a:gd name="connsiteX33" fmla="*/ 108451 w 649288"/>
              <a:gd name="connsiteY33" fmla="*/ 202540 h 649287"/>
              <a:gd name="connsiteX34" fmla="*/ 123332 w 649288"/>
              <a:gd name="connsiteY34" fmla="*/ 182620 h 649287"/>
              <a:gd name="connsiteX35" fmla="*/ 90488 w 649288"/>
              <a:gd name="connsiteY35" fmla="*/ 100013 h 649287"/>
              <a:gd name="connsiteX36" fmla="*/ 149226 w 649288"/>
              <a:gd name="connsiteY36" fmla="*/ 50800 h 649287"/>
              <a:gd name="connsiteX37" fmla="*/ 225205 w 649288"/>
              <a:gd name="connsiteY37" fmla="*/ 99427 h 649287"/>
              <a:gd name="connsiteX38" fmla="*/ 251847 w 649288"/>
              <a:gd name="connsiteY38" fmla="*/ 87446 h 649287"/>
              <a:gd name="connsiteX39" fmla="*/ 281793 w 649288"/>
              <a:gd name="connsiteY39" fmla="*/ 83658 h 6492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649288" h="649287">
                <a:moveTo>
                  <a:pt x="317501" y="0"/>
                </a:moveTo>
                <a:lnTo>
                  <a:pt x="393701" y="7937"/>
                </a:lnTo>
                <a:lnTo>
                  <a:pt x="412730" y="94070"/>
                </a:lnTo>
                <a:lnTo>
                  <a:pt x="432413" y="101205"/>
                </a:lnTo>
                <a:lnTo>
                  <a:pt x="464868" y="120995"/>
                </a:lnTo>
                <a:lnTo>
                  <a:pt x="546101" y="87313"/>
                </a:lnTo>
                <a:lnTo>
                  <a:pt x="595313" y="147638"/>
                </a:lnTo>
                <a:lnTo>
                  <a:pt x="548746" y="220957"/>
                </a:lnTo>
                <a:lnTo>
                  <a:pt x="557723" y="239746"/>
                </a:lnTo>
                <a:lnTo>
                  <a:pt x="565985" y="279785"/>
                </a:lnTo>
                <a:lnTo>
                  <a:pt x="649288" y="314325"/>
                </a:lnTo>
                <a:lnTo>
                  <a:pt x="642938" y="390525"/>
                </a:lnTo>
                <a:lnTo>
                  <a:pt x="554781" y="409778"/>
                </a:lnTo>
                <a:lnTo>
                  <a:pt x="542320" y="441665"/>
                </a:lnTo>
                <a:lnTo>
                  <a:pt x="525918" y="464554"/>
                </a:lnTo>
                <a:lnTo>
                  <a:pt x="560388" y="547688"/>
                </a:lnTo>
                <a:lnTo>
                  <a:pt x="500063" y="596900"/>
                </a:lnTo>
                <a:lnTo>
                  <a:pt x="424832" y="548101"/>
                </a:lnTo>
                <a:lnTo>
                  <a:pt x="408777" y="556207"/>
                </a:lnTo>
                <a:lnTo>
                  <a:pt x="367585" y="566783"/>
                </a:lnTo>
                <a:lnTo>
                  <a:pt x="333376" y="649287"/>
                </a:lnTo>
                <a:lnTo>
                  <a:pt x="255588" y="641350"/>
                </a:lnTo>
                <a:lnTo>
                  <a:pt x="237123" y="553129"/>
                </a:lnTo>
                <a:lnTo>
                  <a:pt x="205664" y="540895"/>
                </a:lnTo>
                <a:lnTo>
                  <a:pt x="184716" y="525926"/>
                </a:lnTo>
                <a:lnTo>
                  <a:pt x="101601" y="560388"/>
                </a:lnTo>
                <a:lnTo>
                  <a:pt x="52388" y="500063"/>
                </a:lnTo>
                <a:lnTo>
                  <a:pt x="100490" y="425907"/>
                </a:lnTo>
                <a:lnTo>
                  <a:pt x="91334" y="407740"/>
                </a:lnTo>
                <a:lnTo>
                  <a:pt x="80918" y="366926"/>
                </a:lnTo>
                <a:lnTo>
                  <a:pt x="0" y="333375"/>
                </a:lnTo>
                <a:lnTo>
                  <a:pt x="7937" y="255588"/>
                </a:lnTo>
                <a:lnTo>
                  <a:pt x="94980" y="236357"/>
                </a:lnTo>
                <a:lnTo>
                  <a:pt x="108451" y="202540"/>
                </a:lnTo>
                <a:lnTo>
                  <a:pt x="123332" y="182620"/>
                </a:lnTo>
                <a:lnTo>
                  <a:pt x="90488" y="100013"/>
                </a:lnTo>
                <a:lnTo>
                  <a:pt x="149226" y="50800"/>
                </a:lnTo>
                <a:lnTo>
                  <a:pt x="225205" y="99427"/>
                </a:lnTo>
                <a:lnTo>
                  <a:pt x="251847" y="87446"/>
                </a:lnTo>
                <a:lnTo>
                  <a:pt x="281793" y="8365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Freeform 4"/>
          <p:cNvSpPr>
            <a:spLocks/>
          </p:cNvSpPr>
          <p:nvPr/>
        </p:nvSpPr>
        <p:spPr bwMode="auto">
          <a:xfrm>
            <a:off x="7700199" y="4343409"/>
            <a:ext cx="914486" cy="913031"/>
          </a:xfrm>
          <a:custGeom>
            <a:avLst/>
            <a:gdLst>
              <a:gd name="connsiteX0" fmla="*/ 414337 w 998538"/>
              <a:gd name="connsiteY0" fmla="*/ 0 h 996950"/>
              <a:gd name="connsiteX1" fmla="*/ 479337 w 998538"/>
              <a:gd name="connsiteY1" fmla="*/ 109032 h 996950"/>
              <a:gd name="connsiteX2" fmla="*/ 546972 w 998538"/>
              <a:gd name="connsiteY2" fmla="*/ 110548 h 996950"/>
              <a:gd name="connsiteX3" fmla="*/ 620653 w 998538"/>
              <a:gd name="connsiteY3" fmla="*/ 127113 h 996950"/>
              <a:gd name="connsiteX4" fmla="*/ 711201 w 998538"/>
              <a:gd name="connsiteY4" fmla="*/ 39688 h 996950"/>
              <a:gd name="connsiteX5" fmla="*/ 792163 w 998538"/>
              <a:gd name="connsiteY5" fmla="*/ 87313 h 996950"/>
              <a:gd name="connsiteX6" fmla="*/ 760994 w 998538"/>
              <a:gd name="connsiteY6" fmla="*/ 208872 h 996950"/>
              <a:gd name="connsiteX7" fmla="*/ 805799 w 998538"/>
              <a:gd name="connsiteY7" fmla="*/ 254804 h 996950"/>
              <a:gd name="connsiteX8" fmla="*/ 838031 w 998538"/>
              <a:gd name="connsiteY8" fmla="*/ 301428 h 996950"/>
              <a:gd name="connsiteX9" fmla="*/ 847795 w 998538"/>
              <a:gd name="connsiteY9" fmla="*/ 321218 h 996950"/>
              <a:gd name="connsiteX10" fmla="*/ 973138 w 998538"/>
              <a:gd name="connsiteY10" fmla="*/ 322263 h 996950"/>
              <a:gd name="connsiteX11" fmla="*/ 998538 w 998538"/>
              <a:gd name="connsiteY11" fmla="*/ 414338 h 996950"/>
              <a:gd name="connsiteX12" fmla="*/ 890497 w 998538"/>
              <a:gd name="connsiteY12" fmla="*/ 478747 h 996950"/>
              <a:gd name="connsiteX13" fmla="*/ 890774 w 998538"/>
              <a:gd name="connsiteY13" fmla="*/ 527148 h 996950"/>
              <a:gd name="connsiteX14" fmla="*/ 882299 w 998538"/>
              <a:gd name="connsiteY14" fmla="*/ 584940 h 996950"/>
              <a:gd name="connsiteX15" fmla="*/ 871815 w 998538"/>
              <a:gd name="connsiteY15" fmla="*/ 619468 h 996950"/>
              <a:gd name="connsiteX16" fmla="*/ 958851 w 998538"/>
              <a:gd name="connsiteY16" fmla="*/ 709612 h 996950"/>
              <a:gd name="connsiteX17" fmla="*/ 911226 w 998538"/>
              <a:gd name="connsiteY17" fmla="*/ 792162 h 996950"/>
              <a:gd name="connsiteX18" fmla="*/ 787774 w 998538"/>
              <a:gd name="connsiteY18" fmla="*/ 760508 h 996950"/>
              <a:gd name="connsiteX19" fmla="*/ 772513 w 998538"/>
              <a:gd name="connsiteY19" fmla="*/ 780248 h 996950"/>
              <a:gd name="connsiteX20" fmla="*/ 680686 w 998538"/>
              <a:gd name="connsiteY20" fmla="*/ 846352 h 996950"/>
              <a:gd name="connsiteX21" fmla="*/ 677312 w 998538"/>
              <a:gd name="connsiteY21" fmla="*/ 847695 h 996950"/>
              <a:gd name="connsiteX22" fmla="*/ 676276 w 998538"/>
              <a:gd name="connsiteY22" fmla="*/ 973138 h 996950"/>
              <a:gd name="connsiteX23" fmla="*/ 584201 w 998538"/>
              <a:gd name="connsiteY23" fmla="*/ 996950 h 996950"/>
              <a:gd name="connsiteX24" fmla="*/ 519821 w 998538"/>
              <a:gd name="connsiteY24" fmla="*/ 888959 h 996950"/>
              <a:gd name="connsiteX25" fmla="*/ 470892 w 998538"/>
              <a:gd name="connsiteY25" fmla="*/ 889254 h 996950"/>
              <a:gd name="connsiteX26" fmla="*/ 379143 w 998538"/>
              <a:gd name="connsiteY26" fmla="*/ 870730 h 996950"/>
              <a:gd name="connsiteX27" fmla="*/ 288925 w 998538"/>
              <a:gd name="connsiteY27" fmla="*/ 958850 h 996950"/>
              <a:gd name="connsiteX28" fmla="*/ 206375 w 998538"/>
              <a:gd name="connsiteY28" fmla="*/ 911225 h 996950"/>
              <a:gd name="connsiteX29" fmla="*/ 237029 w 998538"/>
              <a:gd name="connsiteY29" fmla="*/ 786493 h 996950"/>
              <a:gd name="connsiteX30" fmla="*/ 207771 w 998538"/>
              <a:gd name="connsiteY30" fmla="*/ 761387 h 996950"/>
              <a:gd name="connsiteX31" fmla="*/ 151139 w 998538"/>
              <a:gd name="connsiteY31" fmla="*/ 680106 h 996950"/>
              <a:gd name="connsiteX32" fmla="*/ 149800 w 998538"/>
              <a:gd name="connsiteY32" fmla="*/ 676770 h 996950"/>
              <a:gd name="connsiteX33" fmla="*/ 23812 w 998538"/>
              <a:gd name="connsiteY33" fmla="*/ 674687 h 996950"/>
              <a:gd name="connsiteX34" fmla="*/ 0 w 998538"/>
              <a:gd name="connsiteY34" fmla="*/ 582612 h 996950"/>
              <a:gd name="connsiteX35" fmla="*/ 108043 w 998538"/>
              <a:gd name="connsiteY35" fmla="*/ 519241 h 996950"/>
              <a:gd name="connsiteX36" fmla="*/ 107765 w 998538"/>
              <a:gd name="connsiteY36" fmla="*/ 470735 h 996950"/>
              <a:gd name="connsiteX37" fmla="*/ 126816 w 998538"/>
              <a:gd name="connsiteY37" fmla="*/ 377577 h 996950"/>
              <a:gd name="connsiteX38" fmla="*/ 39688 w 998538"/>
              <a:gd name="connsiteY38" fmla="*/ 287338 h 996950"/>
              <a:gd name="connsiteX39" fmla="*/ 87313 w 998538"/>
              <a:gd name="connsiteY39" fmla="*/ 206375 h 996950"/>
              <a:gd name="connsiteX40" fmla="*/ 210783 w 998538"/>
              <a:gd name="connsiteY40" fmla="*/ 238034 h 996950"/>
              <a:gd name="connsiteX41" fmla="*/ 236348 w 998538"/>
              <a:gd name="connsiteY41" fmla="*/ 208415 h 996950"/>
              <a:gd name="connsiteX42" fmla="*/ 317853 w 998538"/>
              <a:gd name="connsiteY42" fmla="*/ 151801 h 996950"/>
              <a:gd name="connsiteX43" fmla="*/ 321216 w 998538"/>
              <a:gd name="connsiteY43" fmla="*/ 150452 h 996950"/>
              <a:gd name="connsiteX44" fmla="*/ 322262 w 998538"/>
              <a:gd name="connsiteY44" fmla="*/ 23812 h 996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998538" h="996950">
                <a:moveTo>
                  <a:pt x="414337" y="0"/>
                </a:moveTo>
                <a:lnTo>
                  <a:pt x="479337" y="109032"/>
                </a:lnTo>
                <a:lnTo>
                  <a:pt x="546972" y="110548"/>
                </a:lnTo>
                <a:lnTo>
                  <a:pt x="620653" y="127113"/>
                </a:lnTo>
                <a:lnTo>
                  <a:pt x="711201" y="39688"/>
                </a:lnTo>
                <a:lnTo>
                  <a:pt x="792163" y="87313"/>
                </a:lnTo>
                <a:lnTo>
                  <a:pt x="760994" y="208872"/>
                </a:lnTo>
                <a:lnTo>
                  <a:pt x="805799" y="254804"/>
                </a:lnTo>
                <a:cubicBezTo>
                  <a:pt x="817614" y="269493"/>
                  <a:pt x="828398" y="285067"/>
                  <a:pt x="838031" y="301428"/>
                </a:cubicBezTo>
                <a:lnTo>
                  <a:pt x="847795" y="321218"/>
                </a:lnTo>
                <a:lnTo>
                  <a:pt x="973138" y="322263"/>
                </a:lnTo>
                <a:lnTo>
                  <a:pt x="998538" y="414338"/>
                </a:lnTo>
                <a:lnTo>
                  <a:pt x="890497" y="478747"/>
                </a:lnTo>
                <a:lnTo>
                  <a:pt x="890774" y="527148"/>
                </a:lnTo>
                <a:cubicBezTo>
                  <a:pt x="889384" y="546811"/>
                  <a:pt x="886525" y="566115"/>
                  <a:pt x="882299" y="584940"/>
                </a:cubicBezTo>
                <a:lnTo>
                  <a:pt x="871815" y="619468"/>
                </a:lnTo>
                <a:lnTo>
                  <a:pt x="958851" y="709612"/>
                </a:lnTo>
                <a:lnTo>
                  <a:pt x="911226" y="792162"/>
                </a:lnTo>
                <a:lnTo>
                  <a:pt x="787774" y="760508"/>
                </a:lnTo>
                <a:lnTo>
                  <a:pt x="772513" y="780248"/>
                </a:lnTo>
                <a:cubicBezTo>
                  <a:pt x="745462" y="806425"/>
                  <a:pt x="714580" y="828779"/>
                  <a:pt x="680686" y="846352"/>
                </a:cubicBezTo>
                <a:lnTo>
                  <a:pt x="677312" y="847695"/>
                </a:lnTo>
                <a:lnTo>
                  <a:pt x="676276" y="973138"/>
                </a:lnTo>
                <a:lnTo>
                  <a:pt x="584201" y="996950"/>
                </a:lnTo>
                <a:lnTo>
                  <a:pt x="519821" y="888959"/>
                </a:lnTo>
                <a:lnTo>
                  <a:pt x="470892" y="889254"/>
                </a:lnTo>
                <a:lnTo>
                  <a:pt x="379143" y="870730"/>
                </a:lnTo>
                <a:lnTo>
                  <a:pt x="288925" y="958850"/>
                </a:lnTo>
                <a:lnTo>
                  <a:pt x="206375" y="911225"/>
                </a:lnTo>
                <a:lnTo>
                  <a:pt x="237029" y="786493"/>
                </a:lnTo>
                <a:lnTo>
                  <a:pt x="207771" y="761387"/>
                </a:lnTo>
                <a:cubicBezTo>
                  <a:pt x="185674" y="736979"/>
                  <a:pt x="166586" y="709707"/>
                  <a:pt x="151139" y="680106"/>
                </a:cubicBezTo>
                <a:lnTo>
                  <a:pt x="149800" y="676770"/>
                </a:lnTo>
                <a:lnTo>
                  <a:pt x="23812" y="674687"/>
                </a:lnTo>
                <a:lnTo>
                  <a:pt x="0" y="582612"/>
                </a:lnTo>
                <a:lnTo>
                  <a:pt x="108043" y="519241"/>
                </a:lnTo>
                <a:lnTo>
                  <a:pt x="107765" y="470735"/>
                </a:lnTo>
                <a:lnTo>
                  <a:pt x="126816" y="377577"/>
                </a:lnTo>
                <a:lnTo>
                  <a:pt x="39688" y="287338"/>
                </a:lnTo>
                <a:lnTo>
                  <a:pt x="87313" y="206375"/>
                </a:lnTo>
                <a:lnTo>
                  <a:pt x="210783" y="238034"/>
                </a:lnTo>
                <a:lnTo>
                  <a:pt x="236348" y="208415"/>
                </a:lnTo>
                <a:cubicBezTo>
                  <a:pt x="260844" y="186335"/>
                  <a:pt x="288196" y="167250"/>
                  <a:pt x="317853" y="151801"/>
                </a:cubicBezTo>
                <a:lnTo>
                  <a:pt x="321216" y="150452"/>
                </a:lnTo>
                <a:lnTo>
                  <a:pt x="322262" y="2381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Freeform 5"/>
          <p:cNvSpPr>
            <a:spLocks/>
          </p:cNvSpPr>
          <p:nvPr/>
        </p:nvSpPr>
        <p:spPr bwMode="auto">
          <a:xfrm>
            <a:off x="6718837" y="2249831"/>
            <a:ext cx="1482949" cy="1481495"/>
          </a:xfrm>
          <a:custGeom>
            <a:avLst/>
            <a:gdLst>
              <a:gd name="connsiteX0" fmla="*/ 847725 w 1619250"/>
              <a:gd name="connsiteY0" fmla="*/ 0 h 1617662"/>
              <a:gd name="connsiteX1" fmla="*/ 949326 w 1619250"/>
              <a:gd name="connsiteY1" fmla="*/ 11113 h 1617662"/>
              <a:gd name="connsiteX2" fmla="*/ 970985 w 1619250"/>
              <a:gd name="connsiteY2" fmla="*/ 154479 h 1617662"/>
              <a:gd name="connsiteX3" fmla="*/ 1020676 w 1619250"/>
              <a:gd name="connsiteY3" fmla="*/ 165666 h 1617662"/>
              <a:gd name="connsiteX4" fmla="*/ 1059385 w 1619250"/>
              <a:gd name="connsiteY4" fmla="*/ 182405 h 1617662"/>
              <a:gd name="connsiteX5" fmla="*/ 1158875 w 1619250"/>
              <a:gd name="connsiteY5" fmla="*/ 77787 h 1617662"/>
              <a:gd name="connsiteX6" fmla="*/ 1249362 w 1619250"/>
              <a:gd name="connsiteY6" fmla="*/ 128587 h 1617662"/>
              <a:gd name="connsiteX7" fmla="*/ 1212628 w 1619250"/>
              <a:gd name="connsiteY7" fmla="*/ 267361 h 1617662"/>
              <a:gd name="connsiteX8" fmla="*/ 1233852 w 1619250"/>
              <a:gd name="connsiteY8" fmla="*/ 281489 h 1617662"/>
              <a:gd name="connsiteX9" fmla="*/ 1276002 w 1619250"/>
              <a:gd name="connsiteY9" fmla="*/ 322146 h 1617662"/>
              <a:gd name="connsiteX10" fmla="*/ 1409700 w 1619250"/>
              <a:gd name="connsiteY10" fmla="*/ 263525 h 1617662"/>
              <a:gd name="connsiteX11" fmla="*/ 1473200 w 1619250"/>
              <a:gd name="connsiteY11" fmla="*/ 344488 h 1617662"/>
              <a:gd name="connsiteX12" fmla="*/ 1387587 w 1619250"/>
              <a:gd name="connsiteY12" fmla="*/ 458303 h 1617662"/>
              <a:gd name="connsiteX13" fmla="*/ 1394228 w 1619250"/>
              <a:gd name="connsiteY13" fmla="*/ 467599 h 1617662"/>
              <a:gd name="connsiteX14" fmla="*/ 1431944 w 1619250"/>
              <a:gd name="connsiteY14" fmla="*/ 542726 h 1617662"/>
              <a:gd name="connsiteX15" fmla="*/ 1574800 w 1619250"/>
              <a:gd name="connsiteY15" fmla="*/ 539750 h 1617662"/>
              <a:gd name="connsiteX16" fmla="*/ 1603375 w 1619250"/>
              <a:gd name="connsiteY16" fmla="*/ 638175 h 1617662"/>
              <a:gd name="connsiteX17" fmla="*/ 1477160 w 1619250"/>
              <a:gd name="connsiteY17" fmla="*/ 710875 h 1617662"/>
              <a:gd name="connsiteX18" fmla="*/ 1483169 w 1619250"/>
              <a:gd name="connsiteY18" fmla="*/ 742768 h 1617662"/>
              <a:gd name="connsiteX19" fmla="*/ 1485310 w 1619250"/>
              <a:gd name="connsiteY19" fmla="*/ 795975 h 1617662"/>
              <a:gd name="connsiteX20" fmla="*/ 1619250 w 1619250"/>
              <a:gd name="connsiteY20" fmla="*/ 847724 h 1617662"/>
              <a:gd name="connsiteX21" fmla="*/ 1606550 w 1619250"/>
              <a:gd name="connsiteY21" fmla="*/ 949324 h 1617662"/>
              <a:gd name="connsiteX22" fmla="*/ 1466784 w 1619250"/>
              <a:gd name="connsiteY22" fmla="*/ 969434 h 1617662"/>
              <a:gd name="connsiteX23" fmla="*/ 1466709 w 1619250"/>
              <a:gd name="connsiteY23" fmla="*/ 969830 h 1617662"/>
              <a:gd name="connsiteX24" fmla="*/ 1444759 w 1619250"/>
              <a:gd name="connsiteY24" fmla="*/ 1041504 h 1617662"/>
              <a:gd name="connsiteX25" fmla="*/ 1436556 w 1619250"/>
              <a:gd name="connsiteY25" fmla="*/ 1059607 h 1617662"/>
              <a:gd name="connsiteX26" fmla="*/ 1539875 w 1619250"/>
              <a:gd name="connsiteY26" fmla="*/ 1158875 h 1617662"/>
              <a:gd name="connsiteX27" fmla="*/ 1490663 w 1619250"/>
              <a:gd name="connsiteY27" fmla="*/ 1247775 h 1617662"/>
              <a:gd name="connsiteX28" fmla="*/ 1352092 w 1619250"/>
              <a:gd name="connsiteY28" fmla="*/ 1212374 h 1617662"/>
              <a:gd name="connsiteX29" fmla="*/ 1349843 w 1619250"/>
              <a:gd name="connsiteY29" fmla="*/ 1215872 h 1617662"/>
              <a:gd name="connsiteX30" fmla="*/ 1294635 w 1619250"/>
              <a:gd name="connsiteY30" fmla="*/ 1274490 h 1617662"/>
              <a:gd name="connsiteX31" fmla="*/ 1354138 w 1619250"/>
              <a:gd name="connsiteY31" fmla="*/ 1408112 h 1617662"/>
              <a:gd name="connsiteX32" fmla="*/ 1273176 w 1619250"/>
              <a:gd name="connsiteY32" fmla="*/ 1473199 h 1617662"/>
              <a:gd name="connsiteX33" fmla="*/ 1157217 w 1619250"/>
              <a:gd name="connsiteY33" fmla="*/ 1385195 h 1617662"/>
              <a:gd name="connsiteX34" fmla="*/ 1120350 w 1619250"/>
              <a:gd name="connsiteY34" fmla="*/ 1409895 h 1617662"/>
              <a:gd name="connsiteX35" fmla="*/ 1075411 w 1619250"/>
              <a:gd name="connsiteY35" fmla="*/ 1427570 h 1617662"/>
              <a:gd name="connsiteX36" fmla="*/ 1079500 w 1619250"/>
              <a:gd name="connsiteY36" fmla="*/ 1574800 h 1617662"/>
              <a:gd name="connsiteX37" fmla="*/ 979488 w 1619250"/>
              <a:gd name="connsiteY37" fmla="*/ 1603375 h 1617662"/>
              <a:gd name="connsiteX38" fmla="*/ 906418 w 1619250"/>
              <a:gd name="connsiteY38" fmla="*/ 1476518 h 1617662"/>
              <a:gd name="connsiteX39" fmla="*/ 874521 w 1619250"/>
              <a:gd name="connsiteY39" fmla="*/ 1482591 h 1617662"/>
              <a:gd name="connsiteX40" fmla="*/ 821659 w 1619250"/>
              <a:gd name="connsiteY40" fmla="*/ 1484809 h 1617662"/>
              <a:gd name="connsiteX41" fmla="*/ 769938 w 1619250"/>
              <a:gd name="connsiteY41" fmla="*/ 1617662 h 1617662"/>
              <a:gd name="connsiteX42" fmla="*/ 668337 w 1619250"/>
              <a:gd name="connsiteY42" fmla="*/ 1606550 h 1617662"/>
              <a:gd name="connsiteX43" fmla="*/ 648200 w 1619250"/>
              <a:gd name="connsiteY43" fmla="*/ 1466596 h 1617662"/>
              <a:gd name="connsiteX44" fmla="*/ 647485 w 1619250"/>
              <a:gd name="connsiteY44" fmla="*/ 1466463 h 1617662"/>
              <a:gd name="connsiteX45" fmla="*/ 575832 w 1619250"/>
              <a:gd name="connsiteY45" fmla="*/ 1444578 h 1617662"/>
              <a:gd name="connsiteX46" fmla="*/ 558072 w 1619250"/>
              <a:gd name="connsiteY46" fmla="*/ 1436539 h 1617662"/>
              <a:gd name="connsiteX47" fmla="*/ 458787 w 1619250"/>
              <a:gd name="connsiteY47" fmla="*/ 1539875 h 1617662"/>
              <a:gd name="connsiteX48" fmla="*/ 368300 w 1619250"/>
              <a:gd name="connsiteY48" fmla="*/ 1489075 h 1617662"/>
              <a:gd name="connsiteX49" fmla="*/ 404648 w 1619250"/>
              <a:gd name="connsiteY49" fmla="*/ 1351758 h 1617662"/>
              <a:gd name="connsiteX50" fmla="*/ 401488 w 1619250"/>
              <a:gd name="connsiteY50" fmla="*/ 1349726 h 1617662"/>
              <a:gd name="connsiteX51" fmla="*/ 342640 w 1619250"/>
              <a:gd name="connsiteY51" fmla="*/ 1294298 h 1617662"/>
              <a:gd name="connsiteX52" fmla="*/ 209550 w 1619250"/>
              <a:gd name="connsiteY52" fmla="*/ 1354137 h 1617662"/>
              <a:gd name="connsiteX53" fmla="*/ 146050 w 1619250"/>
              <a:gd name="connsiteY53" fmla="*/ 1273175 h 1617662"/>
              <a:gd name="connsiteX54" fmla="*/ 232208 w 1619250"/>
              <a:gd name="connsiteY54" fmla="*/ 1157271 h 1617662"/>
              <a:gd name="connsiteX55" fmla="*/ 207227 w 1619250"/>
              <a:gd name="connsiteY55" fmla="*/ 1120016 h 1617662"/>
              <a:gd name="connsiteX56" fmla="*/ 189389 w 1619250"/>
              <a:gd name="connsiteY56" fmla="*/ 1074838 h 1617662"/>
              <a:gd name="connsiteX57" fmla="*/ 42862 w 1619250"/>
              <a:gd name="connsiteY57" fmla="*/ 1077912 h 1617662"/>
              <a:gd name="connsiteX58" fmla="*/ 14287 w 1619250"/>
              <a:gd name="connsiteY58" fmla="*/ 979487 h 1617662"/>
              <a:gd name="connsiteX59" fmla="*/ 140548 w 1619250"/>
              <a:gd name="connsiteY59" fmla="*/ 906174 h 1617662"/>
              <a:gd name="connsiteX60" fmla="*/ 134493 w 1619250"/>
              <a:gd name="connsiteY60" fmla="*/ 874043 h 1617662"/>
              <a:gd name="connsiteX61" fmla="*/ 132361 w 1619250"/>
              <a:gd name="connsiteY61" fmla="*/ 821076 h 1617662"/>
              <a:gd name="connsiteX62" fmla="*/ 0 w 1619250"/>
              <a:gd name="connsiteY62" fmla="*/ 769937 h 1617662"/>
              <a:gd name="connsiteX63" fmla="*/ 11112 w 1619250"/>
              <a:gd name="connsiteY63" fmla="*/ 668337 h 1617662"/>
              <a:gd name="connsiteX64" fmla="*/ 150722 w 1619250"/>
              <a:gd name="connsiteY64" fmla="*/ 648393 h 1617662"/>
              <a:gd name="connsiteX65" fmla="*/ 150953 w 1619250"/>
              <a:gd name="connsiteY65" fmla="*/ 647170 h 1617662"/>
              <a:gd name="connsiteX66" fmla="*/ 172903 w 1619250"/>
              <a:gd name="connsiteY66" fmla="*/ 575583 h 1617662"/>
              <a:gd name="connsiteX67" fmla="*/ 180932 w 1619250"/>
              <a:gd name="connsiteY67" fmla="*/ 557888 h 1617662"/>
              <a:gd name="connsiteX68" fmla="*/ 77787 w 1619250"/>
              <a:gd name="connsiteY68" fmla="*/ 458787 h 1617662"/>
              <a:gd name="connsiteX69" fmla="*/ 128587 w 1619250"/>
              <a:gd name="connsiteY69" fmla="*/ 368300 h 1617662"/>
              <a:gd name="connsiteX70" fmla="*/ 265788 w 1619250"/>
              <a:gd name="connsiteY70" fmla="*/ 404618 h 1617662"/>
              <a:gd name="connsiteX71" fmla="*/ 267819 w 1619250"/>
              <a:gd name="connsiteY71" fmla="*/ 401465 h 1617662"/>
              <a:gd name="connsiteX72" fmla="*/ 323724 w 1619250"/>
              <a:gd name="connsiteY72" fmla="*/ 342199 h 1617662"/>
              <a:gd name="connsiteX73" fmla="*/ 265112 w 1619250"/>
              <a:gd name="connsiteY73" fmla="*/ 209550 h 1617662"/>
              <a:gd name="connsiteX74" fmla="*/ 344487 w 1619250"/>
              <a:gd name="connsiteY74" fmla="*/ 146050 h 1617662"/>
              <a:gd name="connsiteX75" fmla="*/ 460547 w 1619250"/>
              <a:gd name="connsiteY75" fmla="*/ 232325 h 1617662"/>
              <a:gd name="connsiteX76" fmla="*/ 497312 w 1619250"/>
              <a:gd name="connsiteY76" fmla="*/ 207728 h 1617662"/>
              <a:gd name="connsiteX77" fmla="*/ 542279 w 1619250"/>
              <a:gd name="connsiteY77" fmla="*/ 190056 h 1617662"/>
              <a:gd name="connsiteX78" fmla="*/ 538162 w 1619250"/>
              <a:gd name="connsiteY78" fmla="*/ 42862 h 1617662"/>
              <a:gd name="connsiteX79" fmla="*/ 638174 w 1619250"/>
              <a:gd name="connsiteY79" fmla="*/ 14287 h 1617662"/>
              <a:gd name="connsiteX80" fmla="*/ 711825 w 1619250"/>
              <a:gd name="connsiteY80" fmla="*/ 142152 h 1617662"/>
              <a:gd name="connsiteX81" fmla="*/ 759983 w 1619250"/>
              <a:gd name="connsiteY81" fmla="*/ 133603 h 1617662"/>
              <a:gd name="connsiteX82" fmla="*/ 796385 w 1619250"/>
              <a:gd name="connsiteY82" fmla="*/ 134513 h 16176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619250" h="1617662">
                <a:moveTo>
                  <a:pt x="847725" y="0"/>
                </a:moveTo>
                <a:lnTo>
                  <a:pt x="949326" y="11113"/>
                </a:lnTo>
                <a:lnTo>
                  <a:pt x="970985" y="154479"/>
                </a:lnTo>
                <a:lnTo>
                  <a:pt x="1020676" y="165666"/>
                </a:lnTo>
                <a:lnTo>
                  <a:pt x="1059385" y="182405"/>
                </a:lnTo>
                <a:lnTo>
                  <a:pt x="1158875" y="77787"/>
                </a:lnTo>
                <a:lnTo>
                  <a:pt x="1249362" y="128587"/>
                </a:lnTo>
                <a:lnTo>
                  <a:pt x="1212628" y="267361"/>
                </a:lnTo>
                <a:lnTo>
                  <a:pt x="1233852" y="281489"/>
                </a:lnTo>
                <a:lnTo>
                  <a:pt x="1276002" y="322146"/>
                </a:lnTo>
                <a:lnTo>
                  <a:pt x="1409700" y="263525"/>
                </a:lnTo>
                <a:lnTo>
                  <a:pt x="1473200" y="344488"/>
                </a:lnTo>
                <a:lnTo>
                  <a:pt x="1387587" y="458303"/>
                </a:lnTo>
                <a:lnTo>
                  <a:pt x="1394228" y="467599"/>
                </a:lnTo>
                <a:lnTo>
                  <a:pt x="1431944" y="542726"/>
                </a:lnTo>
                <a:lnTo>
                  <a:pt x="1574800" y="539750"/>
                </a:lnTo>
                <a:lnTo>
                  <a:pt x="1603375" y="638175"/>
                </a:lnTo>
                <a:lnTo>
                  <a:pt x="1477160" y="710875"/>
                </a:lnTo>
                <a:lnTo>
                  <a:pt x="1483169" y="742768"/>
                </a:lnTo>
                <a:lnTo>
                  <a:pt x="1485310" y="795975"/>
                </a:lnTo>
                <a:lnTo>
                  <a:pt x="1619250" y="847724"/>
                </a:lnTo>
                <a:lnTo>
                  <a:pt x="1606550" y="949324"/>
                </a:lnTo>
                <a:lnTo>
                  <a:pt x="1466784" y="969434"/>
                </a:lnTo>
                <a:lnTo>
                  <a:pt x="1466709" y="969830"/>
                </a:lnTo>
                <a:cubicBezTo>
                  <a:pt x="1460705" y="994163"/>
                  <a:pt x="1453369" y="1018089"/>
                  <a:pt x="1444759" y="1041504"/>
                </a:cubicBezTo>
                <a:lnTo>
                  <a:pt x="1436556" y="1059607"/>
                </a:lnTo>
                <a:lnTo>
                  <a:pt x="1539875" y="1158875"/>
                </a:lnTo>
                <a:lnTo>
                  <a:pt x="1490663" y="1247775"/>
                </a:lnTo>
                <a:lnTo>
                  <a:pt x="1352092" y="1212374"/>
                </a:lnTo>
                <a:lnTo>
                  <a:pt x="1349843" y="1215872"/>
                </a:lnTo>
                <a:lnTo>
                  <a:pt x="1294635" y="1274490"/>
                </a:lnTo>
                <a:lnTo>
                  <a:pt x="1354138" y="1408112"/>
                </a:lnTo>
                <a:lnTo>
                  <a:pt x="1273176" y="1473199"/>
                </a:lnTo>
                <a:lnTo>
                  <a:pt x="1157217" y="1385195"/>
                </a:lnTo>
                <a:lnTo>
                  <a:pt x="1120350" y="1409895"/>
                </a:lnTo>
                <a:lnTo>
                  <a:pt x="1075411" y="1427570"/>
                </a:lnTo>
                <a:lnTo>
                  <a:pt x="1079500" y="1574800"/>
                </a:lnTo>
                <a:lnTo>
                  <a:pt x="979488" y="1603375"/>
                </a:lnTo>
                <a:lnTo>
                  <a:pt x="906418" y="1476518"/>
                </a:lnTo>
                <a:lnTo>
                  <a:pt x="874521" y="1482591"/>
                </a:lnTo>
                <a:lnTo>
                  <a:pt x="821659" y="1484809"/>
                </a:lnTo>
                <a:lnTo>
                  <a:pt x="769938" y="1617662"/>
                </a:lnTo>
                <a:lnTo>
                  <a:pt x="668337" y="1606550"/>
                </a:lnTo>
                <a:lnTo>
                  <a:pt x="648200" y="1466596"/>
                </a:lnTo>
                <a:lnTo>
                  <a:pt x="647485" y="1466463"/>
                </a:lnTo>
                <a:cubicBezTo>
                  <a:pt x="623160" y="1460484"/>
                  <a:pt x="599240" y="1453170"/>
                  <a:pt x="575832" y="1444578"/>
                </a:cubicBezTo>
                <a:lnTo>
                  <a:pt x="558072" y="1436539"/>
                </a:lnTo>
                <a:lnTo>
                  <a:pt x="458787" y="1539875"/>
                </a:lnTo>
                <a:lnTo>
                  <a:pt x="368300" y="1489075"/>
                </a:lnTo>
                <a:lnTo>
                  <a:pt x="404648" y="1351758"/>
                </a:lnTo>
                <a:lnTo>
                  <a:pt x="401488" y="1349726"/>
                </a:lnTo>
                <a:lnTo>
                  <a:pt x="342640" y="1294298"/>
                </a:lnTo>
                <a:lnTo>
                  <a:pt x="209550" y="1354137"/>
                </a:lnTo>
                <a:lnTo>
                  <a:pt x="146050" y="1273175"/>
                </a:lnTo>
                <a:lnTo>
                  <a:pt x="232208" y="1157271"/>
                </a:lnTo>
                <a:lnTo>
                  <a:pt x="207227" y="1120016"/>
                </a:lnTo>
                <a:lnTo>
                  <a:pt x="189389" y="1074838"/>
                </a:lnTo>
                <a:lnTo>
                  <a:pt x="42862" y="1077912"/>
                </a:lnTo>
                <a:lnTo>
                  <a:pt x="14287" y="979487"/>
                </a:lnTo>
                <a:lnTo>
                  <a:pt x="140548" y="906174"/>
                </a:lnTo>
                <a:lnTo>
                  <a:pt x="134493" y="874043"/>
                </a:lnTo>
                <a:lnTo>
                  <a:pt x="132361" y="821076"/>
                </a:lnTo>
                <a:lnTo>
                  <a:pt x="0" y="769937"/>
                </a:lnTo>
                <a:lnTo>
                  <a:pt x="11112" y="668337"/>
                </a:lnTo>
                <a:lnTo>
                  <a:pt x="150722" y="648393"/>
                </a:lnTo>
                <a:lnTo>
                  <a:pt x="150953" y="647170"/>
                </a:lnTo>
                <a:cubicBezTo>
                  <a:pt x="156957" y="622865"/>
                  <a:pt x="164293" y="598967"/>
                  <a:pt x="172903" y="575583"/>
                </a:cubicBezTo>
                <a:lnTo>
                  <a:pt x="180932" y="557888"/>
                </a:lnTo>
                <a:lnTo>
                  <a:pt x="77787" y="458787"/>
                </a:lnTo>
                <a:lnTo>
                  <a:pt x="128587" y="368300"/>
                </a:lnTo>
                <a:lnTo>
                  <a:pt x="265788" y="404618"/>
                </a:lnTo>
                <a:lnTo>
                  <a:pt x="267819" y="401465"/>
                </a:lnTo>
                <a:lnTo>
                  <a:pt x="323724" y="342199"/>
                </a:lnTo>
                <a:lnTo>
                  <a:pt x="265112" y="209550"/>
                </a:lnTo>
                <a:lnTo>
                  <a:pt x="344487" y="146050"/>
                </a:lnTo>
                <a:lnTo>
                  <a:pt x="460547" y="232325"/>
                </a:lnTo>
                <a:lnTo>
                  <a:pt x="497312" y="207728"/>
                </a:lnTo>
                <a:lnTo>
                  <a:pt x="542279" y="190056"/>
                </a:lnTo>
                <a:lnTo>
                  <a:pt x="538162" y="42862"/>
                </a:lnTo>
                <a:lnTo>
                  <a:pt x="638174" y="14287"/>
                </a:lnTo>
                <a:lnTo>
                  <a:pt x="711825" y="142152"/>
                </a:lnTo>
                <a:lnTo>
                  <a:pt x="759983" y="133603"/>
                </a:lnTo>
                <a:lnTo>
                  <a:pt x="796385" y="13451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>
            <a:off x="7951720" y="1761332"/>
            <a:ext cx="1075865" cy="1075865"/>
          </a:xfrm>
          <a:custGeom>
            <a:avLst/>
            <a:gdLst>
              <a:gd name="connsiteX0" fmla="*/ 615950 w 1174750"/>
              <a:gd name="connsiteY0" fmla="*/ 0 h 1174750"/>
              <a:gd name="connsiteX1" fmla="*/ 690562 w 1174750"/>
              <a:gd name="connsiteY1" fmla="*/ 7938 h 1174750"/>
              <a:gd name="connsiteX2" fmla="*/ 704967 w 1174750"/>
              <a:gd name="connsiteY2" fmla="*/ 112884 h 1174750"/>
              <a:gd name="connsiteX3" fmla="*/ 742050 w 1174750"/>
              <a:gd name="connsiteY3" fmla="*/ 121270 h 1174750"/>
              <a:gd name="connsiteX4" fmla="*/ 769468 w 1174750"/>
              <a:gd name="connsiteY4" fmla="*/ 133166 h 1174750"/>
              <a:gd name="connsiteX5" fmla="*/ 841375 w 1174750"/>
              <a:gd name="connsiteY5" fmla="*/ 57150 h 1174750"/>
              <a:gd name="connsiteX6" fmla="*/ 908050 w 1174750"/>
              <a:gd name="connsiteY6" fmla="*/ 93663 h 1174750"/>
              <a:gd name="connsiteX7" fmla="*/ 881353 w 1174750"/>
              <a:gd name="connsiteY7" fmla="*/ 195319 h 1174750"/>
              <a:gd name="connsiteX8" fmla="*/ 896621 w 1174750"/>
              <a:gd name="connsiteY8" fmla="*/ 205513 h 1174750"/>
              <a:gd name="connsiteX9" fmla="*/ 927173 w 1174750"/>
              <a:gd name="connsiteY9" fmla="*/ 235070 h 1174750"/>
              <a:gd name="connsiteX10" fmla="*/ 1022350 w 1174750"/>
              <a:gd name="connsiteY10" fmla="*/ 192087 h 1174750"/>
              <a:gd name="connsiteX11" fmla="*/ 1069975 w 1174750"/>
              <a:gd name="connsiteY11" fmla="*/ 250824 h 1174750"/>
              <a:gd name="connsiteX12" fmla="*/ 1008057 w 1174750"/>
              <a:gd name="connsiteY12" fmla="*/ 334058 h 1174750"/>
              <a:gd name="connsiteX13" fmla="*/ 1012850 w 1174750"/>
              <a:gd name="connsiteY13" fmla="*/ 340787 h 1174750"/>
              <a:gd name="connsiteX14" fmla="*/ 1035896 w 1174750"/>
              <a:gd name="connsiteY14" fmla="*/ 395218 h 1174750"/>
              <a:gd name="connsiteX15" fmla="*/ 1144588 w 1174750"/>
              <a:gd name="connsiteY15" fmla="*/ 392112 h 1174750"/>
              <a:gd name="connsiteX16" fmla="*/ 1165225 w 1174750"/>
              <a:gd name="connsiteY16" fmla="*/ 463549 h 1174750"/>
              <a:gd name="connsiteX17" fmla="*/ 1072819 w 1174750"/>
              <a:gd name="connsiteY17" fmla="*/ 516353 h 1174750"/>
              <a:gd name="connsiteX18" fmla="*/ 1077438 w 1174750"/>
              <a:gd name="connsiteY18" fmla="*/ 540687 h 1174750"/>
              <a:gd name="connsiteX19" fmla="*/ 1076865 w 1174750"/>
              <a:gd name="connsiteY19" fmla="*/ 577826 h 1174750"/>
              <a:gd name="connsiteX20" fmla="*/ 1174750 w 1174750"/>
              <a:gd name="connsiteY20" fmla="*/ 615950 h 1174750"/>
              <a:gd name="connsiteX21" fmla="*/ 1166813 w 1174750"/>
              <a:gd name="connsiteY21" fmla="*/ 690562 h 1174750"/>
              <a:gd name="connsiteX22" fmla="*/ 1062601 w 1174750"/>
              <a:gd name="connsiteY22" fmla="*/ 705007 h 1174750"/>
              <a:gd name="connsiteX23" fmla="*/ 1049710 w 1174750"/>
              <a:gd name="connsiteY23" fmla="*/ 757392 h 1174750"/>
              <a:gd name="connsiteX24" fmla="*/ 1043913 w 1174750"/>
              <a:gd name="connsiteY24" fmla="*/ 770170 h 1174750"/>
              <a:gd name="connsiteX25" fmla="*/ 1119188 w 1174750"/>
              <a:gd name="connsiteY25" fmla="*/ 841375 h 1174750"/>
              <a:gd name="connsiteX26" fmla="*/ 1082676 w 1174750"/>
              <a:gd name="connsiteY26" fmla="*/ 908050 h 1174750"/>
              <a:gd name="connsiteX27" fmla="*/ 982045 w 1174750"/>
              <a:gd name="connsiteY27" fmla="*/ 881886 h 1174750"/>
              <a:gd name="connsiteX28" fmla="*/ 980809 w 1174750"/>
              <a:gd name="connsiteY28" fmla="*/ 883806 h 1174750"/>
              <a:gd name="connsiteX29" fmla="*/ 940450 w 1174750"/>
              <a:gd name="connsiteY29" fmla="*/ 926599 h 1174750"/>
              <a:gd name="connsiteX30" fmla="*/ 982662 w 1174750"/>
              <a:gd name="connsiteY30" fmla="*/ 1022349 h 1174750"/>
              <a:gd name="connsiteX31" fmla="*/ 925512 w 1174750"/>
              <a:gd name="connsiteY31" fmla="*/ 1069974 h 1174750"/>
              <a:gd name="connsiteX32" fmla="*/ 840644 w 1174750"/>
              <a:gd name="connsiteY32" fmla="*/ 1006841 h 1174750"/>
              <a:gd name="connsiteX33" fmla="*/ 814145 w 1174750"/>
              <a:gd name="connsiteY33" fmla="*/ 1024591 h 1174750"/>
              <a:gd name="connsiteX34" fmla="*/ 781185 w 1174750"/>
              <a:gd name="connsiteY34" fmla="*/ 1037594 h 1174750"/>
              <a:gd name="connsiteX35" fmla="*/ 784225 w 1174750"/>
              <a:gd name="connsiteY35" fmla="*/ 1143000 h 1174750"/>
              <a:gd name="connsiteX36" fmla="*/ 711200 w 1174750"/>
              <a:gd name="connsiteY36" fmla="*/ 1163637 h 1174750"/>
              <a:gd name="connsiteX37" fmla="*/ 658868 w 1174750"/>
              <a:gd name="connsiteY37" fmla="*/ 1073062 h 1174750"/>
              <a:gd name="connsiteX38" fmla="*/ 635880 w 1174750"/>
              <a:gd name="connsiteY38" fmla="*/ 1077436 h 1174750"/>
              <a:gd name="connsiteX39" fmla="*/ 597489 w 1174750"/>
              <a:gd name="connsiteY39" fmla="*/ 1076843 h 1174750"/>
              <a:gd name="connsiteX40" fmla="*/ 560387 w 1174750"/>
              <a:gd name="connsiteY40" fmla="*/ 1174750 h 1174750"/>
              <a:gd name="connsiteX41" fmla="*/ 485774 w 1174750"/>
              <a:gd name="connsiteY41" fmla="*/ 1166813 h 1174750"/>
              <a:gd name="connsiteX42" fmla="*/ 470244 w 1174750"/>
              <a:gd name="connsiteY42" fmla="*/ 1062239 h 1174750"/>
              <a:gd name="connsiteX43" fmla="*/ 419327 w 1174750"/>
              <a:gd name="connsiteY43" fmla="*/ 1049708 h 1174750"/>
              <a:gd name="connsiteX44" fmla="*/ 404822 w 1174750"/>
              <a:gd name="connsiteY44" fmla="*/ 1043134 h 1174750"/>
              <a:gd name="connsiteX45" fmla="*/ 333374 w 1174750"/>
              <a:gd name="connsiteY45" fmla="*/ 1117600 h 1174750"/>
              <a:gd name="connsiteX46" fmla="*/ 268287 w 1174750"/>
              <a:gd name="connsiteY46" fmla="*/ 1081088 h 1174750"/>
              <a:gd name="connsiteX47" fmla="*/ 294359 w 1174750"/>
              <a:gd name="connsiteY47" fmla="*/ 981814 h 1174750"/>
              <a:gd name="connsiteX48" fmla="*/ 292795 w 1174750"/>
              <a:gd name="connsiteY48" fmla="*/ 980808 h 1174750"/>
              <a:gd name="connsiteX49" fmla="*/ 249696 w 1174750"/>
              <a:gd name="connsiteY49" fmla="*/ 940224 h 1174750"/>
              <a:gd name="connsiteX50" fmla="*/ 152399 w 1174750"/>
              <a:gd name="connsiteY50" fmla="*/ 982662 h 1174750"/>
              <a:gd name="connsiteX51" fmla="*/ 106362 w 1174750"/>
              <a:gd name="connsiteY51" fmla="*/ 925512 h 1174750"/>
              <a:gd name="connsiteX52" fmla="*/ 169531 w 1174750"/>
              <a:gd name="connsiteY52" fmla="*/ 840597 h 1174750"/>
              <a:gd name="connsiteX53" fmla="*/ 151782 w 1174750"/>
              <a:gd name="connsiteY53" fmla="*/ 814144 h 1174750"/>
              <a:gd name="connsiteX54" fmla="*/ 138529 w 1174750"/>
              <a:gd name="connsiteY54" fmla="*/ 780584 h 1174750"/>
              <a:gd name="connsiteX55" fmla="*/ 31749 w 1174750"/>
              <a:gd name="connsiteY55" fmla="*/ 782637 h 1174750"/>
              <a:gd name="connsiteX56" fmla="*/ 11112 w 1174750"/>
              <a:gd name="connsiteY56" fmla="*/ 712787 h 1174750"/>
              <a:gd name="connsiteX57" fmla="*/ 103243 w 1174750"/>
              <a:gd name="connsiteY57" fmla="*/ 658532 h 1174750"/>
              <a:gd name="connsiteX58" fmla="*/ 98900 w 1174750"/>
              <a:gd name="connsiteY58" fmla="*/ 635651 h 1174750"/>
              <a:gd name="connsiteX59" fmla="*/ 99486 w 1174750"/>
              <a:gd name="connsiteY59" fmla="*/ 597694 h 1174750"/>
              <a:gd name="connsiteX60" fmla="*/ 0 w 1174750"/>
              <a:gd name="connsiteY60" fmla="*/ 560387 h 1174750"/>
              <a:gd name="connsiteX61" fmla="*/ 7937 w 1174750"/>
              <a:gd name="connsiteY61" fmla="*/ 485775 h 1174750"/>
              <a:gd name="connsiteX62" fmla="*/ 114022 w 1174750"/>
              <a:gd name="connsiteY62" fmla="*/ 470174 h 1174750"/>
              <a:gd name="connsiteX63" fmla="*/ 126629 w 1174750"/>
              <a:gd name="connsiteY63" fmla="*/ 418946 h 1174750"/>
              <a:gd name="connsiteX64" fmla="*/ 132605 w 1174750"/>
              <a:gd name="connsiteY64" fmla="*/ 405771 h 1174750"/>
              <a:gd name="connsiteX65" fmla="*/ 57150 w 1174750"/>
              <a:gd name="connsiteY65" fmla="*/ 333375 h 1174750"/>
              <a:gd name="connsiteX66" fmla="*/ 93662 w 1174750"/>
              <a:gd name="connsiteY66" fmla="*/ 268287 h 1174750"/>
              <a:gd name="connsiteX67" fmla="*/ 194147 w 1174750"/>
              <a:gd name="connsiteY67" fmla="*/ 294677 h 1174750"/>
              <a:gd name="connsiteX68" fmla="*/ 195530 w 1174750"/>
              <a:gd name="connsiteY68" fmla="*/ 292531 h 1174750"/>
              <a:gd name="connsiteX69" fmla="*/ 235678 w 1174750"/>
              <a:gd name="connsiteY69" fmla="*/ 249961 h 1174750"/>
              <a:gd name="connsiteX70" fmla="*/ 192087 w 1174750"/>
              <a:gd name="connsiteY70" fmla="*/ 152400 h 1174750"/>
              <a:gd name="connsiteX71" fmla="*/ 250824 w 1174750"/>
              <a:gd name="connsiteY71" fmla="*/ 106362 h 1174750"/>
              <a:gd name="connsiteX72" fmla="*/ 335694 w 1174750"/>
              <a:gd name="connsiteY72" fmla="*/ 169496 h 1174750"/>
              <a:gd name="connsiteX73" fmla="*/ 362193 w 1174750"/>
              <a:gd name="connsiteY73" fmla="*/ 151746 h 1174750"/>
              <a:gd name="connsiteX74" fmla="*/ 395198 w 1174750"/>
              <a:gd name="connsiteY74" fmla="*/ 138726 h 1174750"/>
              <a:gd name="connsiteX75" fmla="*/ 392112 w 1174750"/>
              <a:gd name="connsiteY75" fmla="*/ 31750 h 1174750"/>
              <a:gd name="connsiteX76" fmla="*/ 463549 w 1174750"/>
              <a:gd name="connsiteY76" fmla="*/ 11112 h 1174750"/>
              <a:gd name="connsiteX77" fmla="*/ 518238 w 1174750"/>
              <a:gd name="connsiteY77" fmla="*/ 103979 h 1174750"/>
              <a:gd name="connsiteX78" fmla="*/ 552910 w 1174750"/>
              <a:gd name="connsiteY78" fmla="*/ 97845 h 1174750"/>
              <a:gd name="connsiteX79" fmla="*/ 577990 w 1174750"/>
              <a:gd name="connsiteY79" fmla="*/ 98490 h 117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1174750" h="1174750">
                <a:moveTo>
                  <a:pt x="615950" y="0"/>
                </a:moveTo>
                <a:lnTo>
                  <a:pt x="690562" y="7938"/>
                </a:lnTo>
                <a:lnTo>
                  <a:pt x="704967" y="112884"/>
                </a:lnTo>
                <a:lnTo>
                  <a:pt x="742050" y="121270"/>
                </a:lnTo>
                <a:lnTo>
                  <a:pt x="769468" y="133166"/>
                </a:lnTo>
                <a:lnTo>
                  <a:pt x="841375" y="57150"/>
                </a:lnTo>
                <a:lnTo>
                  <a:pt x="908050" y="93663"/>
                </a:lnTo>
                <a:lnTo>
                  <a:pt x="881353" y="195319"/>
                </a:lnTo>
                <a:lnTo>
                  <a:pt x="896621" y="205513"/>
                </a:lnTo>
                <a:lnTo>
                  <a:pt x="927173" y="235070"/>
                </a:lnTo>
                <a:lnTo>
                  <a:pt x="1022350" y="192087"/>
                </a:lnTo>
                <a:lnTo>
                  <a:pt x="1069975" y="250824"/>
                </a:lnTo>
                <a:lnTo>
                  <a:pt x="1008057" y="334058"/>
                </a:lnTo>
                <a:lnTo>
                  <a:pt x="1012850" y="340787"/>
                </a:lnTo>
                <a:lnTo>
                  <a:pt x="1035896" y="395218"/>
                </a:lnTo>
                <a:lnTo>
                  <a:pt x="1144588" y="392112"/>
                </a:lnTo>
                <a:lnTo>
                  <a:pt x="1165225" y="463549"/>
                </a:lnTo>
                <a:lnTo>
                  <a:pt x="1072819" y="516353"/>
                </a:lnTo>
                <a:lnTo>
                  <a:pt x="1077438" y="540687"/>
                </a:lnTo>
                <a:lnTo>
                  <a:pt x="1076865" y="577826"/>
                </a:lnTo>
                <a:lnTo>
                  <a:pt x="1174750" y="615950"/>
                </a:lnTo>
                <a:lnTo>
                  <a:pt x="1166813" y="690562"/>
                </a:lnTo>
                <a:lnTo>
                  <a:pt x="1062601" y="705007"/>
                </a:lnTo>
                <a:lnTo>
                  <a:pt x="1049710" y="757392"/>
                </a:lnTo>
                <a:lnTo>
                  <a:pt x="1043913" y="770170"/>
                </a:lnTo>
                <a:lnTo>
                  <a:pt x="1119188" y="841375"/>
                </a:lnTo>
                <a:lnTo>
                  <a:pt x="1082676" y="908050"/>
                </a:lnTo>
                <a:lnTo>
                  <a:pt x="982045" y="881886"/>
                </a:lnTo>
                <a:lnTo>
                  <a:pt x="980809" y="883806"/>
                </a:lnTo>
                <a:lnTo>
                  <a:pt x="940450" y="926599"/>
                </a:lnTo>
                <a:lnTo>
                  <a:pt x="982662" y="1022349"/>
                </a:lnTo>
                <a:lnTo>
                  <a:pt x="925512" y="1069974"/>
                </a:lnTo>
                <a:lnTo>
                  <a:pt x="840644" y="1006841"/>
                </a:lnTo>
                <a:lnTo>
                  <a:pt x="814145" y="1024591"/>
                </a:lnTo>
                <a:lnTo>
                  <a:pt x="781185" y="1037594"/>
                </a:lnTo>
                <a:lnTo>
                  <a:pt x="784225" y="1143000"/>
                </a:lnTo>
                <a:lnTo>
                  <a:pt x="711200" y="1163637"/>
                </a:lnTo>
                <a:lnTo>
                  <a:pt x="658868" y="1073062"/>
                </a:lnTo>
                <a:lnTo>
                  <a:pt x="635880" y="1077436"/>
                </a:lnTo>
                <a:lnTo>
                  <a:pt x="597489" y="1076843"/>
                </a:lnTo>
                <a:lnTo>
                  <a:pt x="560387" y="1174750"/>
                </a:lnTo>
                <a:lnTo>
                  <a:pt x="485774" y="1166813"/>
                </a:lnTo>
                <a:lnTo>
                  <a:pt x="470244" y="1062239"/>
                </a:lnTo>
                <a:lnTo>
                  <a:pt x="419327" y="1049708"/>
                </a:lnTo>
                <a:lnTo>
                  <a:pt x="404822" y="1043134"/>
                </a:lnTo>
                <a:lnTo>
                  <a:pt x="333374" y="1117600"/>
                </a:lnTo>
                <a:lnTo>
                  <a:pt x="268287" y="1081088"/>
                </a:lnTo>
                <a:lnTo>
                  <a:pt x="294359" y="981814"/>
                </a:lnTo>
                <a:lnTo>
                  <a:pt x="292795" y="980808"/>
                </a:lnTo>
                <a:lnTo>
                  <a:pt x="249696" y="940224"/>
                </a:lnTo>
                <a:lnTo>
                  <a:pt x="152399" y="982662"/>
                </a:lnTo>
                <a:lnTo>
                  <a:pt x="106362" y="925512"/>
                </a:lnTo>
                <a:lnTo>
                  <a:pt x="169531" y="840597"/>
                </a:lnTo>
                <a:lnTo>
                  <a:pt x="151782" y="814144"/>
                </a:lnTo>
                <a:lnTo>
                  <a:pt x="138529" y="780584"/>
                </a:lnTo>
                <a:lnTo>
                  <a:pt x="31749" y="782637"/>
                </a:lnTo>
                <a:lnTo>
                  <a:pt x="11112" y="712787"/>
                </a:lnTo>
                <a:lnTo>
                  <a:pt x="103243" y="658532"/>
                </a:lnTo>
                <a:lnTo>
                  <a:pt x="98900" y="635651"/>
                </a:lnTo>
                <a:lnTo>
                  <a:pt x="99486" y="597694"/>
                </a:lnTo>
                <a:lnTo>
                  <a:pt x="0" y="560387"/>
                </a:lnTo>
                <a:lnTo>
                  <a:pt x="7937" y="485775"/>
                </a:lnTo>
                <a:lnTo>
                  <a:pt x="114022" y="470174"/>
                </a:lnTo>
                <a:lnTo>
                  <a:pt x="126629" y="418946"/>
                </a:lnTo>
                <a:lnTo>
                  <a:pt x="132605" y="405771"/>
                </a:lnTo>
                <a:lnTo>
                  <a:pt x="57150" y="333375"/>
                </a:lnTo>
                <a:lnTo>
                  <a:pt x="93662" y="268287"/>
                </a:lnTo>
                <a:lnTo>
                  <a:pt x="194147" y="294677"/>
                </a:lnTo>
                <a:lnTo>
                  <a:pt x="195530" y="292531"/>
                </a:lnTo>
                <a:lnTo>
                  <a:pt x="235678" y="249961"/>
                </a:lnTo>
                <a:lnTo>
                  <a:pt x="192087" y="152400"/>
                </a:lnTo>
                <a:lnTo>
                  <a:pt x="250824" y="106362"/>
                </a:lnTo>
                <a:lnTo>
                  <a:pt x="335694" y="169496"/>
                </a:lnTo>
                <a:lnTo>
                  <a:pt x="362193" y="151746"/>
                </a:lnTo>
                <a:lnTo>
                  <a:pt x="395198" y="138726"/>
                </a:lnTo>
                <a:lnTo>
                  <a:pt x="392112" y="31750"/>
                </a:lnTo>
                <a:lnTo>
                  <a:pt x="463549" y="11112"/>
                </a:lnTo>
                <a:lnTo>
                  <a:pt x="518238" y="103979"/>
                </a:lnTo>
                <a:lnTo>
                  <a:pt x="552910" y="97845"/>
                </a:lnTo>
                <a:lnTo>
                  <a:pt x="577990" y="9849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8883651" y="2386497"/>
            <a:ext cx="594634" cy="594633"/>
          </a:xfrm>
          <a:custGeom>
            <a:avLst/>
            <a:gdLst>
              <a:gd name="connsiteX0" fmla="*/ 317500 w 649288"/>
              <a:gd name="connsiteY0" fmla="*/ 0 h 649287"/>
              <a:gd name="connsiteX1" fmla="*/ 393700 w 649288"/>
              <a:gd name="connsiteY1" fmla="*/ 7937 h 649287"/>
              <a:gd name="connsiteX2" fmla="*/ 412438 w 649288"/>
              <a:gd name="connsiteY2" fmla="*/ 93737 h 649287"/>
              <a:gd name="connsiteX3" fmla="*/ 433195 w 649288"/>
              <a:gd name="connsiteY3" fmla="*/ 101206 h 649287"/>
              <a:gd name="connsiteX4" fmla="*/ 466681 w 649288"/>
              <a:gd name="connsiteY4" fmla="*/ 121501 h 649287"/>
              <a:gd name="connsiteX5" fmla="*/ 547689 w 649288"/>
              <a:gd name="connsiteY5" fmla="*/ 88900 h 649287"/>
              <a:gd name="connsiteX6" fmla="*/ 596901 w 649288"/>
              <a:gd name="connsiteY6" fmla="*/ 147638 h 649287"/>
              <a:gd name="connsiteX7" fmla="*/ 550055 w 649288"/>
              <a:gd name="connsiteY7" fmla="*/ 220835 h 649287"/>
              <a:gd name="connsiteX8" fmla="*/ 559211 w 649288"/>
              <a:gd name="connsiteY8" fmla="*/ 239961 h 649287"/>
              <a:gd name="connsiteX9" fmla="*/ 569814 w 649288"/>
              <a:gd name="connsiteY9" fmla="*/ 280966 h 649287"/>
              <a:gd name="connsiteX10" fmla="*/ 649288 w 649288"/>
              <a:gd name="connsiteY10" fmla="*/ 314325 h 649287"/>
              <a:gd name="connsiteX11" fmla="*/ 642938 w 649288"/>
              <a:gd name="connsiteY11" fmla="*/ 392113 h 649287"/>
              <a:gd name="connsiteX12" fmla="*/ 556964 w 649288"/>
              <a:gd name="connsiteY12" fmla="*/ 410889 h 649287"/>
              <a:gd name="connsiteX13" fmla="*/ 549457 w 649288"/>
              <a:gd name="connsiteY13" fmla="*/ 431560 h 649287"/>
              <a:gd name="connsiteX14" fmla="*/ 527263 w 649288"/>
              <a:gd name="connsiteY14" fmla="*/ 467798 h 649287"/>
              <a:gd name="connsiteX15" fmla="*/ 560388 w 649288"/>
              <a:gd name="connsiteY15" fmla="*/ 547687 h 649287"/>
              <a:gd name="connsiteX16" fmla="*/ 500063 w 649288"/>
              <a:gd name="connsiteY16" fmla="*/ 598487 h 649287"/>
              <a:gd name="connsiteX17" fmla="*/ 424873 w 649288"/>
              <a:gd name="connsiteY17" fmla="*/ 549715 h 649287"/>
              <a:gd name="connsiteX18" fmla="*/ 410120 w 649288"/>
              <a:gd name="connsiteY18" fmla="*/ 556698 h 649287"/>
              <a:gd name="connsiteX19" fmla="*/ 368313 w 649288"/>
              <a:gd name="connsiteY19" fmla="*/ 567433 h 649287"/>
              <a:gd name="connsiteX20" fmla="*/ 333375 w 649288"/>
              <a:gd name="connsiteY20" fmla="*/ 649287 h 649287"/>
              <a:gd name="connsiteX21" fmla="*/ 255588 w 649288"/>
              <a:gd name="connsiteY21" fmla="*/ 642937 h 649287"/>
              <a:gd name="connsiteX22" fmla="*/ 237274 w 649288"/>
              <a:gd name="connsiteY22" fmla="*/ 554423 h 649287"/>
              <a:gd name="connsiteX23" fmla="*/ 217680 w 649288"/>
              <a:gd name="connsiteY23" fmla="*/ 547372 h 649287"/>
              <a:gd name="connsiteX24" fmla="*/ 184265 w 649288"/>
              <a:gd name="connsiteY24" fmla="*/ 527120 h 649287"/>
              <a:gd name="connsiteX25" fmla="*/ 101600 w 649288"/>
              <a:gd name="connsiteY25" fmla="*/ 560387 h 649287"/>
              <a:gd name="connsiteX26" fmla="*/ 52388 w 649288"/>
              <a:gd name="connsiteY26" fmla="*/ 501650 h 649287"/>
              <a:gd name="connsiteX27" fmla="*/ 100335 w 649288"/>
              <a:gd name="connsiteY27" fmla="*/ 426731 h 649287"/>
              <a:gd name="connsiteX28" fmla="*/ 91664 w 649288"/>
              <a:gd name="connsiteY28" fmla="*/ 408618 h 649287"/>
              <a:gd name="connsiteX29" fmla="*/ 81166 w 649288"/>
              <a:gd name="connsiteY29" fmla="*/ 368019 h 649287"/>
              <a:gd name="connsiteX30" fmla="*/ 0 w 649288"/>
              <a:gd name="connsiteY30" fmla="*/ 333375 h 649287"/>
              <a:gd name="connsiteX31" fmla="*/ 7937 w 649288"/>
              <a:gd name="connsiteY31" fmla="*/ 257175 h 649287"/>
              <a:gd name="connsiteX32" fmla="*/ 93624 w 649288"/>
              <a:gd name="connsiteY32" fmla="*/ 238462 h 649287"/>
              <a:gd name="connsiteX33" fmla="*/ 101418 w 649288"/>
              <a:gd name="connsiteY33" fmla="*/ 216983 h 649287"/>
              <a:gd name="connsiteX34" fmla="*/ 122826 w 649288"/>
              <a:gd name="connsiteY34" fmla="*/ 181954 h 649287"/>
              <a:gd name="connsiteX35" fmla="*/ 90488 w 649288"/>
              <a:gd name="connsiteY35" fmla="*/ 101599 h 649287"/>
              <a:gd name="connsiteX36" fmla="*/ 149225 w 649288"/>
              <a:gd name="connsiteY36" fmla="*/ 52387 h 649287"/>
              <a:gd name="connsiteX37" fmla="*/ 223287 w 649288"/>
              <a:gd name="connsiteY37" fmla="*/ 99786 h 649287"/>
              <a:gd name="connsiteX38" fmla="*/ 240755 w 649288"/>
              <a:gd name="connsiteY38" fmla="*/ 91494 h 649287"/>
              <a:gd name="connsiteX39" fmla="*/ 283081 w 649288"/>
              <a:gd name="connsiteY39" fmla="*/ 80640 h 6492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649288" h="649287">
                <a:moveTo>
                  <a:pt x="317500" y="0"/>
                </a:moveTo>
                <a:lnTo>
                  <a:pt x="393700" y="7937"/>
                </a:lnTo>
                <a:lnTo>
                  <a:pt x="412438" y="93737"/>
                </a:lnTo>
                <a:lnTo>
                  <a:pt x="433195" y="101206"/>
                </a:lnTo>
                <a:lnTo>
                  <a:pt x="466681" y="121501"/>
                </a:lnTo>
                <a:lnTo>
                  <a:pt x="547689" y="88900"/>
                </a:lnTo>
                <a:lnTo>
                  <a:pt x="596901" y="147638"/>
                </a:lnTo>
                <a:lnTo>
                  <a:pt x="550055" y="220835"/>
                </a:lnTo>
                <a:lnTo>
                  <a:pt x="559211" y="239961"/>
                </a:lnTo>
                <a:lnTo>
                  <a:pt x="569814" y="280966"/>
                </a:lnTo>
                <a:lnTo>
                  <a:pt x="649288" y="314325"/>
                </a:lnTo>
                <a:lnTo>
                  <a:pt x="642938" y="392113"/>
                </a:lnTo>
                <a:lnTo>
                  <a:pt x="556964" y="410889"/>
                </a:lnTo>
                <a:lnTo>
                  <a:pt x="549457" y="431560"/>
                </a:lnTo>
                <a:lnTo>
                  <a:pt x="527263" y="467798"/>
                </a:lnTo>
                <a:lnTo>
                  <a:pt x="560388" y="547687"/>
                </a:lnTo>
                <a:lnTo>
                  <a:pt x="500063" y="598487"/>
                </a:lnTo>
                <a:lnTo>
                  <a:pt x="424873" y="549715"/>
                </a:lnTo>
                <a:lnTo>
                  <a:pt x="410120" y="556698"/>
                </a:lnTo>
                <a:lnTo>
                  <a:pt x="368313" y="567433"/>
                </a:lnTo>
                <a:lnTo>
                  <a:pt x="333375" y="649287"/>
                </a:lnTo>
                <a:lnTo>
                  <a:pt x="255588" y="642937"/>
                </a:lnTo>
                <a:lnTo>
                  <a:pt x="237274" y="554423"/>
                </a:lnTo>
                <a:lnTo>
                  <a:pt x="217680" y="547372"/>
                </a:lnTo>
                <a:lnTo>
                  <a:pt x="184265" y="527120"/>
                </a:lnTo>
                <a:lnTo>
                  <a:pt x="101600" y="560387"/>
                </a:lnTo>
                <a:lnTo>
                  <a:pt x="52388" y="501650"/>
                </a:lnTo>
                <a:lnTo>
                  <a:pt x="100335" y="426731"/>
                </a:lnTo>
                <a:lnTo>
                  <a:pt x="91664" y="408618"/>
                </a:lnTo>
                <a:lnTo>
                  <a:pt x="81166" y="368019"/>
                </a:lnTo>
                <a:lnTo>
                  <a:pt x="0" y="333375"/>
                </a:lnTo>
                <a:lnTo>
                  <a:pt x="7937" y="257175"/>
                </a:lnTo>
                <a:lnTo>
                  <a:pt x="93624" y="238462"/>
                </a:lnTo>
                <a:lnTo>
                  <a:pt x="101418" y="216983"/>
                </a:lnTo>
                <a:lnTo>
                  <a:pt x="122826" y="181954"/>
                </a:lnTo>
                <a:lnTo>
                  <a:pt x="90488" y="101599"/>
                </a:lnTo>
                <a:lnTo>
                  <a:pt x="149225" y="52387"/>
                </a:lnTo>
                <a:lnTo>
                  <a:pt x="223287" y="99786"/>
                </a:lnTo>
                <a:lnTo>
                  <a:pt x="240755" y="91494"/>
                </a:lnTo>
                <a:lnTo>
                  <a:pt x="283081" y="8064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7919736" y="2879357"/>
            <a:ext cx="1705392" cy="1703938"/>
          </a:xfrm>
          <a:custGeom>
            <a:avLst/>
            <a:gdLst>
              <a:gd name="connsiteX0" fmla="*/ 925512 w 1862137"/>
              <a:gd name="connsiteY0" fmla="*/ 0 h 1860550"/>
              <a:gd name="connsiteX1" fmla="*/ 978984 w 1862137"/>
              <a:gd name="connsiteY1" fmla="*/ 157330 h 1860550"/>
              <a:gd name="connsiteX2" fmla="*/ 1037671 w 1862137"/>
              <a:gd name="connsiteY2" fmla="*/ 159757 h 1860550"/>
              <a:gd name="connsiteX3" fmla="*/ 1083692 w 1862137"/>
              <a:gd name="connsiteY3" fmla="*/ 170718 h 1860550"/>
              <a:gd name="connsiteX4" fmla="*/ 1176338 w 1862137"/>
              <a:gd name="connsiteY4" fmla="*/ 31750 h 1860550"/>
              <a:gd name="connsiteX5" fmla="*/ 1289050 w 1862137"/>
              <a:gd name="connsiteY5" fmla="*/ 69850 h 1860550"/>
              <a:gd name="connsiteX6" fmla="*/ 1275692 w 1862137"/>
              <a:gd name="connsiteY6" fmla="*/ 236320 h 1860550"/>
              <a:gd name="connsiteX7" fmla="*/ 1319008 w 1862137"/>
              <a:gd name="connsiteY7" fmla="*/ 255918 h 1860550"/>
              <a:gd name="connsiteX8" fmla="*/ 1358662 w 1862137"/>
              <a:gd name="connsiteY8" fmla="*/ 284075 h 1860550"/>
              <a:gd name="connsiteX9" fmla="*/ 1495425 w 1862137"/>
              <a:gd name="connsiteY9" fmla="*/ 190500 h 1860550"/>
              <a:gd name="connsiteX10" fmla="*/ 1585912 w 1862137"/>
              <a:gd name="connsiteY10" fmla="*/ 268288 h 1860550"/>
              <a:gd name="connsiteX11" fmla="*/ 1511895 w 1862137"/>
              <a:gd name="connsiteY11" fmla="*/ 417350 h 1860550"/>
              <a:gd name="connsiteX12" fmla="*/ 1546743 w 1862137"/>
              <a:gd name="connsiteY12" fmla="*/ 454238 h 1860550"/>
              <a:gd name="connsiteX13" fmla="*/ 1576521 w 1862137"/>
              <a:gd name="connsiteY13" fmla="*/ 502126 h 1860550"/>
              <a:gd name="connsiteX14" fmla="*/ 1741488 w 1862137"/>
              <a:gd name="connsiteY14" fmla="*/ 468313 h 1860550"/>
              <a:gd name="connsiteX15" fmla="*/ 1793875 w 1862137"/>
              <a:gd name="connsiteY15" fmla="*/ 573088 h 1860550"/>
              <a:gd name="connsiteX16" fmla="*/ 1667696 w 1862137"/>
              <a:gd name="connsiteY16" fmla="*/ 681097 h 1860550"/>
              <a:gd name="connsiteX17" fmla="*/ 1684884 w 1862137"/>
              <a:gd name="connsiteY17" fmla="*/ 735702 h 1860550"/>
              <a:gd name="connsiteX18" fmla="*/ 1693262 w 1862137"/>
              <a:gd name="connsiteY18" fmla="*/ 776085 h 1860550"/>
              <a:gd name="connsiteX19" fmla="*/ 1854200 w 1862137"/>
              <a:gd name="connsiteY19" fmla="*/ 806450 h 1860550"/>
              <a:gd name="connsiteX20" fmla="*/ 1862137 w 1862137"/>
              <a:gd name="connsiteY20" fmla="*/ 925513 h 1860550"/>
              <a:gd name="connsiteX21" fmla="*/ 1704727 w 1862137"/>
              <a:gd name="connsiteY21" fmla="*/ 977642 h 1860550"/>
              <a:gd name="connsiteX22" fmla="*/ 1702277 w 1862137"/>
              <a:gd name="connsiteY22" fmla="*/ 1036783 h 1860550"/>
              <a:gd name="connsiteX23" fmla="*/ 1691105 w 1862137"/>
              <a:gd name="connsiteY23" fmla="*/ 1083603 h 1860550"/>
              <a:gd name="connsiteX24" fmla="*/ 1830387 w 1862137"/>
              <a:gd name="connsiteY24" fmla="*/ 1174750 h 1860550"/>
              <a:gd name="connsiteX25" fmla="*/ 1792287 w 1862137"/>
              <a:gd name="connsiteY25" fmla="*/ 1285875 h 1860550"/>
              <a:gd name="connsiteX26" fmla="*/ 1625658 w 1862137"/>
              <a:gd name="connsiteY26" fmla="*/ 1274561 h 1860550"/>
              <a:gd name="connsiteX27" fmla="*/ 1606030 w 1862137"/>
              <a:gd name="connsiteY27" fmla="*/ 1317868 h 1860550"/>
              <a:gd name="connsiteX28" fmla="*/ 1577382 w 1862137"/>
              <a:gd name="connsiteY28" fmla="*/ 1358141 h 1860550"/>
              <a:gd name="connsiteX29" fmla="*/ 1671637 w 1862137"/>
              <a:gd name="connsiteY29" fmla="*/ 1495425 h 1860550"/>
              <a:gd name="connsiteX30" fmla="*/ 1593850 w 1862137"/>
              <a:gd name="connsiteY30" fmla="*/ 1584325 h 1860550"/>
              <a:gd name="connsiteX31" fmla="*/ 1444760 w 1862137"/>
              <a:gd name="connsiteY31" fmla="*/ 1510294 h 1860550"/>
              <a:gd name="connsiteX32" fmla="*/ 1407533 w 1862137"/>
              <a:gd name="connsiteY32" fmla="*/ 1545400 h 1860550"/>
              <a:gd name="connsiteX33" fmla="*/ 1359818 w 1862137"/>
              <a:gd name="connsiteY33" fmla="*/ 1575017 h 1860550"/>
              <a:gd name="connsiteX34" fmla="*/ 1393825 w 1862137"/>
              <a:gd name="connsiteY34" fmla="*/ 1739900 h 1860550"/>
              <a:gd name="connsiteX35" fmla="*/ 1289050 w 1862137"/>
              <a:gd name="connsiteY35" fmla="*/ 1792287 h 1860550"/>
              <a:gd name="connsiteX36" fmla="*/ 1181011 w 1862137"/>
              <a:gd name="connsiteY36" fmla="*/ 1666074 h 1860550"/>
              <a:gd name="connsiteX37" fmla="*/ 1125816 w 1862137"/>
              <a:gd name="connsiteY37" fmla="*/ 1683417 h 1860550"/>
              <a:gd name="connsiteX38" fmla="*/ 1086058 w 1862137"/>
              <a:gd name="connsiteY38" fmla="*/ 1691651 h 1860550"/>
              <a:gd name="connsiteX39" fmla="*/ 1055688 w 1862137"/>
              <a:gd name="connsiteY39" fmla="*/ 1852613 h 1860550"/>
              <a:gd name="connsiteX40" fmla="*/ 936625 w 1862137"/>
              <a:gd name="connsiteY40" fmla="*/ 1860550 h 1860550"/>
              <a:gd name="connsiteX41" fmla="*/ 883154 w 1862137"/>
              <a:gd name="connsiteY41" fmla="*/ 1703221 h 1860550"/>
              <a:gd name="connsiteX42" fmla="*/ 824467 w 1862137"/>
              <a:gd name="connsiteY42" fmla="*/ 1700794 h 1860550"/>
              <a:gd name="connsiteX43" fmla="*/ 777857 w 1862137"/>
              <a:gd name="connsiteY43" fmla="*/ 1689693 h 1860550"/>
              <a:gd name="connsiteX44" fmla="*/ 685800 w 1862137"/>
              <a:gd name="connsiteY44" fmla="*/ 1828800 h 1860550"/>
              <a:gd name="connsiteX45" fmla="*/ 574675 w 1862137"/>
              <a:gd name="connsiteY45" fmla="*/ 1789113 h 1860550"/>
              <a:gd name="connsiteX46" fmla="*/ 586948 w 1862137"/>
              <a:gd name="connsiteY46" fmla="*/ 1624458 h 1860550"/>
              <a:gd name="connsiteX47" fmla="*/ 543130 w 1862137"/>
              <a:gd name="connsiteY47" fmla="*/ 1604634 h 1860550"/>
              <a:gd name="connsiteX48" fmla="*/ 502741 w 1862137"/>
              <a:gd name="connsiteY48" fmla="*/ 1575955 h 1860550"/>
              <a:gd name="connsiteX49" fmla="*/ 366712 w 1862137"/>
              <a:gd name="connsiteY49" fmla="*/ 1670050 h 1860550"/>
              <a:gd name="connsiteX50" fmla="*/ 276225 w 1862137"/>
              <a:gd name="connsiteY50" fmla="*/ 1592263 h 1860550"/>
              <a:gd name="connsiteX51" fmla="*/ 350241 w 1862137"/>
              <a:gd name="connsiteY51" fmla="*/ 1443201 h 1860550"/>
              <a:gd name="connsiteX52" fmla="*/ 315394 w 1862137"/>
              <a:gd name="connsiteY52" fmla="*/ 1406314 h 1860550"/>
              <a:gd name="connsiteX53" fmla="*/ 285679 w 1862137"/>
              <a:gd name="connsiteY53" fmla="*/ 1358527 h 1860550"/>
              <a:gd name="connsiteX54" fmla="*/ 122237 w 1862137"/>
              <a:gd name="connsiteY54" fmla="*/ 1392237 h 1860550"/>
              <a:gd name="connsiteX55" fmla="*/ 68262 w 1862137"/>
              <a:gd name="connsiteY55" fmla="*/ 1285875 h 1860550"/>
              <a:gd name="connsiteX56" fmla="*/ 194297 w 1862137"/>
              <a:gd name="connsiteY56" fmla="*/ 1178997 h 1860550"/>
              <a:gd name="connsiteX57" fmla="*/ 177253 w 1862137"/>
              <a:gd name="connsiteY57" fmla="*/ 1124849 h 1860550"/>
              <a:gd name="connsiteX58" fmla="*/ 168617 w 1862137"/>
              <a:gd name="connsiteY58" fmla="*/ 1083223 h 1860550"/>
              <a:gd name="connsiteX59" fmla="*/ 7937 w 1862137"/>
              <a:gd name="connsiteY59" fmla="*/ 1054100 h 1860550"/>
              <a:gd name="connsiteX60" fmla="*/ 0 w 1862137"/>
              <a:gd name="connsiteY60" fmla="*/ 935037 h 1860550"/>
              <a:gd name="connsiteX61" fmla="*/ 157410 w 1862137"/>
              <a:gd name="connsiteY61" fmla="*/ 882908 h 1860550"/>
              <a:gd name="connsiteX62" fmla="*/ 159860 w 1862137"/>
              <a:gd name="connsiteY62" fmla="*/ 823769 h 1860550"/>
              <a:gd name="connsiteX63" fmla="*/ 171108 w 1862137"/>
              <a:gd name="connsiteY63" fmla="*/ 776628 h 1860550"/>
              <a:gd name="connsiteX64" fmla="*/ 33337 w 1862137"/>
              <a:gd name="connsiteY64" fmla="*/ 685801 h 1860550"/>
              <a:gd name="connsiteX65" fmla="*/ 71437 w 1862137"/>
              <a:gd name="connsiteY65" fmla="*/ 573088 h 1860550"/>
              <a:gd name="connsiteX66" fmla="*/ 236742 w 1862137"/>
              <a:gd name="connsiteY66" fmla="*/ 585409 h 1860550"/>
              <a:gd name="connsiteX67" fmla="*/ 256107 w 1862137"/>
              <a:gd name="connsiteY67" fmla="*/ 542684 h 1860550"/>
              <a:gd name="connsiteX68" fmla="*/ 284755 w 1862137"/>
              <a:gd name="connsiteY68" fmla="*/ 502410 h 1860550"/>
              <a:gd name="connsiteX69" fmla="*/ 190500 w 1862137"/>
              <a:gd name="connsiteY69" fmla="*/ 365125 h 1860550"/>
              <a:gd name="connsiteX70" fmla="*/ 268287 w 1862137"/>
              <a:gd name="connsiteY70" fmla="*/ 276225 h 1860550"/>
              <a:gd name="connsiteX71" fmla="*/ 417378 w 1862137"/>
              <a:gd name="connsiteY71" fmla="*/ 350256 h 1860550"/>
              <a:gd name="connsiteX72" fmla="*/ 454604 w 1862137"/>
              <a:gd name="connsiteY72" fmla="*/ 315152 h 1860550"/>
              <a:gd name="connsiteX73" fmla="*/ 502320 w 1862137"/>
              <a:gd name="connsiteY73" fmla="*/ 285534 h 1860550"/>
              <a:gd name="connsiteX74" fmla="*/ 468312 w 1862137"/>
              <a:gd name="connsiteY74" fmla="*/ 120651 h 1860550"/>
              <a:gd name="connsiteX75" fmla="*/ 574675 w 1862137"/>
              <a:gd name="connsiteY75" fmla="*/ 68263 h 1860550"/>
              <a:gd name="connsiteX76" fmla="*/ 682378 w 1862137"/>
              <a:gd name="connsiteY76" fmla="*/ 194084 h 1860550"/>
              <a:gd name="connsiteX77" fmla="*/ 736321 w 1862137"/>
              <a:gd name="connsiteY77" fmla="*/ 177134 h 1860550"/>
              <a:gd name="connsiteX78" fmla="*/ 777732 w 1862137"/>
              <a:gd name="connsiteY78" fmla="*/ 168558 h 1860550"/>
              <a:gd name="connsiteX79" fmla="*/ 808037 w 1862137"/>
              <a:gd name="connsiteY79" fmla="*/ 7937 h 1860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1862137" h="1860550">
                <a:moveTo>
                  <a:pt x="925512" y="0"/>
                </a:moveTo>
                <a:lnTo>
                  <a:pt x="978984" y="157330"/>
                </a:lnTo>
                <a:lnTo>
                  <a:pt x="1037671" y="159757"/>
                </a:lnTo>
                <a:lnTo>
                  <a:pt x="1083692" y="170718"/>
                </a:lnTo>
                <a:lnTo>
                  <a:pt x="1176338" y="31750"/>
                </a:lnTo>
                <a:lnTo>
                  <a:pt x="1289050" y="69850"/>
                </a:lnTo>
                <a:lnTo>
                  <a:pt x="1275692" y="236320"/>
                </a:lnTo>
                <a:lnTo>
                  <a:pt x="1319008" y="255918"/>
                </a:lnTo>
                <a:lnTo>
                  <a:pt x="1358662" y="284075"/>
                </a:lnTo>
                <a:lnTo>
                  <a:pt x="1495425" y="190500"/>
                </a:lnTo>
                <a:lnTo>
                  <a:pt x="1585912" y="268288"/>
                </a:lnTo>
                <a:lnTo>
                  <a:pt x="1511895" y="417350"/>
                </a:lnTo>
                <a:lnTo>
                  <a:pt x="1546743" y="454238"/>
                </a:lnTo>
                <a:lnTo>
                  <a:pt x="1576521" y="502126"/>
                </a:lnTo>
                <a:lnTo>
                  <a:pt x="1741488" y="468313"/>
                </a:lnTo>
                <a:lnTo>
                  <a:pt x="1793875" y="573088"/>
                </a:lnTo>
                <a:lnTo>
                  <a:pt x="1667696" y="681097"/>
                </a:lnTo>
                <a:lnTo>
                  <a:pt x="1684884" y="735702"/>
                </a:lnTo>
                <a:lnTo>
                  <a:pt x="1693262" y="776085"/>
                </a:lnTo>
                <a:lnTo>
                  <a:pt x="1854200" y="806450"/>
                </a:lnTo>
                <a:lnTo>
                  <a:pt x="1862137" y="925513"/>
                </a:lnTo>
                <a:lnTo>
                  <a:pt x="1704727" y="977642"/>
                </a:lnTo>
                <a:lnTo>
                  <a:pt x="1702277" y="1036783"/>
                </a:lnTo>
                <a:lnTo>
                  <a:pt x="1691105" y="1083603"/>
                </a:lnTo>
                <a:lnTo>
                  <a:pt x="1830387" y="1174750"/>
                </a:lnTo>
                <a:lnTo>
                  <a:pt x="1792287" y="1285875"/>
                </a:lnTo>
                <a:lnTo>
                  <a:pt x="1625658" y="1274561"/>
                </a:lnTo>
                <a:lnTo>
                  <a:pt x="1606030" y="1317868"/>
                </a:lnTo>
                <a:lnTo>
                  <a:pt x="1577382" y="1358141"/>
                </a:lnTo>
                <a:lnTo>
                  <a:pt x="1671637" y="1495425"/>
                </a:lnTo>
                <a:lnTo>
                  <a:pt x="1593850" y="1584325"/>
                </a:lnTo>
                <a:lnTo>
                  <a:pt x="1444760" y="1510294"/>
                </a:lnTo>
                <a:lnTo>
                  <a:pt x="1407533" y="1545400"/>
                </a:lnTo>
                <a:lnTo>
                  <a:pt x="1359818" y="1575017"/>
                </a:lnTo>
                <a:lnTo>
                  <a:pt x="1393825" y="1739900"/>
                </a:lnTo>
                <a:lnTo>
                  <a:pt x="1289050" y="1792287"/>
                </a:lnTo>
                <a:lnTo>
                  <a:pt x="1181011" y="1666074"/>
                </a:lnTo>
                <a:lnTo>
                  <a:pt x="1125816" y="1683417"/>
                </a:lnTo>
                <a:lnTo>
                  <a:pt x="1086058" y="1691651"/>
                </a:lnTo>
                <a:lnTo>
                  <a:pt x="1055688" y="1852613"/>
                </a:lnTo>
                <a:lnTo>
                  <a:pt x="936625" y="1860550"/>
                </a:lnTo>
                <a:lnTo>
                  <a:pt x="883154" y="1703221"/>
                </a:lnTo>
                <a:lnTo>
                  <a:pt x="824467" y="1700794"/>
                </a:lnTo>
                <a:lnTo>
                  <a:pt x="777857" y="1689693"/>
                </a:lnTo>
                <a:lnTo>
                  <a:pt x="685800" y="1828800"/>
                </a:lnTo>
                <a:lnTo>
                  <a:pt x="574675" y="1789113"/>
                </a:lnTo>
                <a:lnTo>
                  <a:pt x="586948" y="1624458"/>
                </a:lnTo>
                <a:lnTo>
                  <a:pt x="543130" y="1604634"/>
                </a:lnTo>
                <a:lnTo>
                  <a:pt x="502741" y="1575955"/>
                </a:lnTo>
                <a:lnTo>
                  <a:pt x="366712" y="1670050"/>
                </a:lnTo>
                <a:lnTo>
                  <a:pt x="276225" y="1592263"/>
                </a:lnTo>
                <a:lnTo>
                  <a:pt x="350241" y="1443201"/>
                </a:lnTo>
                <a:lnTo>
                  <a:pt x="315394" y="1406314"/>
                </a:lnTo>
                <a:lnTo>
                  <a:pt x="285679" y="1358527"/>
                </a:lnTo>
                <a:lnTo>
                  <a:pt x="122237" y="1392237"/>
                </a:lnTo>
                <a:lnTo>
                  <a:pt x="68262" y="1285875"/>
                </a:lnTo>
                <a:lnTo>
                  <a:pt x="194297" y="1178997"/>
                </a:lnTo>
                <a:lnTo>
                  <a:pt x="177253" y="1124849"/>
                </a:lnTo>
                <a:lnTo>
                  <a:pt x="168617" y="1083223"/>
                </a:lnTo>
                <a:lnTo>
                  <a:pt x="7937" y="1054100"/>
                </a:lnTo>
                <a:lnTo>
                  <a:pt x="0" y="935037"/>
                </a:lnTo>
                <a:lnTo>
                  <a:pt x="157410" y="882908"/>
                </a:lnTo>
                <a:lnTo>
                  <a:pt x="159860" y="823769"/>
                </a:lnTo>
                <a:lnTo>
                  <a:pt x="171108" y="776628"/>
                </a:lnTo>
                <a:lnTo>
                  <a:pt x="33337" y="685801"/>
                </a:lnTo>
                <a:lnTo>
                  <a:pt x="71437" y="573088"/>
                </a:lnTo>
                <a:lnTo>
                  <a:pt x="236742" y="585409"/>
                </a:lnTo>
                <a:lnTo>
                  <a:pt x="256107" y="542684"/>
                </a:lnTo>
                <a:lnTo>
                  <a:pt x="284755" y="502410"/>
                </a:lnTo>
                <a:lnTo>
                  <a:pt x="190500" y="365125"/>
                </a:lnTo>
                <a:lnTo>
                  <a:pt x="268287" y="276225"/>
                </a:lnTo>
                <a:lnTo>
                  <a:pt x="417378" y="350256"/>
                </a:lnTo>
                <a:lnTo>
                  <a:pt x="454604" y="315152"/>
                </a:lnTo>
                <a:lnTo>
                  <a:pt x="502320" y="285534"/>
                </a:lnTo>
                <a:lnTo>
                  <a:pt x="468312" y="120651"/>
                </a:lnTo>
                <a:lnTo>
                  <a:pt x="574675" y="68263"/>
                </a:lnTo>
                <a:lnTo>
                  <a:pt x="682378" y="194084"/>
                </a:lnTo>
                <a:lnTo>
                  <a:pt x="736321" y="177134"/>
                </a:lnTo>
                <a:lnTo>
                  <a:pt x="777732" y="168558"/>
                </a:lnTo>
                <a:lnTo>
                  <a:pt x="808037" y="793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6484762" y="3846183"/>
            <a:ext cx="1199445" cy="2384349"/>
            <a:chOff x="3987801" y="4254500"/>
            <a:chExt cx="1309688" cy="2603499"/>
          </a:xfrm>
          <a:solidFill>
            <a:srgbClr val="1B2946"/>
          </a:solidFill>
        </p:grpSpPr>
        <p:sp>
          <p:nvSpPr>
            <p:cNvPr id="11" name="Oval 6"/>
            <p:cNvSpPr>
              <a:spLocks noChangeArrowheads="1"/>
            </p:cNvSpPr>
            <p:nvPr/>
          </p:nvSpPr>
          <p:spPr bwMode="auto">
            <a:xfrm>
              <a:off x="4241801" y="4419599"/>
              <a:ext cx="469900" cy="471487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7"/>
            <p:cNvSpPr>
              <a:spLocks/>
            </p:cNvSpPr>
            <p:nvPr/>
          </p:nvSpPr>
          <p:spPr bwMode="auto">
            <a:xfrm>
              <a:off x="3987801" y="4348162"/>
              <a:ext cx="1309688" cy="2509837"/>
            </a:xfrm>
            <a:custGeom>
              <a:avLst/>
              <a:gdLst>
                <a:gd name="T0" fmla="*/ 835 w 1488"/>
                <a:gd name="T1" fmla="*/ 717 h 2854"/>
                <a:gd name="T2" fmla="*/ 851 w 1488"/>
                <a:gd name="T3" fmla="*/ 708 h 2854"/>
                <a:gd name="T4" fmla="*/ 1249 w 1488"/>
                <a:gd name="T5" fmla="*/ 68 h 2854"/>
                <a:gd name="T6" fmla="*/ 1417 w 1488"/>
                <a:gd name="T7" fmla="*/ 36 h 2854"/>
                <a:gd name="T8" fmla="*/ 1451 w 1488"/>
                <a:gd name="T9" fmla="*/ 199 h 2854"/>
                <a:gd name="T10" fmla="*/ 890 w 1488"/>
                <a:gd name="T11" fmla="*/ 1074 h 2854"/>
                <a:gd name="T12" fmla="*/ 887 w 1488"/>
                <a:gd name="T13" fmla="*/ 1085 h 2854"/>
                <a:gd name="T14" fmla="*/ 887 w 1488"/>
                <a:gd name="T15" fmla="*/ 1839 h 2854"/>
                <a:gd name="T16" fmla="*/ 887 w 1488"/>
                <a:gd name="T17" fmla="*/ 1906 h 2854"/>
                <a:gd name="T18" fmla="*/ 887 w 1488"/>
                <a:gd name="T19" fmla="*/ 2723 h 2854"/>
                <a:gd name="T20" fmla="*/ 751 w 1488"/>
                <a:gd name="T21" fmla="*/ 2854 h 2854"/>
                <a:gd name="T22" fmla="*/ 749 w 1488"/>
                <a:gd name="T23" fmla="*/ 2854 h 2854"/>
                <a:gd name="T24" fmla="*/ 614 w 1488"/>
                <a:gd name="T25" fmla="*/ 2723 h 2854"/>
                <a:gd name="T26" fmla="*/ 614 w 1488"/>
                <a:gd name="T27" fmla="*/ 1925 h 2854"/>
                <a:gd name="T28" fmla="*/ 595 w 1488"/>
                <a:gd name="T29" fmla="*/ 1906 h 2854"/>
                <a:gd name="T30" fmla="*/ 576 w 1488"/>
                <a:gd name="T31" fmla="*/ 1906 h 2854"/>
                <a:gd name="T32" fmla="*/ 557 w 1488"/>
                <a:gd name="T33" fmla="*/ 1925 h 2854"/>
                <a:gd name="T34" fmla="*/ 557 w 1488"/>
                <a:gd name="T35" fmla="*/ 2723 h 2854"/>
                <a:gd name="T36" fmla="*/ 421 w 1488"/>
                <a:gd name="T37" fmla="*/ 2854 h 2854"/>
                <a:gd name="T38" fmla="*/ 419 w 1488"/>
                <a:gd name="T39" fmla="*/ 2854 h 2854"/>
                <a:gd name="T40" fmla="*/ 283 w 1488"/>
                <a:gd name="T41" fmla="*/ 2723 h 2854"/>
                <a:gd name="T42" fmla="*/ 283 w 1488"/>
                <a:gd name="T43" fmla="*/ 1906 h 2854"/>
                <a:gd name="T44" fmla="*/ 283 w 1488"/>
                <a:gd name="T45" fmla="*/ 1839 h 2854"/>
                <a:gd name="T46" fmla="*/ 283 w 1488"/>
                <a:gd name="T47" fmla="*/ 1103 h 2854"/>
                <a:gd name="T48" fmla="*/ 263 w 1488"/>
                <a:gd name="T49" fmla="*/ 1085 h 2854"/>
                <a:gd name="T50" fmla="*/ 263 w 1488"/>
                <a:gd name="T51" fmla="*/ 1085 h 2854"/>
                <a:gd name="T52" fmla="*/ 246 w 1488"/>
                <a:gd name="T53" fmla="*/ 1103 h 2854"/>
                <a:gd name="T54" fmla="*/ 246 w 1488"/>
                <a:gd name="T55" fmla="*/ 1712 h 2854"/>
                <a:gd name="T56" fmla="*/ 123 w 1488"/>
                <a:gd name="T57" fmla="*/ 1830 h 2854"/>
                <a:gd name="T58" fmla="*/ 0 w 1488"/>
                <a:gd name="T59" fmla="*/ 1712 h 2854"/>
                <a:gd name="T60" fmla="*/ 0 w 1488"/>
                <a:gd name="T61" fmla="*/ 1170 h 2854"/>
                <a:gd name="T62" fmla="*/ 0 w 1488"/>
                <a:gd name="T63" fmla="*/ 1024 h 2854"/>
                <a:gd name="T64" fmla="*/ 0 w 1488"/>
                <a:gd name="T65" fmla="*/ 736 h 2854"/>
                <a:gd name="T66" fmla="*/ 19 w 1488"/>
                <a:gd name="T67" fmla="*/ 717 h 2854"/>
                <a:gd name="T68" fmla="*/ 835 w 1488"/>
                <a:gd name="T69" fmla="*/ 717 h 28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488" h="2854">
                  <a:moveTo>
                    <a:pt x="835" y="717"/>
                  </a:moveTo>
                  <a:cubicBezTo>
                    <a:pt x="841" y="717"/>
                    <a:pt x="847" y="714"/>
                    <a:pt x="851" y="708"/>
                  </a:cubicBezTo>
                  <a:cubicBezTo>
                    <a:pt x="1249" y="68"/>
                    <a:pt x="1249" y="68"/>
                    <a:pt x="1249" y="68"/>
                  </a:cubicBezTo>
                  <a:cubicBezTo>
                    <a:pt x="1286" y="14"/>
                    <a:pt x="1361" y="0"/>
                    <a:pt x="1417" y="36"/>
                  </a:cubicBezTo>
                  <a:cubicBezTo>
                    <a:pt x="1473" y="72"/>
                    <a:pt x="1488" y="145"/>
                    <a:pt x="1451" y="199"/>
                  </a:cubicBezTo>
                  <a:cubicBezTo>
                    <a:pt x="890" y="1074"/>
                    <a:pt x="890" y="1074"/>
                    <a:pt x="890" y="1074"/>
                  </a:cubicBezTo>
                  <a:cubicBezTo>
                    <a:pt x="888" y="1077"/>
                    <a:pt x="887" y="1081"/>
                    <a:pt x="887" y="1085"/>
                  </a:cubicBezTo>
                  <a:cubicBezTo>
                    <a:pt x="887" y="1839"/>
                    <a:pt x="887" y="1839"/>
                    <a:pt x="887" y="1839"/>
                  </a:cubicBezTo>
                  <a:cubicBezTo>
                    <a:pt x="887" y="1906"/>
                    <a:pt x="887" y="1906"/>
                    <a:pt x="887" y="1906"/>
                  </a:cubicBezTo>
                  <a:cubicBezTo>
                    <a:pt x="887" y="2723"/>
                    <a:pt x="887" y="2723"/>
                    <a:pt x="887" y="2723"/>
                  </a:cubicBezTo>
                  <a:cubicBezTo>
                    <a:pt x="887" y="2795"/>
                    <a:pt x="826" y="2854"/>
                    <a:pt x="751" y="2854"/>
                  </a:cubicBezTo>
                  <a:cubicBezTo>
                    <a:pt x="749" y="2854"/>
                    <a:pt x="749" y="2854"/>
                    <a:pt x="749" y="2854"/>
                  </a:cubicBezTo>
                  <a:cubicBezTo>
                    <a:pt x="675" y="2854"/>
                    <a:pt x="614" y="2795"/>
                    <a:pt x="614" y="2723"/>
                  </a:cubicBezTo>
                  <a:cubicBezTo>
                    <a:pt x="614" y="1925"/>
                    <a:pt x="614" y="1925"/>
                    <a:pt x="614" y="1925"/>
                  </a:cubicBezTo>
                  <a:cubicBezTo>
                    <a:pt x="614" y="1914"/>
                    <a:pt x="605" y="1906"/>
                    <a:pt x="595" y="1906"/>
                  </a:cubicBezTo>
                  <a:cubicBezTo>
                    <a:pt x="576" y="1906"/>
                    <a:pt x="576" y="1906"/>
                    <a:pt x="576" y="1906"/>
                  </a:cubicBezTo>
                  <a:cubicBezTo>
                    <a:pt x="565" y="1906"/>
                    <a:pt x="557" y="1914"/>
                    <a:pt x="557" y="1925"/>
                  </a:cubicBezTo>
                  <a:cubicBezTo>
                    <a:pt x="557" y="2723"/>
                    <a:pt x="557" y="2723"/>
                    <a:pt x="557" y="2723"/>
                  </a:cubicBezTo>
                  <a:cubicBezTo>
                    <a:pt x="557" y="2795"/>
                    <a:pt x="495" y="2854"/>
                    <a:pt x="421" y="2854"/>
                  </a:cubicBezTo>
                  <a:cubicBezTo>
                    <a:pt x="419" y="2854"/>
                    <a:pt x="419" y="2854"/>
                    <a:pt x="419" y="2854"/>
                  </a:cubicBezTo>
                  <a:cubicBezTo>
                    <a:pt x="344" y="2854"/>
                    <a:pt x="283" y="2795"/>
                    <a:pt x="283" y="2723"/>
                  </a:cubicBezTo>
                  <a:cubicBezTo>
                    <a:pt x="283" y="1906"/>
                    <a:pt x="283" y="1906"/>
                    <a:pt x="283" y="1906"/>
                  </a:cubicBezTo>
                  <a:cubicBezTo>
                    <a:pt x="283" y="1839"/>
                    <a:pt x="283" y="1839"/>
                    <a:pt x="283" y="1839"/>
                  </a:cubicBezTo>
                  <a:cubicBezTo>
                    <a:pt x="283" y="1103"/>
                    <a:pt x="283" y="1103"/>
                    <a:pt x="283" y="1103"/>
                  </a:cubicBezTo>
                  <a:cubicBezTo>
                    <a:pt x="283" y="1092"/>
                    <a:pt x="274" y="1084"/>
                    <a:pt x="263" y="1085"/>
                  </a:cubicBezTo>
                  <a:cubicBezTo>
                    <a:pt x="263" y="1085"/>
                    <a:pt x="263" y="1085"/>
                    <a:pt x="263" y="1085"/>
                  </a:cubicBezTo>
                  <a:cubicBezTo>
                    <a:pt x="253" y="1086"/>
                    <a:pt x="246" y="1094"/>
                    <a:pt x="246" y="1103"/>
                  </a:cubicBezTo>
                  <a:cubicBezTo>
                    <a:pt x="246" y="1712"/>
                    <a:pt x="246" y="1712"/>
                    <a:pt x="246" y="1712"/>
                  </a:cubicBezTo>
                  <a:cubicBezTo>
                    <a:pt x="246" y="1778"/>
                    <a:pt x="190" y="1830"/>
                    <a:pt x="123" y="1830"/>
                  </a:cubicBezTo>
                  <a:cubicBezTo>
                    <a:pt x="56" y="1830"/>
                    <a:pt x="0" y="1778"/>
                    <a:pt x="0" y="1712"/>
                  </a:cubicBezTo>
                  <a:cubicBezTo>
                    <a:pt x="0" y="1170"/>
                    <a:pt x="0" y="1170"/>
                    <a:pt x="0" y="1170"/>
                  </a:cubicBezTo>
                  <a:cubicBezTo>
                    <a:pt x="0" y="1024"/>
                    <a:pt x="0" y="1024"/>
                    <a:pt x="0" y="1024"/>
                  </a:cubicBezTo>
                  <a:cubicBezTo>
                    <a:pt x="0" y="736"/>
                    <a:pt x="0" y="736"/>
                    <a:pt x="0" y="736"/>
                  </a:cubicBezTo>
                  <a:cubicBezTo>
                    <a:pt x="0" y="726"/>
                    <a:pt x="9" y="717"/>
                    <a:pt x="19" y="717"/>
                  </a:cubicBezTo>
                  <a:lnTo>
                    <a:pt x="835" y="7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4176714" y="4281487"/>
              <a:ext cx="625475" cy="330200"/>
            </a:xfrm>
            <a:custGeom>
              <a:avLst/>
              <a:gdLst>
                <a:gd name="T0" fmla="*/ 51 w 711"/>
                <a:gd name="T1" fmla="*/ 375 h 375"/>
                <a:gd name="T2" fmla="*/ 0 w 711"/>
                <a:gd name="T3" fmla="*/ 323 h 375"/>
                <a:gd name="T4" fmla="*/ 21 w 711"/>
                <a:gd name="T5" fmla="*/ 281 h 375"/>
                <a:gd name="T6" fmla="*/ 334 w 711"/>
                <a:gd name="T7" fmla="*/ 0 h 375"/>
                <a:gd name="T8" fmla="*/ 646 w 711"/>
                <a:gd name="T9" fmla="*/ 271 h 375"/>
                <a:gd name="T10" fmla="*/ 660 w 711"/>
                <a:gd name="T11" fmla="*/ 271 h 375"/>
                <a:gd name="T12" fmla="*/ 711 w 711"/>
                <a:gd name="T13" fmla="*/ 323 h 375"/>
                <a:gd name="T14" fmla="*/ 660 w 711"/>
                <a:gd name="T15" fmla="*/ 375 h 375"/>
                <a:gd name="T16" fmla="*/ 51 w 711"/>
                <a:gd name="T17" fmla="*/ 375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1" h="375">
                  <a:moveTo>
                    <a:pt x="51" y="375"/>
                  </a:moveTo>
                  <a:cubicBezTo>
                    <a:pt x="23" y="375"/>
                    <a:pt x="0" y="351"/>
                    <a:pt x="0" y="323"/>
                  </a:cubicBezTo>
                  <a:cubicBezTo>
                    <a:pt x="0" y="306"/>
                    <a:pt x="8" y="291"/>
                    <a:pt x="21" y="281"/>
                  </a:cubicBezTo>
                  <a:cubicBezTo>
                    <a:pt x="41" y="120"/>
                    <a:pt x="172" y="0"/>
                    <a:pt x="334" y="0"/>
                  </a:cubicBezTo>
                  <a:cubicBezTo>
                    <a:pt x="492" y="0"/>
                    <a:pt x="622" y="115"/>
                    <a:pt x="646" y="271"/>
                  </a:cubicBezTo>
                  <a:cubicBezTo>
                    <a:pt x="660" y="271"/>
                    <a:pt x="660" y="271"/>
                    <a:pt x="660" y="271"/>
                  </a:cubicBezTo>
                  <a:cubicBezTo>
                    <a:pt x="688" y="271"/>
                    <a:pt x="711" y="295"/>
                    <a:pt x="711" y="323"/>
                  </a:cubicBezTo>
                  <a:cubicBezTo>
                    <a:pt x="711" y="351"/>
                    <a:pt x="688" y="375"/>
                    <a:pt x="660" y="375"/>
                  </a:cubicBezTo>
                  <a:lnTo>
                    <a:pt x="51" y="37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9"/>
            <p:cNvSpPr>
              <a:spLocks noEditPoints="1"/>
            </p:cNvSpPr>
            <p:nvPr/>
          </p:nvSpPr>
          <p:spPr bwMode="auto">
            <a:xfrm>
              <a:off x="4149726" y="4254500"/>
              <a:ext cx="679450" cy="381000"/>
            </a:xfrm>
            <a:custGeom>
              <a:avLst/>
              <a:gdLst>
                <a:gd name="T0" fmla="*/ 364 w 771"/>
                <a:gd name="T1" fmla="*/ 60 h 433"/>
                <a:gd name="T2" fmla="*/ 649 w 771"/>
                <a:gd name="T3" fmla="*/ 333 h 433"/>
                <a:gd name="T4" fmla="*/ 690 w 771"/>
                <a:gd name="T5" fmla="*/ 333 h 433"/>
                <a:gd name="T6" fmla="*/ 711 w 771"/>
                <a:gd name="T7" fmla="*/ 353 h 433"/>
                <a:gd name="T8" fmla="*/ 690 w 771"/>
                <a:gd name="T9" fmla="*/ 373 h 433"/>
                <a:gd name="T10" fmla="*/ 81 w 771"/>
                <a:gd name="T11" fmla="*/ 373 h 433"/>
                <a:gd name="T12" fmla="*/ 60 w 771"/>
                <a:gd name="T13" fmla="*/ 352 h 433"/>
                <a:gd name="T14" fmla="*/ 79 w 771"/>
                <a:gd name="T15" fmla="*/ 331 h 433"/>
                <a:gd name="T16" fmla="*/ 364 w 771"/>
                <a:gd name="T17" fmla="*/ 60 h 433"/>
                <a:gd name="T18" fmla="*/ 364 w 771"/>
                <a:gd name="T19" fmla="*/ 0 h 433"/>
                <a:gd name="T20" fmla="*/ 128 w 771"/>
                <a:gd name="T21" fmla="*/ 94 h 433"/>
                <a:gd name="T22" fmla="*/ 23 w 771"/>
                <a:gd name="T23" fmla="*/ 296 h 433"/>
                <a:gd name="T24" fmla="*/ 0 w 771"/>
                <a:gd name="T25" fmla="*/ 352 h 433"/>
                <a:gd name="T26" fmla="*/ 81 w 771"/>
                <a:gd name="T27" fmla="*/ 433 h 433"/>
                <a:gd name="T28" fmla="*/ 690 w 771"/>
                <a:gd name="T29" fmla="*/ 433 h 433"/>
                <a:gd name="T30" fmla="*/ 771 w 771"/>
                <a:gd name="T31" fmla="*/ 353 h 433"/>
                <a:gd name="T32" fmla="*/ 701 w 771"/>
                <a:gd name="T33" fmla="*/ 273 h 433"/>
                <a:gd name="T34" fmla="*/ 600 w 771"/>
                <a:gd name="T35" fmla="*/ 93 h 433"/>
                <a:gd name="T36" fmla="*/ 364 w 771"/>
                <a:gd name="T37" fmla="*/ 0 h 4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71" h="433">
                  <a:moveTo>
                    <a:pt x="364" y="60"/>
                  </a:moveTo>
                  <a:cubicBezTo>
                    <a:pt x="514" y="60"/>
                    <a:pt x="638" y="173"/>
                    <a:pt x="649" y="333"/>
                  </a:cubicBezTo>
                  <a:cubicBezTo>
                    <a:pt x="690" y="333"/>
                    <a:pt x="690" y="333"/>
                    <a:pt x="690" y="333"/>
                  </a:cubicBezTo>
                  <a:cubicBezTo>
                    <a:pt x="702" y="333"/>
                    <a:pt x="711" y="342"/>
                    <a:pt x="711" y="353"/>
                  </a:cubicBezTo>
                  <a:cubicBezTo>
                    <a:pt x="711" y="364"/>
                    <a:pt x="702" y="373"/>
                    <a:pt x="690" y="373"/>
                  </a:cubicBezTo>
                  <a:cubicBezTo>
                    <a:pt x="81" y="373"/>
                    <a:pt x="81" y="373"/>
                    <a:pt x="81" y="373"/>
                  </a:cubicBezTo>
                  <a:cubicBezTo>
                    <a:pt x="70" y="373"/>
                    <a:pt x="60" y="363"/>
                    <a:pt x="60" y="352"/>
                  </a:cubicBezTo>
                  <a:cubicBezTo>
                    <a:pt x="60" y="341"/>
                    <a:pt x="69" y="332"/>
                    <a:pt x="79" y="331"/>
                  </a:cubicBezTo>
                  <a:cubicBezTo>
                    <a:pt x="90" y="176"/>
                    <a:pt x="213" y="60"/>
                    <a:pt x="364" y="60"/>
                  </a:cubicBezTo>
                  <a:moveTo>
                    <a:pt x="364" y="0"/>
                  </a:moveTo>
                  <a:cubicBezTo>
                    <a:pt x="275" y="0"/>
                    <a:pt x="192" y="33"/>
                    <a:pt x="128" y="94"/>
                  </a:cubicBezTo>
                  <a:cubicBezTo>
                    <a:pt x="71" y="147"/>
                    <a:pt x="35" y="218"/>
                    <a:pt x="23" y="296"/>
                  </a:cubicBezTo>
                  <a:cubicBezTo>
                    <a:pt x="9" y="311"/>
                    <a:pt x="0" y="331"/>
                    <a:pt x="0" y="352"/>
                  </a:cubicBezTo>
                  <a:cubicBezTo>
                    <a:pt x="0" y="397"/>
                    <a:pt x="37" y="433"/>
                    <a:pt x="81" y="433"/>
                  </a:cubicBezTo>
                  <a:cubicBezTo>
                    <a:pt x="690" y="433"/>
                    <a:pt x="690" y="433"/>
                    <a:pt x="690" y="433"/>
                  </a:cubicBezTo>
                  <a:cubicBezTo>
                    <a:pt x="735" y="433"/>
                    <a:pt x="771" y="397"/>
                    <a:pt x="771" y="353"/>
                  </a:cubicBezTo>
                  <a:cubicBezTo>
                    <a:pt x="771" y="312"/>
                    <a:pt x="740" y="278"/>
                    <a:pt x="701" y="273"/>
                  </a:cubicBezTo>
                  <a:cubicBezTo>
                    <a:pt x="685" y="203"/>
                    <a:pt x="651" y="141"/>
                    <a:pt x="600" y="93"/>
                  </a:cubicBezTo>
                  <a:cubicBezTo>
                    <a:pt x="536" y="33"/>
                    <a:pt x="453" y="0"/>
                    <a:pt x="36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Freeform 12"/>
          <p:cNvSpPr>
            <a:spLocks/>
          </p:cNvSpPr>
          <p:nvPr/>
        </p:nvSpPr>
        <p:spPr bwMode="auto">
          <a:xfrm>
            <a:off x="8146540" y="3106163"/>
            <a:ext cx="1251784" cy="1250330"/>
          </a:xfrm>
          <a:custGeom>
            <a:avLst/>
            <a:gdLst>
              <a:gd name="T0" fmla="*/ 165 w 1552"/>
              <a:gd name="T1" fmla="*/ 1075 h 1552"/>
              <a:gd name="T2" fmla="*/ 1076 w 1552"/>
              <a:gd name="T3" fmla="*/ 1387 h 1552"/>
              <a:gd name="T4" fmla="*/ 1387 w 1552"/>
              <a:gd name="T5" fmla="*/ 477 h 1552"/>
              <a:gd name="T6" fmla="*/ 477 w 1552"/>
              <a:gd name="T7" fmla="*/ 165 h 1552"/>
              <a:gd name="T8" fmla="*/ 165 w 1552"/>
              <a:gd name="T9" fmla="*/ 1075 h 15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52" h="1552">
                <a:moveTo>
                  <a:pt x="165" y="1075"/>
                </a:moveTo>
                <a:cubicBezTo>
                  <a:pt x="331" y="1413"/>
                  <a:pt x="738" y="1552"/>
                  <a:pt x="1076" y="1387"/>
                </a:cubicBezTo>
                <a:cubicBezTo>
                  <a:pt x="1413" y="1221"/>
                  <a:pt x="1552" y="814"/>
                  <a:pt x="1387" y="477"/>
                </a:cubicBezTo>
                <a:cubicBezTo>
                  <a:pt x="1222" y="139"/>
                  <a:pt x="814" y="0"/>
                  <a:pt x="477" y="165"/>
                </a:cubicBezTo>
                <a:cubicBezTo>
                  <a:pt x="139" y="331"/>
                  <a:pt x="0" y="738"/>
                  <a:pt x="165" y="107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30"/>
          <p:cNvSpPr>
            <a:spLocks/>
          </p:cNvSpPr>
          <p:nvPr/>
        </p:nvSpPr>
        <p:spPr bwMode="auto">
          <a:xfrm>
            <a:off x="6929649" y="2460645"/>
            <a:ext cx="1061326" cy="1059872"/>
          </a:xfrm>
          <a:custGeom>
            <a:avLst/>
            <a:gdLst>
              <a:gd name="T0" fmla="*/ 88 w 1317"/>
              <a:gd name="T1" fmla="*/ 819 h 1317"/>
              <a:gd name="T2" fmla="*/ 819 w 1317"/>
              <a:gd name="T3" fmla="*/ 1228 h 1317"/>
              <a:gd name="T4" fmla="*/ 1228 w 1317"/>
              <a:gd name="T5" fmla="*/ 498 h 1317"/>
              <a:gd name="T6" fmla="*/ 497 w 1317"/>
              <a:gd name="T7" fmla="*/ 89 h 1317"/>
              <a:gd name="T8" fmla="*/ 88 w 1317"/>
              <a:gd name="T9" fmla="*/ 819 h 13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17" h="1317">
                <a:moveTo>
                  <a:pt x="88" y="819"/>
                </a:moveTo>
                <a:cubicBezTo>
                  <a:pt x="177" y="1134"/>
                  <a:pt x="504" y="1317"/>
                  <a:pt x="819" y="1228"/>
                </a:cubicBezTo>
                <a:cubicBezTo>
                  <a:pt x="1134" y="1139"/>
                  <a:pt x="1317" y="812"/>
                  <a:pt x="1228" y="498"/>
                </a:cubicBezTo>
                <a:cubicBezTo>
                  <a:pt x="1139" y="183"/>
                  <a:pt x="812" y="0"/>
                  <a:pt x="497" y="89"/>
                </a:cubicBezTo>
                <a:cubicBezTo>
                  <a:pt x="183" y="177"/>
                  <a:pt x="0" y="505"/>
                  <a:pt x="88" y="81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48"/>
          <p:cNvSpPr>
            <a:spLocks/>
          </p:cNvSpPr>
          <p:nvPr/>
        </p:nvSpPr>
        <p:spPr bwMode="auto">
          <a:xfrm>
            <a:off x="8134909" y="1944519"/>
            <a:ext cx="710944" cy="710943"/>
          </a:xfrm>
          <a:custGeom>
            <a:avLst/>
            <a:gdLst>
              <a:gd name="T0" fmla="*/ 60 w 883"/>
              <a:gd name="T1" fmla="*/ 549 h 883"/>
              <a:gd name="T2" fmla="*/ 550 w 883"/>
              <a:gd name="T3" fmla="*/ 824 h 883"/>
              <a:gd name="T4" fmla="*/ 824 w 883"/>
              <a:gd name="T5" fmla="*/ 334 h 883"/>
              <a:gd name="T6" fmla="*/ 334 w 883"/>
              <a:gd name="T7" fmla="*/ 60 h 883"/>
              <a:gd name="T8" fmla="*/ 60 w 883"/>
              <a:gd name="T9" fmla="*/ 549 h 8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83" h="883">
                <a:moveTo>
                  <a:pt x="60" y="549"/>
                </a:moveTo>
                <a:cubicBezTo>
                  <a:pt x="119" y="760"/>
                  <a:pt x="339" y="883"/>
                  <a:pt x="550" y="824"/>
                </a:cubicBezTo>
                <a:cubicBezTo>
                  <a:pt x="761" y="764"/>
                  <a:pt x="883" y="545"/>
                  <a:pt x="824" y="334"/>
                </a:cubicBezTo>
                <a:cubicBezTo>
                  <a:pt x="764" y="123"/>
                  <a:pt x="545" y="0"/>
                  <a:pt x="334" y="60"/>
                </a:cubicBezTo>
                <a:cubicBezTo>
                  <a:pt x="123" y="119"/>
                  <a:pt x="0" y="338"/>
                  <a:pt x="60" y="54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Freeform 66"/>
          <p:cNvSpPr>
            <a:spLocks/>
          </p:cNvSpPr>
          <p:nvPr/>
        </p:nvSpPr>
        <p:spPr bwMode="auto">
          <a:xfrm>
            <a:off x="7895019" y="4538226"/>
            <a:ext cx="524849" cy="524848"/>
          </a:xfrm>
          <a:custGeom>
            <a:avLst/>
            <a:gdLst>
              <a:gd name="T0" fmla="*/ 13 w 650"/>
              <a:gd name="T1" fmla="*/ 351 h 651"/>
              <a:gd name="T2" fmla="*/ 350 w 650"/>
              <a:gd name="T3" fmla="*/ 637 h 651"/>
              <a:gd name="T4" fmla="*/ 636 w 650"/>
              <a:gd name="T5" fmla="*/ 300 h 651"/>
              <a:gd name="T6" fmla="*/ 300 w 650"/>
              <a:gd name="T7" fmla="*/ 14 h 651"/>
              <a:gd name="T8" fmla="*/ 13 w 650"/>
              <a:gd name="T9" fmla="*/ 351 h 6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50" h="651">
                <a:moveTo>
                  <a:pt x="13" y="351"/>
                </a:moveTo>
                <a:cubicBezTo>
                  <a:pt x="27" y="522"/>
                  <a:pt x="178" y="651"/>
                  <a:pt x="350" y="637"/>
                </a:cubicBezTo>
                <a:cubicBezTo>
                  <a:pt x="522" y="623"/>
                  <a:pt x="650" y="472"/>
                  <a:pt x="636" y="300"/>
                </a:cubicBezTo>
                <a:cubicBezTo>
                  <a:pt x="622" y="128"/>
                  <a:pt x="471" y="0"/>
                  <a:pt x="300" y="14"/>
                </a:cubicBezTo>
                <a:cubicBezTo>
                  <a:pt x="128" y="28"/>
                  <a:pt x="0" y="179"/>
                  <a:pt x="13" y="35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Freeform 76"/>
          <p:cNvSpPr>
            <a:spLocks noEditPoints="1"/>
          </p:cNvSpPr>
          <p:nvPr/>
        </p:nvSpPr>
        <p:spPr bwMode="auto">
          <a:xfrm>
            <a:off x="8459122" y="5222999"/>
            <a:ext cx="238435" cy="222442"/>
          </a:xfrm>
          <a:custGeom>
            <a:avLst/>
            <a:gdLst>
              <a:gd name="T0" fmla="*/ 153 w 296"/>
              <a:gd name="T1" fmla="*/ 276 h 276"/>
              <a:gd name="T2" fmla="*/ 153 w 296"/>
              <a:gd name="T3" fmla="*/ 276 h 276"/>
              <a:gd name="T4" fmla="*/ 119 w 296"/>
              <a:gd name="T5" fmla="*/ 273 h 276"/>
              <a:gd name="T6" fmla="*/ 18 w 296"/>
              <a:gd name="T7" fmla="*/ 105 h 276"/>
              <a:gd name="T8" fmla="*/ 153 w 296"/>
              <a:gd name="T9" fmla="*/ 0 h 276"/>
              <a:gd name="T10" fmla="*/ 187 w 296"/>
              <a:gd name="T11" fmla="*/ 4 h 276"/>
              <a:gd name="T12" fmla="*/ 272 w 296"/>
              <a:gd name="T13" fmla="*/ 68 h 276"/>
              <a:gd name="T14" fmla="*/ 287 w 296"/>
              <a:gd name="T15" fmla="*/ 172 h 276"/>
              <a:gd name="T16" fmla="*/ 153 w 296"/>
              <a:gd name="T17" fmla="*/ 276 h 276"/>
              <a:gd name="T18" fmla="*/ 153 w 296"/>
              <a:gd name="T19" fmla="*/ 44 h 276"/>
              <a:gd name="T20" fmla="*/ 61 w 296"/>
              <a:gd name="T21" fmla="*/ 116 h 276"/>
              <a:gd name="T22" fmla="*/ 130 w 296"/>
              <a:gd name="T23" fmla="*/ 230 h 276"/>
              <a:gd name="T24" fmla="*/ 153 w 296"/>
              <a:gd name="T25" fmla="*/ 232 h 276"/>
              <a:gd name="T26" fmla="*/ 153 w 296"/>
              <a:gd name="T27" fmla="*/ 232 h 276"/>
              <a:gd name="T28" fmla="*/ 245 w 296"/>
              <a:gd name="T29" fmla="*/ 161 h 276"/>
              <a:gd name="T30" fmla="*/ 234 w 296"/>
              <a:gd name="T31" fmla="*/ 90 h 276"/>
              <a:gd name="T32" fmla="*/ 176 w 296"/>
              <a:gd name="T33" fmla="*/ 47 h 276"/>
              <a:gd name="T34" fmla="*/ 153 w 296"/>
              <a:gd name="T35" fmla="*/ 44 h 2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96" h="276">
                <a:moveTo>
                  <a:pt x="153" y="276"/>
                </a:moveTo>
                <a:cubicBezTo>
                  <a:pt x="153" y="276"/>
                  <a:pt x="153" y="276"/>
                  <a:pt x="153" y="276"/>
                </a:cubicBezTo>
                <a:cubicBezTo>
                  <a:pt x="142" y="276"/>
                  <a:pt x="130" y="275"/>
                  <a:pt x="119" y="273"/>
                </a:cubicBezTo>
                <a:cubicBezTo>
                  <a:pt x="45" y="254"/>
                  <a:pt x="0" y="179"/>
                  <a:pt x="18" y="105"/>
                </a:cubicBezTo>
                <a:cubicBezTo>
                  <a:pt x="34" y="43"/>
                  <a:pt x="89" y="0"/>
                  <a:pt x="153" y="0"/>
                </a:cubicBezTo>
                <a:cubicBezTo>
                  <a:pt x="164" y="0"/>
                  <a:pt x="176" y="2"/>
                  <a:pt x="187" y="4"/>
                </a:cubicBezTo>
                <a:cubicBezTo>
                  <a:pt x="223" y="13"/>
                  <a:pt x="253" y="36"/>
                  <a:pt x="272" y="68"/>
                </a:cubicBezTo>
                <a:cubicBezTo>
                  <a:pt x="291" y="99"/>
                  <a:pt x="296" y="136"/>
                  <a:pt x="287" y="172"/>
                </a:cubicBezTo>
                <a:cubicBezTo>
                  <a:pt x="272" y="234"/>
                  <a:pt x="217" y="276"/>
                  <a:pt x="153" y="276"/>
                </a:cubicBezTo>
                <a:close/>
                <a:moveTo>
                  <a:pt x="153" y="44"/>
                </a:moveTo>
                <a:cubicBezTo>
                  <a:pt x="109" y="44"/>
                  <a:pt x="72" y="74"/>
                  <a:pt x="61" y="116"/>
                </a:cubicBezTo>
                <a:cubicBezTo>
                  <a:pt x="49" y="166"/>
                  <a:pt x="79" y="217"/>
                  <a:pt x="130" y="230"/>
                </a:cubicBezTo>
                <a:cubicBezTo>
                  <a:pt x="138" y="232"/>
                  <a:pt x="145" y="232"/>
                  <a:pt x="153" y="232"/>
                </a:cubicBezTo>
                <a:cubicBezTo>
                  <a:pt x="153" y="232"/>
                  <a:pt x="153" y="232"/>
                  <a:pt x="153" y="232"/>
                </a:cubicBezTo>
                <a:cubicBezTo>
                  <a:pt x="196" y="232"/>
                  <a:pt x="234" y="203"/>
                  <a:pt x="245" y="161"/>
                </a:cubicBezTo>
                <a:cubicBezTo>
                  <a:pt x="251" y="137"/>
                  <a:pt x="247" y="112"/>
                  <a:pt x="234" y="90"/>
                </a:cubicBezTo>
                <a:cubicBezTo>
                  <a:pt x="221" y="68"/>
                  <a:pt x="200" y="53"/>
                  <a:pt x="176" y="47"/>
                </a:cubicBezTo>
                <a:cubicBezTo>
                  <a:pt x="168" y="45"/>
                  <a:pt x="161" y="44"/>
                  <a:pt x="153" y="4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Freeform 86"/>
          <p:cNvSpPr>
            <a:spLocks noEditPoints="1"/>
          </p:cNvSpPr>
          <p:nvPr/>
        </p:nvSpPr>
        <p:spPr bwMode="auto">
          <a:xfrm>
            <a:off x="9058115" y="2572592"/>
            <a:ext cx="238435" cy="222442"/>
          </a:xfrm>
          <a:custGeom>
            <a:avLst/>
            <a:gdLst>
              <a:gd name="T0" fmla="*/ 153 w 296"/>
              <a:gd name="T1" fmla="*/ 277 h 277"/>
              <a:gd name="T2" fmla="*/ 153 w 296"/>
              <a:gd name="T3" fmla="*/ 277 h 277"/>
              <a:gd name="T4" fmla="*/ 119 w 296"/>
              <a:gd name="T5" fmla="*/ 273 h 277"/>
              <a:gd name="T6" fmla="*/ 18 w 296"/>
              <a:gd name="T7" fmla="*/ 105 h 277"/>
              <a:gd name="T8" fmla="*/ 152 w 296"/>
              <a:gd name="T9" fmla="*/ 0 h 277"/>
              <a:gd name="T10" fmla="*/ 186 w 296"/>
              <a:gd name="T11" fmla="*/ 4 h 277"/>
              <a:gd name="T12" fmla="*/ 271 w 296"/>
              <a:gd name="T13" fmla="*/ 67 h 277"/>
              <a:gd name="T14" fmla="*/ 287 w 296"/>
              <a:gd name="T15" fmla="*/ 172 h 277"/>
              <a:gd name="T16" fmla="*/ 153 w 296"/>
              <a:gd name="T17" fmla="*/ 277 h 277"/>
              <a:gd name="T18" fmla="*/ 152 w 296"/>
              <a:gd name="T19" fmla="*/ 44 h 277"/>
              <a:gd name="T20" fmla="*/ 61 w 296"/>
              <a:gd name="T21" fmla="*/ 115 h 277"/>
              <a:gd name="T22" fmla="*/ 130 w 296"/>
              <a:gd name="T23" fmla="*/ 230 h 277"/>
              <a:gd name="T24" fmla="*/ 153 w 296"/>
              <a:gd name="T25" fmla="*/ 233 h 277"/>
              <a:gd name="T26" fmla="*/ 244 w 296"/>
              <a:gd name="T27" fmla="*/ 161 h 277"/>
              <a:gd name="T28" fmla="*/ 234 w 296"/>
              <a:gd name="T29" fmla="*/ 90 h 277"/>
              <a:gd name="T30" fmla="*/ 176 w 296"/>
              <a:gd name="T31" fmla="*/ 47 h 277"/>
              <a:gd name="T32" fmla="*/ 152 w 296"/>
              <a:gd name="T33" fmla="*/ 44 h 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296" h="277">
                <a:moveTo>
                  <a:pt x="153" y="277"/>
                </a:moveTo>
                <a:cubicBezTo>
                  <a:pt x="153" y="277"/>
                  <a:pt x="153" y="277"/>
                  <a:pt x="153" y="277"/>
                </a:cubicBezTo>
                <a:cubicBezTo>
                  <a:pt x="141" y="277"/>
                  <a:pt x="130" y="276"/>
                  <a:pt x="119" y="273"/>
                </a:cubicBezTo>
                <a:cubicBezTo>
                  <a:pt x="45" y="254"/>
                  <a:pt x="0" y="179"/>
                  <a:pt x="18" y="105"/>
                </a:cubicBezTo>
                <a:cubicBezTo>
                  <a:pt x="34" y="43"/>
                  <a:pt x="89" y="0"/>
                  <a:pt x="152" y="0"/>
                </a:cubicBezTo>
                <a:cubicBezTo>
                  <a:pt x="164" y="0"/>
                  <a:pt x="175" y="1"/>
                  <a:pt x="186" y="4"/>
                </a:cubicBezTo>
                <a:cubicBezTo>
                  <a:pt x="222" y="13"/>
                  <a:pt x="252" y="35"/>
                  <a:pt x="271" y="67"/>
                </a:cubicBezTo>
                <a:cubicBezTo>
                  <a:pt x="291" y="99"/>
                  <a:pt x="296" y="136"/>
                  <a:pt x="287" y="172"/>
                </a:cubicBezTo>
                <a:cubicBezTo>
                  <a:pt x="272" y="234"/>
                  <a:pt x="216" y="277"/>
                  <a:pt x="153" y="277"/>
                </a:cubicBezTo>
                <a:close/>
                <a:moveTo>
                  <a:pt x="152" y="44"/>
                </a:moveTo>
                <a:cubicBezTo>
                  <a:pt x="109" y="44"/>
                  <a:pt x="71" y="73"/>
                  <a:pt x="61" y="115"/>
                </a:cubicBezTo>
                <a:cubicBezTo>
                  <a:pt x="48" y="166"/>
                  <a:pt x="79" y="217"/>
                  <a:pt x="130" y="230"/>
                </a:cubicBezTo>
                <a:cubicBezTo>
                  <a:pt x="137" y="232"/>
                  <a:pt x="145" y="233"/>
                  <a:pt x="153" y="233"/>
                </a:cubicBezTo>
                <a:cubicBezTo>
                  <a:pt x="196" y="233"/>
                  <a:pt x="234" y="204"/>
                  <a:pt x="244" y="161"/>
                </a:cubicBezTo>
                <a:cubicBezTo>
                  <a:pt x="250" y="137"/>
                  <a:pt x="247" y="111"/>
                  <a:pt x="234" y="90"/>
                </a:cubicBezTo>
                <a:cubicBezTo>
                  <a:pt x="221" y="68"/>
                  <a:pt x="200" y="53"/>
                  <a:pt x="176" y="47"/>
                </a:cubicBezTo>
                <a:cubicBezTo>
                  <a:pt x="168" y="45"/>
                  <a:pt x="160" y="44"/>
                  <a:pt x="152" y="4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Oval 20"/>
          <p:cNvSpPr>
            <a:spLocks noChangeArrowheads="1"/>
          </p:cNvSpPr>
          <p:nvPr/>
        </p:nvSpPr>
        <p:spPr bwMode="auto">
          <a:xfrm>
            <a:off x="7314926" y="2845920"/>
            <a:ext cx="289320" cy="289320"/>
          </a:xfrm>
          <a:prstGeom prst="ellipse">
            <a:avLst/>
          </a:prstGeom>
          <a:noFill/>
          <a:ln w="122238" cap="flat">
            <a:solidFill>
              <a:schemeClr val="accent2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Oval 21"/>
          <p:cNvSpPr>
            <a:spLocks noChangeArrowheads="1"/>
          </p:cNvSpPr>
          <p:nvPr/>
        </p:nvSpPr>
        <p:spPr bwMode="auto">
          <a:xfrm>
            <a:off x="8614686" y="3564133"/>
            <a:ext cx="332937" cy="334391"/>
          </a:xfrm>
          <a:prstGeom prst="ellipse">
            <a:avLst/>
          </a:prstGeom>
          <a:noFill/>
          <a:ln w="139700" cap="flat">
            <a:solidFill>
              <a:schemeClr val="accent4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Oval 22"/>
          <p:cNvSpPr>
            <a:spLocks noChangeArrowheads="1"/>
          </p:cNvSpPr>
          <p:nvPr/>
        </p:nvSpPr>
        <p:spPr bwMode="auto">
          <a:xfrm>
            <a:off x="8393699" y="2203307"/>
            <a:ext cx="196273" cy="196272"/>
          </a:xfrm>
          <a:prstGeom prst="ellipse">
            <a:avLst/>
          </a:prstGeom>
          <a:noFill/>
          <a:ln w="104775" cap="flat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Oval 23"/>
          <p:cNvSpPr>
            <a:spLocks noChangeArrowheads="1"/>
          </p:cNvSpPr>
          <p:nvPr/>
        </p:nvSpPr>
        <p:spPr bwMode="auto">
          <a:xfrm>
            <a:off x="8057854" y="4703968"/>
            <a:ext cx="196273" cy="194819"/>
          </a:xfrm>
          <a:prstGeom prst="ellipse">
            <a:avLst/>
          </a:prstGeom>
          <a:noFill/>
          <a:ln w="87313" cap="flat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5" name="Group 24"/>
          <p:cNvGrpSpPr/>
          <p:nvPr/>
        </p:nvGrpSpPr>
        <p:grpSpPr>
          <a:xfrm>
            <a:off x="8954547" y="4001747"/>
            <a:ext cx="1391702" cy="2222970"/>
            <a:chOff x="6684587" y="4424362"/>
            <a:chExt cx="1519615" cy="2427287"/>
          </a:xfrm>
          <a:solidFill>
            <a:srgbClr val="1B2946"/>
          </a:solidFill>
        </p:grpSpPr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6684587" y="4970462"/>
              <a:ext cx="1519615" cy="1881187"/>
            </a:xfrm>
            <a:custGeom>
              <a:avLst/>
              <a:gdLst>
                <a:gd name="connsiteX0" fmla="*/ 687119 w 1519615"/>
                <a:gd name="connsiteY0" fmla="*/ 0 h 1881187"/>
                <a:gd name="connsiteX1" fmla="*/ 954208 w 1519615"/>
                <a:gd name="connsiteY1" fmla="*/ 0 h 1881187"/>
                <a:gd name="connsiteX2" fmla="*/ 965811 w 1519615"/>
                <a:gd name="connsiteY2" fmla="*/ 0 h 1881187"/>
                <a:gd name="connsiteX3" fmla="*/ 945837 w 1519615"/>
                <a:gd name="connsiteY3" fmla="*/ 26046 h 1881187"/>
                <a:gd name="connsiteX4" fmla="*/ 945837 w 1519615"/>
                <a:gd name="connsiteY4" fmla="*/ 60981 h 1881187"/>
                <a:gd name="connsiteX5" fmla="*/ 971550 w 1519615"/>
                <a:gd name="connsiteY5" fmla="*/ 94142 h 1881187"/>
                <a:gd name="connsiteX6" fmla="*/ 991717 w 1519615"/>
                <a:gd name="connsiteY6" fmla="*/ 120151 h 1881187"/>
                <a:gd name="connsiteX7" fmla="*/ 987968 w 1519615"/>
                <a:gd name="connsiteY7" fmla="*/ 141878 h 1881187"/>
                <a:gd name="connsiteX8" fmla="*/ 928461 w 1519615"/>
                <a:gd name="connsiteY8" fmla="*/ 489711 h 1881187"/>
                <a:gd name="connsiteX9" fmla="*/ 930224 w 1519615"/>
                <a:gd name="connsiteY9" fmla="*/ 501057 h 1881187"/>
                <a:gd name="connsiteX10" fmla="*/ 934632 w 1519615"/>
                <a:gd name="connsiteY10" fmla="*/ 510658 h 1881187"/>
                <a:gd name="connsiteX11" fmla="*/ 1005159 w 1519615"/>
                <a:gd name="connsiteY11" fmla="*/ 602301 h 1881187"/>
                <a:gd name="connsiteX12" fmla="*/ 1035133 w 1519615"/>
                <a:gd name="connsiteY12" fmla="*/ 602301 h 1881187"/>
                <a:gd name="connsiteX13" fmla="*/ 1104780 w 1519615"/>
                <a:gd name="connsiteY13" fmla="*/ 510658 h 1881187"/>
                <a:gd name="connsiteX14" fmla="*/ 1110951 w 1519615"/>
                <a:gd name="connsiteY14" fmla="*/ 485347 h 1881187"/>
                <a:gd name="connsiteX15" fmla="*/ 1077450 w 1519615"/>
                <a:gd name="connsiteY15" fmla="*/ 302935 h 1881187"/>
                <a:gd name="connsiteX16" fmla="*/ 1077450 w 1519615"/>
                <a:gd name="connsiteY16" fmla="*/ 302062 h 1881187"/>
                <a:gd name="connsiteX17" fmla="*/ 1051884 w 1519615"/>
                <a:gd name="connsiteY17" fmla="*/ 144088 h 1881187"/>
                <a:gd name="connsiteX18" fmla="*/ 1047870 w 1519615"/>
                <a:gd name="connsiteY18" fmla="*/ 119635 h 1881187"/>
                <a:gd name="connsiteX19" fmla="*/ 1058114 w 1519615"/>
                <a:gd name="connsiteY19" fmla="*/ 106423 h 1881187"/>
                <a:gd name="connsiteX20" fmla="*/ 1093350 w 1519615"/>
                <a:gd name="connsiteY20" fmla="*/ 60981 h 1881187"/>
                <a:gd name="connsiteX21" fmla="*/ 1093350 w 1519615"/>
                <a:gd name="connsiteY21" fmla="*/ 26046 h 1881187"/>
                <a:gd name="connsiteX22" fmla="*/ 1085732 w 1519615"/>
                <a:gd name="connsiteY22" fmla="*/ 16111 h 1881187"/>
                <a:gd name="connsiteX23" fmla="*/ 1073377 w 1519615"/>
                <a:gd name="connsiteY23" fmla="*/ 0 h 1881187"/>
                <a:gd name="connsiteX24" fmla="*/ 1127987 w 1519615"/>
                <a:gd name="connsiteY24" fmla="*/ 0 h 1881187"/>
                <a:gd name="connsiteX25" fmla="*/ 1509055 w 1519615"/>
                <a:gd name="connsiteY25" fmla="*/ 0 h 1881187"/>
                <a:gd name="connsiteX26" fmla="*/ 1519615 w 1519615"/>
                <a:gd name="connsiteY26" fmla="*/ 10549 h 1881187"/>
                <a:gd name="connsiteX27" fmla="*/ 1519615 w 1519615"/>
                <a:gd name="connsiteY27" fmla="*/ 271630 h 1881187"/>
                <a:gd name="connsiteX28" fmla="*/ 1519615 w 1519615"/>
                <a:gd name="connsiteY28" fmla="*/ 399972 h 1881187"/>
                <a:gd name="connsiteX29" fmla="*/ 1519615 w 1519615"/>
                <a:gd name="connsiteY29" fmla="*/ 876422 h 1881187"/>
                <a:gd name="connsiteX30" fmla="*/ 1411373 w 1519615"/>
                <a:gd name="connsiteY30" fmla="*/ 980151 h 1881187"/>
                <a:gd name="connsiteX31" fmla="*/ 1302251 w 1519615"/>
                <a:gd name="connsiteY31" fmla="*/ 876422 h 1881187"/>
                <a:gd name="connsiteX32" fmla="*/ 1302251 w 1519615"/>
                <a:gd name="connsiteY32" fmla="*/ 341075 h 1881187"/>
                <a:gd name="connsiteX33" fmla="*/ 1288171 w 1519615"/>
                <a:gd name="connsiteY33" fmla="*/ 325252 h 1881187"/>
                <a:gd name="connsiteX34" fmla="*/ 1270570 w 1519615"/>
                <a:gd name="connsiteY34" fmla="*/ 341075 h 1881187"/>
                <a:gd name="connsiteX35" fmla="*/ 1270570 w 1519615"/>
                <a:gd name="connsiteY35" fmla="*/ 988063 h 1881187"/>
                <a:gd name="connsiteX36" fmla="*/ 1270570 w 1519615"/>
                <a:gd name="connsiteY36" fmla="*/ 1046960 h 1881187"/>
                <a:gd name="connsiteX37" fmla="*/ 1270570 w 1519615"/>
                <a:gd name="connsiteY37" fmla="*/ 1765151 h 1881187"/>
                <a:gd name="connsiteX38" fmla="*/ 1151768 w 1519615"/>
                <a:gd name="connsiteY38" fmla="*/ 1881187 h 1881187"/>
                <a:gd name="connsiteX39" fmla="*/ 1150008 w 1519615"/>
                <a:gd name="connsiteY39" fmla="*/ 1881187 h 1881187"/>
                <a:gd name="connsiteX40" fmla="*/ 1031206 w 1519615"/>
                <a:gd name="connsiteY40" fmla="*/ 1765151 h 1881187"/>
                <a:gd name="connsiteX41" fmla="*/ 1031206 w 1519615"/>
                <a:gd name="connsiteY41" fmla="*/ 1058388 h 1881187"/>
                <a:gd name="connsiteX42" fmla="*/ 1020645 w 1519615"/>
                <a:gd name="connsiteY42" fmla="*/ 1047839 h 1881187"/>
                <a:gd name="connsiteX43" fmla="*/ 992485 w 1519615"/>
                <a:gd name="connsiteY43" fmla="*/ 1047839 h 1881187"/>
                <a:gd name="connsiteX44" fmla="*/ 981045 w 1519615"/>
                <a:gd name="connsiteY44" fmla="*/ 1058388 h 1881187"/>
                <a:gd name="connsiteX45" fmla="*/ 981045 w 1519615"/>
                <a:gd name="connsiteY45" fmla="*/ 1765151 h 1881187"/>
                <a:gd name="connsiteX46" fmla="*/ 860482 w 1519615"/>
                <a:gd name="connsiteY46" fmla="*/ 1881187 h 1881187"/>
                <a:gd name="connsiteX47" fmla="*/ 859602 w 1519615"/>
                <a:gd name="connsiteY47" fmla="*/ 1881187 h 1881187"/>
                <a:gd name="connsiteX48" fmla="*/ 739040 w 1519615"/>
                <a:gd name="connsiteY48" fmla="*/ 1765151 h 1881187"/>
                <a:gd name="connsiteX49" fmla="*/ 739040 w 1519615"/>
                <a:gd name="connsiteY49" fmla="*/ 1046960 h 1881187"/>
                <a:gd name="connsiteX50" fmla="*/ 739040 w 1519615"/>
                <a:gd name="connsiteY50" fmla="*/ 988063 h 1881187"/>
                <a:gd name="connsiteX51" fmla="*/ 739920 w 1519615"/>
                <a:gd name="connsiteY51" fmla="*/ 356898 h 1881187"/>
                <a:gd name="connsiteX52" fmla="*/ 721440 w 1519615"/>
                <a:gd name="connsiteY52" fmla="*/ 349866 h 1881187"/>
                <a:gd name="connsiteX53" fmla="*/ 537516 w 1519615"/>
                <a:gd name="connsiteY53" fmla="*/ 563477 h 1881187"/>
                <a:gd name="connsiteX54" fmla="*/ 126548 w 1519615"/>
                <a:gd name="connsiteY54" fmla="*/ 712038 h 1881187"/>
                <a:gd name="connsiteX55" fmla="*/ 3346 w 1519615"/>
                <a:gd name="connsiteY55" fmla="*/ 640834 h 1881187"/>
                <a:gd name="connsiteX56" fmla="*/ 73747 w 1519615"/>
                <a:gd name="connsiteY56" fmla="*/ 514250 h 1881187"/>
                <a:gd name="connsiteX57" fmla="*/ 386153 w 1519615"/>
                <a:gd name="connsiteY57" fmla="*/ 410521 h 1881187"/>
                <a:gd name="connsiteX58" fmla="*/ 391433 w 1519615"/>
                <a:gd name="connsiteY58" fmla="*/ 407884 h 1881187"/>
                <a:gd name="connsiteX59" fmla="*/ 687119 w 1519615"/>
                <a:gd name="connsiteY59" fmla="*/ 0 h 18811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1519615" h="1881187">
                  <a:moveTo>
                    <a:pt x="687119" y="0"/>
                  </a:moveTo>
                  <a:cubicBezTo>
                    <a:pt x="687119" y="0"/>
                    <a:pt x="687119" y="0"/>
                    <a:pt x="954208" y="0"/>
                  </a:cubicBezTo>
                  <a:lnTo>
                    <a:pt x="965811" y="0"/>
                  </a:lnTo>
                  <a:lnTo>
                    <a:pt x="945837" y="26046"/>
                  </a:lnTo>
                  <a:cubicBezTo>
                    <a:pt x="938771" y="35653"/>
                    <a:pt x="938771" y="51374"/>
                    <a:pt x="945837" y="60981"/>
                  </a:cubicBezTo>
                  <a:cubicBezTo>
                    <a:pt x="945837" y="60981"/>
                    <a:pt x="945837" y="60981"/>
                    <a:pt x="971550" y="94142"/>
                  </a:cubicBezTo>
                  <a:lnTo>
                    <a:pt x="991717" y="120151"/>
                  </a:lnTo>
                  <a:lnTo>
                    <a:pt x="987968" y="141878"/>
                  </a:lnTo>
                  <a:cubicBezTo>
                    <a:pt x="967141" y="262241"/>
                    <a:pt x="928461" y="484474"/>
                    <a:pt x="928461" y="489711"/>
                  </a:cubicBezTo>
                  <a:cubicBezTo>
                    <a:pt x="928461" y="494075"/>
                    <a:pt x="928461" y="497566"/>
                    <a:pt x="930224" y="501057"/>
                  </a:cubicBezTo>
                  <a:cubicBezTo>
                    <a:pt x="930224" y="502803"/>
                    <a:pt x="932869" y="510658"/>
                    <a:pt x="934632" y="510658"/>
                  </a:cubicBezTo>
                  <a:cubicBezTo>
                    <a:pt x="1005159" y="602301"/>
                    <a:pt x="1005159" y="602301"/>
                    <a:pt x="1005159" y="602301"/>
                  </a:cubicBezTo>
                  <a:cubicBezTo>
                    <a:pt x="1013094" y="612774"/>
                    <a:pt x="1026317" y="612774"/>
                    <a:pt x="1035133" y="602301"/>
                  </a:cubicBezTo>
                  <a:cubicBezTo>
                    <a:pt x="1104780" y="510658"/>
                    <a:pt x="1104780" y="510658"/>
                    <a:pt x="1104780" y="510658"/>
                  </a:cubicBezTo>
                  <a:cubicBezTo>
                    <a:pt x="1110069" y="503676"/>
                    <a:pt x="1111832" y="494075"/>
                    <a:pt x="1110951" y="485347"/>
                  </a:cubicBezTo>
                  <a:cubicBezTo>
                    <a:pt x="1110069" y="478365"/>
                    <a:pt x="1086266" y="357048"/>
                    <a:pt x="1077450" y="302935"/>
                  </a:cubicBezTo>
                  <a:cubicBezTo>
                    <a:pt x="1077450" y="302935"/>
                    <a:pt x="1077450" y="302062"/>
                    <a:pt x="1077450" y="302062"/>
                  </a:cubicBezTo>
                  <a:cubicBezTo>
                    <a:pt x="1073923" y="279370"/>
                    <a:pt x="1056291" y="173762"/>
                    <a:pt x="1051884" y="144088"/>
                  </a:cubicBezTo>
                  <a:lnTo>
                    <a:pt x="1047870" y="119635"/>
                  </a:lnTo>
                  <a:lnTo>
                    <a:pt x="1058114" y="106423"/>
                  </a:lnTo>
                  <a:cubicBezTo>
                    <a:pt x="1066685" y="95370"/>
                    <a:pt x="1078113" y="80632"/>
                    <a:pt x="1093350" y="60981"/>
                  </a:cubicBezTo>
                  <a:cubicBezTo>
                    <a:pt x="1100417" y="51374"/>
                    <a:pt x="1100417" y="35653"/>
                    <a:pt x="1093350" y="26046"/>
                  </a:cubicBezTo>
                  <a:cubicBezTo>
                    <a:pt x="1093350" y="26046"/>
                    <a:pt x="1093350" y="26046"/>
                    <a:pt x="1085732" y="16111"/>
                  </a:cubicBezTo>
                  <a:lnTo>
                    <a:pt x="1073377" y="0"/>
                  </a:lnTo>
                  <a:lnTo>
                    <a:pt x="1127987" y="0"/>
                  </a:lnTo>
                  <a:cubicBezTo>
                    <a:pt x="1229725" y="0"/>
                    <a:pt x="1354942" y="0"/>
                    <a:pt x="1509055" y="0"/>
                  </a:cubicBezTo>
                  <a:cubicBezTo>
                    <a:pt x="1515215" y="0"/>
                    <a:pt x="1519615" y="5275"/>
                    <a:pt x="1519615" y="10549"/>
                  </a:cubicBezTo>
                  <a:cubicBezTo>
                    <a:pt x="1519615" y="10549"/>
                    <a:pt x="1519615" y="10549"/>
                    <a:pt x="1519615" y="271630"/>
                  </a:cubicBezTo>
                  <a:cubicBezTo>
                    <a:pt x="1519615" y="271630"/>
                    <a:pt x="1519615" y="271630"/>
                    <a:pt x="1519615" y="399972"/>
                  </a:cubicBezTo>
                  <a:cubicBezTo>
                    <a:pt x="1519615" y="399972"/>
                    <a:pt x="1519615" y="399972"/>
                    <a:pt x="1519615" y="876422"/>
                  </a:cubicBezTo>
                  <a:cubicBezTo>
                    <a:pt x="1519615" y="933561"/>
                    <a:pt x="1470334" y="980151"/>
                    <a:pt x="1411373" y="980151"/>
                  </a:cubicBezTo>
                  <a:cubicBezTo>
                    <a:pt x="1352412" y="980151"/>
                    <a:pt x="1302251" y="933561"/>
                    <a:pt x="1302251" y="876422"/>
                  </a:cubicBezTo>
                  <a:cubicBezTo>
                    <a:pt x="1302251" y="876422"/>
                    <a:pt x="1302251" y="876422"/>
                    <a:pt x="1302251" y="341075"/>
                  </a:cubicBezTo>
                  <a:cubicBezTo>
                    <a:pt x="1302251" y="333164"/>
                    <a:pt x="1296091" y="325252"/>
                    <a:pt x="1288171" y="325252"/>
                  </a:cubicBezTo>
                  <a:cubicBezTo>
                    <a:pt x="1278490" y="324373"/>
                    <a:pt x="1270570" y="331406"/>
                    <a:pt x="1270570" y="341075"/>
                  </a:cubicBezTo>
                  <a:cubicBezTo>
                    <a:pt x="1270570" y="341075"/>
                    <a:pt x="1270570" y="341075"/>
                    <a:pt x="1270570" y="988063"/>
                  </a:cubicBezTo>
                  <a:cubicBezTo>
                    <a:pt x="1270570" y="988063"/>
                    <a:pt x="1270570" y="988063"/>
                    <a:pt x="1270570" y="1046960"/>
                  </a:cubicBezTo>
                  <a:cubicBezTo>
                    <a:pt x="1270570" y="1046960"/>
                    <a:pt x="1270570" y="1046960"/>
                    <a:pt x="1270570" y="1765151"/>
                  </a:cubicBezTo>
                  <a:cubicBezTo>
                    <a:pt x="1270570" y="1828444"/>
                    <a:pt x="1216889" y="1881187"/>
                    <a:pt x="1151768" y="1881187"/>
                  </a:cubicBezTo>
                  <a:cubicBezTo>
                    <a:pt x="1151768" y="1881187"/>
                    <a:pt x="1151768" y="1881187"/>
                    <a:pt x="1150008" y="1881187"/>
                  </a:cubicBezTo>
                  <a:cubicBezTo>
                    <a:pt x="1084007" y="1881187"/>
                    <a:pt x="1031206" y="1828444"/>
                    <a:pt x="1031206" y="1765151"/>
                  </a:cubicBezTo>
                  <a:cubicBezTo>
                    <a:pt x="1031206" y="1765151"/>
                    <a:pt x="1031206" y="1765151"/>
                    <a:pt x="1031206" y="1058388"/>
                  </a:cubicBezTo>
                  <a:cubicBezTo>
                    <a:pt x="1031206" y="1052234"/>
                    <a:pt x="1026806" y="1047839"/>
                    <a:pt x="1020645" y="1047839"/>
                  </a:cubicBezTo>
                  <a:cubicBezTo>
                    <a:pt x="1020645" y="1047839"/>
                    <a:pt x="1020645" y="1047839"/>
                    <a:pt x="992485" y="1047839"/>
                  </a:cubicBezTo>
                  <a:cubicBezTo>
                    <a:pt x="986325" y="1047839"/>
                    <a:pt x="981045" y="1052234"/>
                    <a:pt x="981045" y="1058388"/>
                  </a:cubicBezTo>
                  <a:cubicBezTo>
                    <a:pt x="981045" y="1058388"/>
                    <a:pt x="981045" y="1058388"/>
                    <a:pt x="981045" y="1765151"/>
                  </a:cubicBezTo>
                  <a:cubicBezTo>
                    <a:pt x="981045" y="1828444"/>
                    <a:pt x="926484" y="1881187"/>
                    <a:pt x="860482" y="1881187"/>
                  </a:cubicBezTo>
                  <a:cubicBezTo>
                    <a:pt x="860482" y="1881187"/>
                    <a:pt x="860482" y="1881187"/>
                    <a:pt x="859602" y="1881187"/>
                  </a:cubicBezTo>
                  <a:cubicBezTo>
                    <a:pt x="793601" y="1881187"/>
                    <a:pt x="739040" y="1828444"/>
                    <a:pt x="739040" y="1765151"/>
                  </a:cubicBezTo>
                  <a:cubicBezTo>
                    <a:pt x="739040" y="1765151"/>
                    <a:pt x="739040" y="1765151"/>
                    <a:pt x="739040" y="1046960"/>
                  </a:cubicBezTo>
                  <a:cubicBezTo>
                    <a:pt x="739040" y="1046960"/>
                    <a:pt x="739040" y="1046960"/>
                    <a:pt x="739040" y="988063"/>
                  </a:cubicBezTo>
                  <a:cubicBezTo>
                    <a:pt x="739040" y="988063"/>
                    <a:pt x="739040" y="988063"/>
                    <a:pt x="739920" y="356898"/>
                  </a:cubicBezTo>
                  <a:cubicBezTo>
                    <a:pt x="739920" y="347229"/>
                    <a:pt x="727600" y="341954"/>
                    <a:pt x="721440" y="349866"/>
                  </a:cubicBezTo>
                  <a:cubicBezTo>
                    <a:pt x="658958" y="418432"/>
                    <a:pt x="537516" y="562598"/>
                    <a:pt x="537516" y="563477"/>
                  </a:cubicBezTo>
                  <a:cubicBezTo>
                    <a:pt x="516396" y="585454"/>
                    <a:pt x="202229" y="686546"/>
                    <a:pt x="126548" y="712038"/>
                  </a:cubicBezTo>
                  <a:cubicBezTo>
                    <a:pt x="72867" y="726982"/>
                    <a:pt x="17426" y="695336"/>
                    <a:pt x="3346" y="640834"/>
                  </a:cubicBezTo>
                  <a:cubicBezTo>
                    <a:pt x="-10735" y="586333"/>
                    <a:pt x="20946" y="529194"/>
                    <a:pt x="73747" y="514250"/>
                  </a:cubicBezTo>
                  <a:cubicBezTo>
                    <a:pt x="74627" y="514250"/>
                    <a:pt x="349192" y="423707"/>
                    <a:pt x="386153" y="410521"/>
                  </a:cubicBezTo>
                  <a:cubicBezTo>
                    <a:pt x="387913" y="410521"/>
                    <a:pt x="389673" y="408763"/>
                    <a:pt x="391433" y="407884"/>
                  </a:cubicBezTo>
                  <a:cubicBezTo>
                    <a:pt x="391433" y="407884"/>
                    <a:pt x="391433" y="407884"/>
                    <a:pt x="6871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Oval 10"/>
            <p:cNvSpPr>
              <a:spLocks noChangeArrowheads="1"/>
            </p:cNvSpPr>
            <p:nvPr/>
          </p:nvSpPr>
          <p:spPr bwMode="auto">
            <a:xfrm>
              <a:off x="7470776" y="4424362"/>
              <a:ext cx="469900" cy="4699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0" name="Group 69"/>
          <p:cNvGrpSpPr/>
          <p:nvPr/>
        </p:nvGrpSpPr>
        <p:grpSpPr>
          <a:xfrm>
            <a:off x="2770678" y="5499720"/>
            <a:ext cx="425258" cy="425985"/>
            <a:chOff x="9145588" y="4435475"/>
            <a:chExt cx="464344" cy="465138"/>
          </a:xfrm>
          <a:solidFill>
            <a:schemeClr val="tx2"/>
          </a:solidFill>
        </p:grpSpPr>
        <p:sp>
          <p:nvSpPr>
            <p:cNvPr id="71" name="AutoShape 7"/>
            <p:cNvSpPr>
              <a:spLocks/>
            </p:cNvSpPr>
            <p:nvPr/>
          </p:nvSpPr>
          <p:spPr bwMode="auto">
            <a:xfrm>
              <a:off x="9145588" y="4435475"/>
              <a:ext cx="464344" cy="465138"/>
            </a:xfrm>
            <a:custGeom>
              <a:avLst/>
              <a:gdLst>
                <a:gd name="T0" fmla="+- 0 10800 1271"/>
                <a:gd name="T1" fmla="*/ T0 w 19058"/>
                <a:gd name="T2" fmla="+- 0 10799 1270"/>
                <a:gd name="T3" fmla="*/ 10799 h 19059"/>
                <a:gd name="T4" fmla="+- 0 10800 1271"/>
                <a:gd name="T5" fmla="*/ T4 w 19058"/>
                <a:gd name="T6" fmla="+- 0 10799 1270"/>
                <a:gd name="T7" fmla="*/ 10799 h 19059"/>
                <a:gd name="T8" fmla="+- 0 10800 1271"/>
                <a:gd name="T9" fmla="*/ T8 w 19058"/>
                <a:gd name="T10" fmla="+- 0 10799 1270"/>
                <a:gd name="T11" fmla="*/ 10799 h 19059"/>
                <a:gd name="T12" fmla="+- 0 10800 1271"/>
                <a:gd name="T13" fmla="*/ T12 w 19058"/>
                <a:gd name="T14" fmla="+- 0 10799 1270"/>
                <a:gd name="T15" fmla="*/ 10799 h 1905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8" h="19059">
                  <a:moveTo>
                    <a:pt x="6430" y="17268"/>
                  </a:moveTo>
                  <a:cubicBezTo>
                    <a:pt x="2162" y="15559"/>
                    <a:pt x="82" y="10698"/>
                    <a:pt x="1790" y="6431"/>
                  </a:cubicBezTo>
                  <a:cubicBezTo>
                    <a:pt x="3499" y="2164"/>
                    <a:pt x="8360" y="81"/>
                    <a:pt x="12627" y="1791"/>
                  </a:cubicBezTo>
                  <a:cubicBezTo>
                    <a:pt x="16894" y="3499"/>
                    <a:pt x="18975" y="8361"/>
                    <a:pt x="17267" y="12628"/>
                  </a:cubicBezTo>
                  <a:cubicBezTo>
                    <a:pt x="15558" y="16895"/>
                    <a:pt x="10696" y="18976"/>
                    <a:pt x="6430" y="17268"/>
                  </a:cubicBezTo>
                  <a:moveTo>
                    <a:pt x="13070" y="685"/>
                  </a:moveTo>
                  <a:cubicBezTo>
                    <a:pt x="8186" y="-1270"/>
                    <a:pt x="2641" y="1103"/>
                    <a:pt x="685" y="5987"/>
                  </a:cubicBezTo>
                  <a:cubicBezTo>
                    <a:pt x="-1271" y="10872"/>
                    <a:pt x="1103" y="16418"/>
                    <a:pt x="5987" y="18373"/>
                  </a:cubicBezTo>
                  <a:cubicBezTo>
                    <a:pt x="10871" y="20330"/>
                    <a:pt x="16416" y="17955"/>
                    <a:pt x="18373" y="13071"/>
                  </a:cubicBezTo>
                  <a:cubicBezTo>
                    <a:pt x="20329" y="8186"/>
                    <a:pt x="17954" y="2641"/>
                    <a:pt x="13070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2" name="AutoShape 8"/>
            <p:cNvSpPr>
              <a:spLocks/>
            </p:cNvSpPr>
            <p:nvPr/>
          </p:nvSpPr>
          <p:spPr bwMode="auto">
            <a:xfrm>
              <a:off x="9348788" y="4638675"/>
              <a:ext cx="57944" cy="57944"/>
            </a:xfrm>
            <a:custGeom>
              <a:avLst/>
              <a:gdLst>
                <a:gd name="T0" fmla="+- 0 10801 1272"/>
                <a:gd name="T1" fmla="*/ T0 w 19059"/>
                <a:gd name="T2" fmla="+- 0 10800 1272"/>
                <a:gd name="T3" fmla="*/ 10800 h 19056"/>
                <a:gd name="T4" fmla="+- 0 10801 1272"/>
                <a:gd name="T5" fmla="*/ T4 w 19059"/>
                <a:gd name="T6" fmla="+- 0 10800 1272"/>
                <a:gd name="T7" fmla="*/ 10800 h 19056"/>
                <a:gd name="T8" fmla="+- 0 10801 1272"/>
                <a:gd name="T9" fmla="*/ T8 w 19059"/>
                <a:gd name="T10" fmla="+- 0 10800 1272"/>
                <a:gd name="T11" fmla="*/ 10800 h 19056"/>
                <a:gd name="T12" fmla="+- 0 10801 1272"/>
                <a:gd name="T13" fmla="*/ T12 w 19059"/>
                <a:gd name="T14" fmla="+- 0 10800 1272"/>
                <a:gd name="T15" fmla="*/ 10800 h 1905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6">
                  <a:moveTo>
                    <a:pt x="7753" y="13951"/>
                  </a:moveTo>
                  <a:cubicBezTo>
                    <a:pt x="5315" y="12969"/>
                    <a:pt x="4129" y="10197"/>
                    <a:pt x="5101" y="7755"/>
                  </a:cubicBezTo>
                  <a:cubicBezTo>
                    <a:pt x="6083" y="5323"/>
                    <a:pt x="8860" y="4132"/>
                    <a:pt x="11298" y="5104"/>
                  </a:cubicBezTo>
                  <a:cubicBezTo>
                    <a:pt x="13735" y="6081"/>
                    <a:pt x="14926" y="8858"/>
                    <a:pt x="13949" y="11300"/>
                  </a:cubicBezTo>
                  <a:cubicBezTo>
                    <a:pt x="12972" y="13737"/>
                    <a:pt x="10195" y="14923"/>
                    <a:pt x="7753" y="13951"/>
                  </a:cubicBezTo>
                  <a:moveTo>
                    <a:pt x="13070" y="686"/>
                  </a:moveTo>
                  <a:cubicBezTo>
                    <a:pt x="8190" y="-1272"/>
                    <a:pt x="2640" y="1104"/>
                    <a:pt x="686" y="5988"/>
                  </a:cubicBezTo>
                  <a:cubicBezTo>
                    <a:pt x="-1272" y="10872"/>
                    <a:pt x="1105" y="16416"/>
                    <a:pt x="5985" y="18369"/>
                  </a:cubicBezTo>
                  <a:cubicBezTo>
                    <a:pt x="10870" y="20328"/>
                    <a:pt x="16415" y="17951"/>
                    <a:pt x="18374" y="13072"/>
                  </a:cubicBezTo>
                  <a:cubicBezTo>
                    <a:pt x="20328" y="8188"/>
                    <a:pt x="17960" y="2644"/>
                    <a:pt x="13070" y="68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AutoShape 9"/>
            <p:cNvSpPr>
              <a:spLocks/>
            </p:cNvSpPr>
            <p:nvPr/>
          </p:nvSpPr>
          <p:spPr bwMode="auto">
            <a:xfrm>
              <a:off x="9290050" y="4580732"/>
              <a:ext cx="174625" cy="174625"/>
            </a:xfrm>
            <a:custGeom>
              <a:avLst/>
              <a:gdLst>
                <a:gd name="T0" fmla="+- 0 10800 1271"/>
                <a:gd name="T1" fmla="*/ T0 w 19059"/>
                <a:gd name="T2" fmla="+- 0 10800 1271"/>
                <a:gd name="T3" fmla="*/ 10800 h 19058"/>
                <a:gd name="T4" fmla="+- 0 10800 1271"/>
                <a:gd name="T5" fmla="*/ T4 w 19059"/>
                <a:gd name="T6" fmla="+- 0 10800 1271"/>
                <a:gd name="T7" fmla="*/ 10800 h 19058"/>
                <a:gd name="T8" fmla="+- 0 10800 1271"/>
                <a:gd name="T9" fmla="*/ T8 w 19059"/>
                <a:gd name="T10" fmla="+- 0 10800 1271"/>
                <a:gd name="T11" fmla="*/ 10800 h 19058"/>
                <a:gd name="T12" fmla="+- 0 10800 1271"/>
                <a:gd name="T13" fmla="*/ T12 w 19059"/>
                <a:gd name="T14" fmla="+- 0 10800 1271"/>
                <a:gd name="T15" fmla="*/ 10800 h 1905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8">
                  <a:moveTo>
                    <a:pt x="7169" y="15424"/>
                  </a:moveTo>
                  <a:cubicBezTo>
                    <a:pt x="3916" y="14123"/>
                    <a:pt x="2331" y="10417"/>
                    <a:pt x="3632" y="7167"/>
                  </a:cubicBezTo>
                  <a:cubicBezTo>
                    <a:pt x="4934" y="3917"/>
                    <a:pt x="8638" y="2331"/>
                    <a:pt x="11889" y="3632"/>
                  </a:cubicBezTo>
                  <a:cubicBezTo>
                    <a:pt x="15141" y="4934"/>
                    <a:pt x="16728" y="8640"/>
                    <a:pt x="15425" y="11890"/>
                  </a:cubicBezTo>
                  <a:cubicBezTo>
                    <a:pt x="14124" y="15140"/>
                    <a:pt x="10419" y="16728"/>
                    <a:pt x="7169" y="15424"/>
                  </a:cubicBezTo>
                  <a:moveTo>
                    <a:pt x="13071" y="685"/>
                  </a:moveTo>
                  <a:cubicBezTo>
                    <a:pt x="8186" y="-1271"/>
                    <a:pt x="2639" y="1104"/>
                    <a:pt x="686" y="5987"/>
                  </a:cubicBezTo>
                  <a:cubicBezTo>
                    <a:pt x="-1271" y="10871"/>
                    <a:pt x="1104" y="16416"/>
                    <a:pt x="5987" y="18372"/>
                  </a:cubicBezTo>
                  <a:cubicBezTo>
                    <a:pt x="10874" y="20329"/>
                    <a:pt x="16418" y="17955"/>
                    <a:pt x="18375" y="13070"/>
                  </a:cubicBezTo>
                  <a:cubicBezTo>
                    <a:pt x="20328" y="8186"/>
                    <a:pt x="17956" y="2641"/>
                    <a:pt x="13071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4" name="AutoShape 10"/>
            <p:cNvSpPr>
              <a:spLocks/>
            </p:cNvSpPr>
            <p:nvPr/>
          </p:nvSpPr>
          <p:spPr bwMode="auto">
            <a:xfrm>
              <a:off x="9406732" y="4696619"/>
              <a:ext cx="72231" cy="74613"/>
            </a:xfrm>
            <a:custGeom>
              <a:avLst/>
              <a:gdLst>
                <a:gd name="T0" fmla="+- 0 10804 288"/>
                <a:gd name="T1" fmla="*/ T0 w 21033"/>
                <a:gd name="T2" fmla="+- 0 10798 277"/>
                <a:gd name="T3" fmla="*/ 10798 h 21043"/>
                <a:gd name="T4" fmla="+- 0 10804 288"/>
                <a:gd name="T5" fmla="*/ T4 w 21033"/>
                <a:gd name="T6" fmla="+- 0 10798 277"/>
                <a:gd name="T7" fmla="*/ 10798 h 21043"/>
                <a:gd name="T8" fmla="+- 0 10804 288"/>
                <a:gd name="T9" fmla="*/ T8 w 21033"/>
                <a:gd name="T10" fmla="+- 0 10798 277"/>
                <a:gd name="T11" fmla="*/ 10798 h 21043"/>
                <a:gd name="T12" fmla="+- 0 10804 288"/>
                <a:gd name="T13" fmla="*/ T12 w 21033"/>
                <a:gd name="T14" fmla="+- 0 10798 277"/>
                <a:gd name="T15" fmla="*/ 10798 h 2104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3" h="21043">
                  <a:moveTo>
                    <a:pt x="20881" y="2825"/>
                  </a:moveTo>
                  <a:cubicBezTo>
                    <a:pt x="21312" y="1771"/>
                    <a:pt x="20787" y="572"/>
                    <a:pt x="19713" y="149"/>
                  </a:cubicBezTo>
                  <a:cubicBezTo>
                    <a:pt x="18636" y="-277"/>
                    <a:pt x="17414" y="238"/>
                    <a:pt x="16984" y="1296"/>
                  </a:cubicBezTo>
                  <a:lnTo>
                    <a:pt x="16980" y="1292"/>
                  </a:lnTo>
                  <a:cubicBezTo>
                    <a:pt x="13964" y="8692"/>
                    <a:pt x="8182" y="14184"/>
                    <a:pt x="1269" y="17089"/>
                  </a:cubicBezTo>
                  <a:cubicBezTo>
                    <a:pt x="207" y="17536"/>
                    <a:pt x="-288" y="18747"/>
                    <a:pt x="170" y="19789"/>
                  </a:cubicBezTo>
                  <a:cubicBezTo>
                    <a:pt x="629" y="20840"/>
                    <a:pt x="1863" y="21323"/>
                    <a:pt x="2924" y="20876"/>
                  </a:cubicBezTo>
                  <a:cubicBezTo>
                    <a:pt x="2961" y="20860"/>
                    <a:pt x="2982" y="20828"/>
                    <a:pt x="3014" y="20815"/>
                  </a:cubicBezTo>
                  <a:cubicBezTo>
                    <a:pt x="10874" y="17480"/>
                    <a:pt x="17451" y="11227"/>
                    <a:pt x="20877" y="2825"/>
                  </a:cubicBezTo>
                  <a:cubicBezTo>
                    <a:pt x="20877" y="2825"/>
                    <a:pt x="20881" y="2825"/>
                    <a:pt x="20881" y="282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AutoShape 11"/>
            <p:cNvSpPr>
              <a:spLocks/>
            </p:cNvSpPr>
            <p:nvPr/>
          </p:nvSpPr>
          <p:spPr bwMode="auto">
            <a:xfrm>
              <a:off x="9435307" y="4725988"/>
              <a:ext cx="103981" cy="106363"/>
            </a:xfrm>
            <a:custGeom>
              <a:avLst/>
              <a:gdLst>
                <a:gd name="T0" fmla="+- 0 10803 203"/>
                <a:gd name="T1" fmla="*/ T0 w 21201"/>
                <a:gd name="T2" fmla="+- 0 10798 194"/>
                <a:gd name="T3" fmla="*/ 10798 h 21209"/>
                <a:gd name="T4" fmla="+- 0 10803 203"/>
                <a:gd name="T5" fmla="*/ T4 w 21201"/>
                <a:gd name="T6" fmla="+- 0 10798 194"/>
                <a:gd name="T7" fmla="*/ 10798 h 21209"/>
                <a:gd name="T8" fmla="+- 0 10803 203"/>
                <a:gd name="T9" fmla="*/ T8 w 21201"/>
                <a:gd name="T10" fmla="+- 0 10798 194"/>
                <a:gd name="T11" fmla="*/ 10798 h 21209"/>
                <a:gd name="T12" fmla="+- 0 10803 203"/>
                <a:gd name="T13" fmla="*/ T12 w 21201"/>
                <a:gd name="T14" fmla="+- 0 10798 194"/>
                <a:gd name="T15" fmla="*/ 10798 h 2120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201" h="21209">
                  <a:moveTo>
                    <a:pt x="20267" y="104"/>
                  </a:moveTo>
                  <a:cubicBezTo>
                    <a:pt x="19508" y="-194"/>
                    <a:pt x="18645" y="169"/>
                    <a:pt x="18339" y="912"/>
                  </a:cubicBezTo>
                  <a:cubicBezTo>
                    <a:pt x="14991" y="9110"/>
                    <a:pt x="8568" y="15198"/>
                    <a:pt x="894" y="18420"/>
                  </a:cubicBezTo>
                  <a:cubicBezTo>
                    <a:pt x="144" y="18735"/>
                    <a:pt x="-203" y="19589"/>
                    <a:pt x="121" y="20327"/>
                  </a:cubicBezTo>
                  <a:cubicBezTo>
                    <a:pt x="442" y="21068"/>
                    <a:pt x="1314" y="21406"/>
                    <a:pt x="2067" y="21090"/>
                  </a:cubicBezTo>
                  <a:cubicBezTo>
                    <a:pt x="2102" y="21073"/>
                    <a:pt x="2125" y="21042"/>
                    <a:pt x="2159" y="21025"/>
                  </a:cubicBezTo>
                  <a:cubicBezTo>
                    <a:pt x="10491" y="17500"/>
                    <a:pt x="17461" y="10881"/>
                    <a:pt x="21095" y="1994"/>
                  </a:cubicBezTo>
                  <a:cubicBezTo>
                    <a:pt x="21397" y="1250"/>
                    <a:pt x="21026" y="404"/>
                    <a:pt x="20267" y="10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AutoShape 12"/>
            <p:cNvSpPr>
              <a:spLocks/>
            </p:cNvSpPr>
            <p:nvPr/>
          </p:nvSpPr>
          <p:spPr bwMode="auto">
            <a:xfrm>
              <a:off x="9421019" y="4711700"/>
              <a:ext cx="88106" cy="89694"/>
            </a:xfrm>
            <a:custGeom>
              <a:avLst/>
              <a:gdLst>
                <a:gd name="T0" fmla="+- 0 10802 238"/>
                <a:gd name="T1" fmla="*/ T0 w 21128"/>
                <a:gd name="T2" fmla="+- 0 10797 227"/>
                <a:gd name="T3" fmla="*/ 10797 h 21141"/>
                <a:gd name="T4" fmla="+- 0 10802 238"/>
                <a:gd name="T5" fmla="*/ T4 w 21128"/>
                <a:gd name="T6" fmla="+- 0 10797 227"/>
                <a:gd name="T7" fmla="*/ 10797 h 21141"/>
                <a:gd name="T8" fmla="+- 0 10802 238"/>
                <a:gd name="T9" fmla="*/ T8 w 21128"/>
                <a:gd name="T10" fmla="+- 0 10797 227"/>
                <a:gd name="T11" fmla="*/ 10797 h 21141"/>
                <a:gd name="T12" fmla="+- 0 10802 238"/>
                <a:gd name="T13" fmla="*/ T12 w 21128"/>
                <a:gd name="T14" fmla="+- 0 10797 227"/>
                <a:gd name="T15" fmla="*/ 10797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8" h="21141">
                  <a:moveTo>
                    <a:pt x="20035" y="122"/>
                  </a:moveTo>
                  <a:cubicBezTo>
                    <a:pt x="19142" y="-227"/>
                    <a:pt x="18134" y="195"/>
                    <a:pt x="17778" y="1071"/>
                  </a:cubicBezTo>
                  <a:cubicBezTo>
                    <a:pt x="14571" y="8936"/>
                    <a:pt x="8412" y="14778"/>
                    <a:pt x="1051" y="17867"/>
                  </a:cubicBezTo>
                  <a:lnTo>
                    <a:pt x="1054" y="17867"/>
                  </a:lnTo>
                  <a:cubicBezTo>
                    <a:pt x="172" y="18240"/>
                    <a:pt x="-238" y="19242"/>
                    <a:pt x="142" y="20108"/>
                  </a:cubicBezTo>
                  <a:cubicBezTo>
                    <a:pt x="522" y="20973"/>
                    <a:pt x="1543" y="21372"/>
                    <a:pt x="2425" y="21003"/>
                  </a:cubicBezTo>
                  <a:cubicBezTo>
                    <a:pt x="2459" y="20986"/>
                    <a:pt x="2476" y="20956"/>
                    <a:pt x="2514" y="20936"/>
                  </a:cubicBezTo>
                  <a:cubicBezTo>
                    <a:pt x="10651" y="17491"/>
                    <a:pt x="17459" y="11027"/>
                    <a:pt x="21002" y="2339"/>
                  </a:cubicBezTo>
                  <a:cubicBezTo>
                    <a:pt x="21361" y="1463"/>
                    <a:pt x="20927" y="472"/>
                    <a:pt x="20035" y="12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7" name="AutoShape 13"/>
            <p:cNvSpPr>
              <a:spLocks/>
            </p:cNvSpPr>
            <p:nvPr/>
          </p:nvSpPr>
          <p:spPr bwMode="auto">
            <a:xfrm>
              <a:off x="9275763" y="4566444"/>
              <a:ext cx="73025" cy="73819"/>
            </a:xfrm>
            <a:custGeom>
              <a:avLst/>
              <a:gdLst>
                <a:gd name="T0" fmla="+- 0 10797 278"/>
                <a:gd name="T1" fmla="*/ T0 w 21039"/>
                <a:gd name="T2" fmla="+- 0 10803 281"/>
                <a:gd name="T3" fmla="*/ 10803 h 21044"/>
                <a:gd name="T4" fmla="+- 0 10797 278"/>
                <a:gd name="T5" fmla="*/ T4 w 21039"/>
                <a:gd name="T6" fmla="+- 0 10803 281"/>
                <a:gd name="T7" fmla="*/ 10803 h 21044"/>
                <a:gd name="T8" fmla="+- 0 10797 278"/>
                <a:gd name="T9" fmla="*/ T8 w 21039"/>
                <a:gd name="T10" fmla="+- 0 10803 281"/>
                <a:gd name="T11" fmla="*/ 10803 h 21044"/>
                <a:gd name="T12" fmla="+- 0 10797 278"/>
                <a:gd name="T13" fmla="*/ T12 w 21039"/>
                <a:gd name="T14" fmla="+- 0 10803 281"/>
                <a:gd name="T15" fmla="*/ 10803 h 2104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9" h="21044">
                  <a:moveTo>
                    <a:pt x="20871" y="1248"/>
                  </a:moveTo>
                  <a:cubicBezTo>
                    <a:pt x="20411" y="197"/>
                    <a:pt x="19177" y="-281"/>
                    <a:pt x="18112" y="169"/>
                  </a:cubicBezTo>
                  <a:cubicBezTo>
                    <a:pt x="18075" y="181"/>
                    <a:pt x="18050" y="214"/>
                    <a:pt x="18021" y="226"/>
                  </a:cubicBezTo>
                  <a:cubicBezTo>
                    <a:pt x="10159" y="3562"/>
                    <a:pt x="3583" y="9820"/>
                    <a:pt x="152" y="18220"/>
                  </a:cubicBezTo>
                  <a:lnTo>
                    <a:pt x="148" y="18220"/>
                  </a:lnTo>
                  <a:cubicBezTo>
                    <a:pt x="-278" y="19278"/>
                    <a:pt x="242" y="20473"/>
                    <a:pt x="1320" y="20896"/>
                  </a:cubicBezTo>
                  <a:cubicBezTo>
                    <a:pt x="2398" y="21318"/>
                    <a:pt x="3620" y="20803"/>
                    <a:pt x="4046" y="19749"/>
                  </a:cubicBezTo>
                  <a:lnTo>
                    <a:pt x="4051" y="19749"/>
                  </a:lnTo>
                  <a:cubicBezTo>
                    <a:pt x="7068" y="12356"/>
                    <a:pt x="12856" y="6858"/>
                    <a:pt x="19764" y="3956"/>
                  </a:cubicBezTo>
                  <a:cubicBezTo>
                    <a:pt x="20830" y="3506"/>
                    <a:pt x="21322" y="2298"/>
                    <a:pt x="20871" y="124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8" name="AutoShape 14"/>
            <p:cNvSpPr>
              <a:spLocks/>
            </p:cNvSpPr>
            <p:nvPr/>
          </p:nvSpPr>
          <p:spPr bwMode="auto">
            <a:xfrm>
              <a:off x="9217819" y="4508500"/>
              <a:ext cx="103981" cy="105569"/>
            </a:xfrm>
            <a:custGeom>
              <a:avLst/>
              <a:gdLst>
                <a:gd name="T0" fmla="+- 0 10797 198"/>
                <a:gd name="T1" fmla="*/ T0 w 21199"/>
                <a:gd name="T2" fmla="+- 0 10802 198"/>
                <a:gd name="T3" fmla="*/ 10802 h 21208"/>
                <a:gd name="T4" fmla="+- 0 10797 198"/>
                <a:gd name="T5" fmla="*/ T4 w 21199"/>
                <a:gd name="T6" fmla="+- 0 10802 198"/>
                <a:gd name="T7" fmla="*/ 10802 h 21208"/>
                <a:gd name="T8" fmla="+- 0 10797 198"/>
                <a:gd name="T9" fmla="*/ T8 w 21199"/>
                <a:gd name="T10" fmla="+- 0 10802 198"/>
                <a:gd name="T11" fmla="*/ 10802 h 21208"/>
                <a:gd name="T12" fmla="+- 0 10797 198"/>
                <a:gd name="T13" fmla="*/ T12 w 21199"/>
                <a:gd name="T14" fmla="+- 0 10802 198"/>
                <a:gd name="T15" fmla="*/ 10802 h 2120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99" h="21208">
                  <a:moveTo>
                    <a:pt x="21077" y="880"/>
                  </a:moveTo>
                  <a:cubicBezTo>
                    <a:pt x="20753" y="142"/>
                    <a:pt x="19881" y="-198"/>
                    <a:pt x="19129" y="117"/>
                  </a:cubicBezTo>
                  <a:cubicBezTo>
                    <a:pt x="19097" y="131"/>
                    <a:pt x="19071" y="162"/>
                    <a:pt x="19039" y="179"/>
                  </a:cubicBezTo>
                  <a:cubicBezTo>
                    <a:pt x="10706" y="3707"/>
                    <a:pt x="3739" y="10322"/>
                    <a:pt x="106" y="19208"/>
                  </a:cubicBezTo>
                  <a:cubicBezTo>
                    <a:pt x="-198" y="19957"/>
                    <a:pt x="172" y="20803"/>
                    <a:pt x="934" y="21101"/>
                  </a:cubicBezTo>
                  <a:cubicBezTo>
                    <a:pt x="1689" y="21401"/>
                    <a:pt x="2552" y="21041"/>
                    <a:pt x="2859" y="20292"/>
                  </a:cubicBezTo>
                  <a:cubicBezTo>
                    <a:pt x="6206" y="12096"/>
                    <a:pt x="12625" y="6008"/>
                    <a:pt x="20301" y="2787"/>
                  </a:cubicBezTo>
                  <a:cubicBezTo>
                    <a:pt x="21051" y="2469"/>
                    <a:pt x="21402" y="1618"/>
                    <a:pt x="21077" y="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AutoShape 15"/>
            <p:cNvSpPr>
              <a:spLocks/>
            </p:cNvSpPr>
            <p:nvPr/>
          </p:nvSpPr>
          <p:spPr bwMode="auto">
            <a:xfrm>
              <a:off x="9247188" y="4537075"/>
              <a:ext cx="88107" cy="90488"/>
            </a:xfrm>
            <a:custGeom>
              <a:avLst/>
              <a:gdLst>
                <a:gd name="T0" fmla="+- 0 10796 232"/>
                <a:gd name="T1" fmla="*/ T0 w 21129"/>
                <a:gd name="T2" fmla="+- 0 10804 234"/>
                <a:gd name="T3" fmla="*/ 10804 h 21141"/>
                <a:gd name="T4" fmla="+- 0 10796 232"/>
                <a:gd name="T5" fmla="*/ T4 w 21129"/>
                <a:gd name="T6" fmla="+- 0 10804 234"/>
                <a:gd name="T7" fmla="*/ 10804 h 21141"/>
                <a:gd name="T8" fmla="+- 0 10796 232"/>
                <a:gd name="T9" fmla="*/ T8 w 21129"/>
                <a:gd name="T10" fmla="+- 0 10804 234"/>
                <a:gd name="T11" fmla="*/ 10804 h 21141"/>
                <a:gd name="T12" fmla="+- 0 10796 232"/>
                <a:gd name="T13" fmla="*/ T12 w 21129"/>
                <a:gd name="T14" fmla="+- 0 10804 234"/>
                <a:gd name="T15" fmla="*/ 10804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9" h="21141">
                  <a:moveTo>
                    <a:pt x="20075" y="3267"/>
                  </a:moveTo>
                  <a:cubicBezTo>
                    <a:pt x="20953" y="2898"/>
                    <a:pt x="21368" y="1899"/>
                    <a:pt x="20987" y="1030"/>
                  </a:cubicBezTo>
                  <a:cubicBezTo>
                    <a:pt x="20611" y="168"/>
                    <a:pt x="19589" y="-234"/>
                    <a:pt x="18707" y="138"/>
                  </a:cubicBezTo>
                  <a:cubicBezTo>
                    <a:pt x="18670" y="152"/>
                    <a:pt x="18649" y="185"/>
                    <a:pt x="18615" y="198"/>
                  </a:cubicBezTo>
                  <a:cubicBezTo>
                    <a:pt x="10481" y="3647"/>
                    <a:pt x="3673" y="10118"/>
                    <a:pt x="124" y="18802"/>
                  </a:cubicBezTo>
                  <a:cubicBezTo>
                    <a:pt x="-232" y="19678"/>
                    <a:pt x="205" y="20666"/>
                    <a:pt x="1094" y="21019"/>
                  </a:cubicBezTo>
                  <a:cubicBezTo>
                    <a:pt x="1983" y="21366"/>
                    <a:pt x="2991" y="20946"/>
                    <a:pt x="3354" y="20071"/>
                  </a:cubicBezTo>
                  <a:cubicBezTo>
                    <a:pt x="6561" y="12205"/>
                    <a:pt x="12717" y="6360"/>
                    <a:pt x="20075" y="3274"/>
                  </a:cubicBezTo>
                  <a:cubicBezTo>
                    <a:pt x="20075" y="3274"/>
                    <a:pt x="20075" y="3267"/>
                    <a:pt x="20075" y="326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0" name="Group 79"/>
          <p:cNvGrpSpPr/>
          <p:nvPr/>
        </p:nvGrpSpPr>
        <p:grpSpPr>
          <a:xfrm>
            <a:off x="2777674" y="3879950"/>
            <a:ext cx="398362" cy="425258"/>
            <a:chOff x="9159875" y="1647825"/>
            <a:chExt cx="434975" cy="464344"/>
          </a:xfrm>
          <a:solidFill>
            <a:schemeClr val="accent3"/>
          </a:solidFill>
        </p:grpSpPr>
        <p:sp>
          <p:nvSpPr>
            <p:cNvPr id="81" name="AutoShape 78"/>
            <p:cNvSpPr>
              <a:spLocks/>
            </p:cNvSpPr>
            <p:nvPr/>
          </p:nvSpPr>
          <p:spPr bwMode="auto">
            <a:xfrm>
              <a:off x="9159875" y="1647825"/>
              <a:ext cx="434975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18900"/>
                  </a:moveTo>
                  <a:cubicBezTo>
                    <a:pt x="20160" y="19643"/>
                    <a:pt x="19513" y="20249"/>
                    <a:pt x="18720" y="20249"/>
                  </a:cubicBezTo>
                  <a:lnTo>
                    <a:pt x="2880" y="20249"/>
                  </a:lnTo>
                  <a:cubicBezTo>
                    <a:pt x="2086" y="20249"/>
                    <a:pt x="1440" y="19643"/>
                    <a:pt x="1440" y="18900"/>
                  </a:cubicBezTo>
                  <a:lnTo>
                    <a:pt x="1440" y="2700"/>
                  </a:lnTo>
                  <a:cubicBezTo>
                    <a:pt x="1440" y="1955"/>
                    <a:pt x="2086" y="1350"/>
                    <a:pt x="2880" y="1350"/>
                  </a:cubicBezTo>
                  <a:lnTo>
                    <a:pt x="18720" y="1350"/>
                  </a:lnTo>
                  <a:cubicBezTo>
                    <a:pt x="19513" y="1350"/>
                    <a:pt x="20160" y="1955"/>
                    <a:pt x="20160" y="2700"/>
                  </a:cubicBezTo>
                  <a:cubicBezTo>
                    <a:pt x="20160" y="2700"/>
                    <a:pt x="20160" y="18900"/>
                    <a:pt x="20160" y="18900"/>
                  </a:cubicBezTo>
                  <a:close/>
                  <a:moveTo>
                    <a:pt x="18720" y="0"/>
                  </a:moveTo>
                  <a:lnTo>
                    <a:pt x="2880" y="0"/>
                  </a:lnTo>
                  <a:cubicBezTo>
                    <a:pt x="1289" y="0"/>
                    <a:pt x="0" y="1208"/>
                    <a:pt x="0" y="2700"/>
                  </a:cubicBezTo>
                  <a:lnTo>
                    <a:pt x="0" y="18900"/>
                  </a:lnTo>
                  <a:cubicBezTo>
                    <a:pt x="0" y="20391"/>
                    <a:pt x="1289" y="21599"/>
                    <a:pt x="2880" y="21599"/>
                  </a:cubicBezTo>
                  <a:lnTo>
                    <a:pt x="18720" y="21599"/>
                  </a:lnTo>
                  <a:cubicBezTo>
                    <a:pt x="20310" y="21599"/>
                    <a:pt x="21599" y="20391"/>
                    <a:pt x="21599" y="18900"/>
                  </a:cubicBezTo>
                  <a:lnTo>
                    <a:pt x="21599" y="2700"/>
                  </a:lnTo>
                  <a:cubicBezTo>
                    <a:pt x="21599" y="1208"/>
                    <a:pt x="20310" y="0"/>
                    <a:pt x="1872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AutoShape 79"/>
            <p:cNvSpPr>
              <a:spLocks/>
            </p:cNvSpPr>
            <p:nvPr/>
          </p:nvSpPr>
          <p:spPr bwMode="auto">
            <a:xfrm>
              <a:off x="9217819" y="1705769"/>
              <a:ext cx="319088" cy="2905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18" y="20519"/>
                  </a:moveTo>
                  <a:lnTo>
                    <a:pt x="14053" y="16248"/>
                  </a:lnTo>
                  <a:lnTo>
                    <a:pt x="16690" y="12959"/>
                  </a:lnTo>
                  <a:lnTo>
                    <a:pt x="20618" y="17689"/>
                  </a:lnTo>
                  <a:lnTo>
                    <a:pt x="20618" y="20519"/>
                  </a:lnTo>
                  <a:cubicBezTo>
                    <a:pt x="20618" y="20519"/>
                    <a:pt x="17418" y="20519"/>
                    <a:pt x="17418" y="20519"/>
                  </a:cubicBezTo>
                  <a:close/>
                  <a:moveTo>
                    <a:pt x="981" y="11446"/>
                  </a:moveTo>
                  <a:lnTo>
                    <a:pt x="4909" y="6479"/>
                  </a:lnTo>
                  <a:lnTo>
                    <a:pt x="12828" y="16353"/>
                  </a:lnTo>
                  <a:lnTo>
                    <a:pt x="13398" y="17064"/>
                  </a:lnTo>
                  <a:lnTo>
                    <a:pt x="16109" y="20519"/>
                  </a:lnTo>
                  <a:lnTo>
                    <a:pt x="981" y="20519"/>
                  </a:lnTo>
                  <a:cubicBezTo>
                    <a:pt x="981" y="20519"/>
                    <a:pt x="981" y="11446"/>
                    <a:pt x="981" y="11446"/>
                  </a:cubicBezTo>
                  <a:close/>
                  <a:moveTo>
                    <a:pt x="20618" y="1080"/>
                  </a:moveTo>
                  <a:lnTo>
                    <a:pt x="20618" y="16058"/>
                  </a:lnTo>
                  <a:lnTo>
                    <a:pt x="17427" y="12244"/>
                  </a:lnTo>
                  <a:cubicBezTo>
                    <a:pt x="17240" y="12012"/>
                    <a:pt x="16972" y="11879"/>
                    <a:pt x="16690" y="11879"/>
                  </a:cubicBezTo>
                  <a:cubicBezTo>
                    <a:pt x="16409" y="11879"/>
                    <a:pt x="16141" y="12012"/>
                    <a:pt x="15954" y="12244"/>
                  </a:cubicBezTo>
                  <a:lnTo>
                    <a:pt x="13399" y="15432"/>
                  </a:lnTo>
                  <a:lnTo>
                    <a:pt x="5645" y="5764"/>
                  </a:lnTo>
                  <a:cubicBezTo>
                    <a:pt x="5458" y="5532"/>
                    <a:pt x="5190" y="5400"/>
                    <a:pt x="4909" y="5400"/>
                  </a:cubicBezTo>
                  <a:cubicBezTo>
                    <a:pt x="4627" y="5400"/>
                    <a:pt x="4359" y="5532"/>
                    <a:pt x="4172" y="5764"/>
                  </a:cubicBezTo>
                  <a:lnTo>
                    <a:pt x="981" y="9812"/>
                  </a:lnTo>
                  <a:lnTo>
                    <a:pt x="981" y="1080"/>
                  </a:lnTo>
                  <a:cubicBezTo>
                    <a:pt x="981" y="1080"/>
                    <a:pt x="20618" y="1080"/>
                    <a:pt x="20618" y="1080"/>
                  </a:cubicBezTo>
                  <a:close/>
                  <a:moveTo>
                    <a:pt x="20618" y="0"/>
                  </a:moveTo>
                  <a:lnTo>
                    <a:pt x="981" y="0"/>
                  </a:lnTo>
                  <a:cubicBezTo>
                    <a:pt x="439" y="0"/>
                    <a:pt x="0" y="483"/>
                    <a:pt x="0" y="1080"/>
                  </a:cubicBezTo>
                  <a:lnTo>
                    <a:pt x="0" y="20519"/>
                  </a:lnTo>
                  <a:cubicBezTo>
                    <a:pt x="0" y="21116"/>
                    <a:pt x="439" y="21599"/>
                    <a:pt x="981" y="21599"/>
                  </a:cubicBezTo>
                  <a:lnTo>
                    <a:pt x="20618" y="21599"/>
                  </a:lnTo>
                  <a:cubicBezTo>
                    <a:pt x="21160" y="21599"/>
                    <a:pt x="21600" y="21116"/>
                    <a:pt x="21600" y="20519"/>
                  </a:cubicBezTo>
                  <a:lnTo>
                    <a:pt x="21600" y="1080"/>
                  </a:lnTo>
                  <a:cubicBezTo>
                    <a:pt x="21600" y="483"/>
                    <a:pt x="21160" y="0"/>
                    <a:pt x="2061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AutoShape 80"/>
            <p:cNvSpPr>
              <a:spLocks/>
            </p:cNvSpPr>
            <p:nvPr/>
          </p:nvSpPr>
          <p:spPr bwMode="auto">
            <a:xfrm>
              <a:off x="9391650" y="1749425"/>
              <a:ext cx="87313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3600"/>
                  </a:moveTo>
                  <a:cubicBezTo>
                    <a:pt x="14769" y="3600"/>
                    <a:pt x="17999" y="6827"/>
                    <a:pt x="17999" y="10800"/>
                  </a:cubicBezTo>
                  <a:cubicBezTo>
                    <a:pt x="17999" y="14769"/>
                    <a:pt x="14769" y="18000"/>
                    <a:pt x="10800" y="18000"/>
                  </a:cubicBezTo>
                  <a:cubicBezTo>
                    <a:pt x="6830" y="18000"/>
                    <a:pt x="3600" y="14769"/>
                    <a:pt x="3600" y="10800"/>
                  </a:cubicBezTo>
                  <a:cubicBezTo>
                    <a:pt x="3600" y="6827"/>
                    <a:pt x="6830" y="3600"/>
                    <a:pt x="10800" y="3600"/>
                  </a:cubicBezTo>
                  <a:moveTo>
                    <a:pt x="10800" y="21599"/>
                  </a:moveTo>
                  <a:cubicBezTo>
                    <a:pt x="16766" y="21599"/>
                    <a:pt x="21600" y="16762"/>
                    <a:pt x="21600" y="10800"/>
                  </a:cubicBezTo>
                  <a:cubicBezTo>
                    <a:pt x="21600" y="4833"/>
                    <a:pt x="16766" y="0"/>
                    <a:pt x="10800" y="0"/>
                  </a:cubicBezTo>
                  <a:cubicBezTo>
                    <a:pt x="4833" y="0"/>
                    <a:pt x="0" y="4833"/>
                    <a:pt x="0" y="10800"/>
                  </a:cubicBezTo>
                  <a:cubicBezTo>
                    <a:pt x="0" y="16762"/>
                    <a:pt x="4833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4" name="Group 83"/>
          <p:cNvGrpSpPr/>
          <p:nvPr/>
        </p:nvGrpSpPr>
        <p:grpSpPr>
          <a:xfrm>
            <a:off x="2776978" y="2260182"/>
            <a:ext cx="425985" cy="399088"/>
            <a:chOff x="5368132" y="3540125"/>
            <a:chExt cx="465138" cy="435769"/>
          </a:xfrm>
          <a:solidFill>
            <a:schemeClr val="accent1"/>
          </a:solidFill>
        </p:grpSpPr>
        <p:sp>
          <p:nvSpPr>
            <p:cNvPr id="85" name="AutoShape 110"/>
            <p:cNvSpPr>
              <a:spLocks/>
            </p:cNvSpPr>
            <p:nvPr/>
          </p:nvSpPr>
          <p:spPr bwMode="auto">
            <a:xfrm>
              <a:off x="5426869" y="3598069"/>
              <a:ext cx="347663" cy="2325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99" y="20255"/>
                  </a:moveTo>
                  <a:lnTo>
                    <a:pt x="899" y="20255"/>
                  </a:lnTo>
                  <a:lnTo>
                    <a:pt x="899" y="1350"/>
                  </a:lnTo>
                  <a:lnTo>
                    <a:pt x="20699" y="1350"/>
                  </a:lnTo>
                  <a:cubicBezTo>
                    <a:pt x="20699" y="1350"/>
                    <a:pt x="20699" y="20255"/>
                    <a:pt x="20699" y="20255"/>
                  </a:cubicBezTo>
                  <a:close/>
                  <a:moveTo>
                    <a:pt x="20699" y="0"/>
                  </a:moveTo>
                  <a:lnTo>
                    <a:pt x="899" y="5"/>
                  </a:lnTo>
                  <a:cubicBezTo>
                    <a:pt x="402" y="5"/>
                    <a:pt x="0" y="603"/>
                    <a:pt x="0" y="1350"/>
                  </a:cubicBezTo>
                  <a:lnTo>
                    <a:pt x="0" y="20249"/>
                  </a:lnTo>
                  <a:cubicBezTo>
                    <a:pt x="0" y="20996"/>
                    <a:pt x="402" y="21599"/>
                    <a:pt x="899" y="21599"/>
                  </a:cubicBezTo>
                  <a:lnTo>
                    <a:pt x="20699" y="21599"/>
                  </a:lnTo>
                  <a:cubicBezTo>
                    <a:pt x="21197" y="21599"/>
                    <a:pt x="21600" y="20996"/>
                    <a:pt x="21600" y="20249"/>
                  </a:cubicBezTo>
                  <a:lnTo>
                    <a:pt x="21600" y="1350"/>
                  </a:lnTo>
                  <a:cubicBezTo>
                    <a:pt x="21600" y="603"/>
                    <a:pt x="21197" y="0"/>
                    <a:pt x="206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" name="AutoShape 111"/>
            <p:cNvSpPr>
              <a:spLocks/>
            </p:cNvSpPr>
            <p:nvPr/>
          </p:nvSpPr>
          <p:spPr bwMode="auto">
            <a:xfrm>
              <a:off x="5368132" y="3540125"/>
              <a:ext cx="465138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6562"/>
                  </a:moveTo>
                  <a:cubicBezTo>
                    <a:pt x="20249" y="16959"/>
                    <a:pt x="19946" y="17282"/>
                    <a:pt x="19575" y="17282"/>
                  </a:cubicBezTo>
                  <a:lnTo>
                    <a:pt x="13499" y="17282"/>
                  </a:lnTo>
                  <a:lnTo>
                    <a:pt x="8099" y="17282"/>
                  </a:lnTo>
                  <a:lnTo>
                    <a:pt x="2024" y="17282"/>
                  </a:lnTo>
                  <a:cubicBezTo>
                    <a:pt x="1651" y="17282"/>
                    <a:pt x="1349" y="16959"/>
                    <a:pt x="1349" y="16562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9575" y="1440"/>
                  </a:lnTo>
                  <a:cubicBezTo>
                    <a:pt x="19946" y="1440"/>
                    <a:pt x="20249" y="1762"/>
                    <a:pt x="20249" y="2160"/>
                  </a:cubicBezTo>
                  <a:cubicBezTo>
                    <a:pt x="20249" y="2160"/>
                    <a:pt x="20249" y="16562"/>
                    <a:pt x="20249" y="16562"/>
                  </a:cubicBezTo>
                  <a:close/>
                  <a:moveTo>
                    <a:pt x="19575" y="0"/>
                  </a:moveTo>
                  <a:lnTo>
                    <a:pt x="2024" y="0"/>
                  </a:lnTo>
                  <a:cubicBezTo>
                    <a:pt x="905" y="0"/>
                    <a:pt x="0" y="966"/>
                    <a:pt x="0" y="2160"/>
                  </a:cubicBezTo>
                  <a:lnTo>
                    <a:pt x="0" y="16562"/>
                  </a:lnTo>
                  <a:cubicBezTo>
                    <a:pt x="0" y="17753"/>
                    <a:pt x="903" y="18718"/>
                    <a:pt x="2018" y="18721"/>
                  </a:cubicBezTo>
                  <a:lnTo>
                    <a:pt x="8774" y="18721"/>
                  </a:lnTo>
                  <a:lnTo>
                    <a:pt x="8774" y="19597"/>
                  </a:lnTo>
                  <a:lnTo>
                    <a:pt x="4561" y="20181"/>
                  </a:lnTo>
                  <a:cubicBezTo>
                    <a:pt x="4260" y="20262"/>
                    <a:pt x="4049" y="20549"/>
                    <a:pt x="4049" y="20879"/>
                  </a:cubicBezTo>
                  <a:cubicBezTo>
                    <a:pt x="4049" y="21277"/>
                    <a:pt x="4351" y="21599"/>
                    <a:pt x="4724" y="21599"/>
                  </a:cubicBezTo>
                  <a:lnTo>
                    <a:pt x="16874" y="21599"/>
                  </a:lnTo>
                  <a:cubicBezTo>
                    <a:pt x="17248" y="21599"/>
                    <a:pt x="17549" y="21277"/>
                    <a:pt x="17549" y="20879"/>
                  </a:cubicBezTo>
                  <a:cubicBezTo>
                    <a:pt x="17549" y="20549"/>
                    <a:pt x="17339" y="20262"/>
                    <a:pt x="17038" y="20181"/>
                  </a:cubicBezTo>
                  <a:lnTo>
                    <a:pt x="12824" y="19597"/>
                  </a:lnTo>
                  <a:lnTo>
                    <a:pt x="12824" y="18721"/>
                  </a:lnTo>
                  <a:lnTo>
                    <a:pt x="19581" y="18721"/>
                  </a:lnTo>
                  <a:cubicBezTo>
                    <a:pt x="20696" y="18718"/>
                    <a:pt x="21600" y="17753"/>
                    <a:pt x="21600" y="16562"/>
                  </a:cubicBezTo>
                  <a:lnTo>
                    <a:pt x="21600" y="2160"/>
                  </a:lnTo>
                  <a:cubicBezTo>
                    <a:pt x="21600" y="966"/>
                    <a:pt x="20692" y="0"/>
                    <a:pt x="19575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2777323" y="3090419"/>
            <a:ext cx="425985" cy="358380"/>
            <a:chOff x="5368132" y="2625725"/>
            <a:chExt cx="465138" cy="391319"/>
          </a:xfrm>
          <a:solidFill>
            <a:schemeClr val="accent2"/>
          </a:solidFill>
        </p:grpSpPr>
        <p:sp>
          <p:nvSpPr>
            <p:cNvPr id="88" name="AutoShape 120"/>
            <p:cNvSpPr>
              <a:spLocks/>
            </p:cNvSpPr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9" name="AutoShape 121"/>
            <p:cNvSpPr>
              <a:spLocks/>
            </p:cNvSpPr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0" name="AutoShape 122"/>
            <p:cNvSpPr>
              <a:spLocks/>
            </p:cNvSpPr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1" name="Group 90"/>
          <p:cNvGrpSpPr/>
          <p:nvPr/>
        </p:nvGrpSpPr>
        <p:grpSpPr>
          <a:xfrm>
            <a:off x="2773417" y="4736359"/>
            <a:ext cx="425258" cy="332211"/>
            <a:chOff x="2581275" y="1710532"/>
            <a:chExt cx="464344" cy="362744"/>
          </a:xfrm>
          <a:solidFill>
            <a:schemeClr val="accent4"/>
          </a:solidFill>
        </p:grpSpPr>
        <p:sp>
          <p:nvSpPr>
            <p:cNvPr id="92" name="AutoShape 140"/>
            <p:cNvSpPr>
              <a:spLocks/>
            </p:cNvSpPr>
            <p:nvPr/>
          </p:nvSpPr>
          <p:spPr bwMode="auto">
            <a:xfrm>
              <a:off x="2639219" y="1768475"/>
              <a:ext cx="290513" cy="235744"/>
            </a:xfrm>
            <a:custGeom>
              <a:avLst/>
              <a:gdLst>
                <a:gd name="T0" fmla="+- 0 10800 376"/>
                <a:gd name="T1" fmla="*/ T0 w 20848"/>
                <a:gd name="T2" fmla="*/ 10800 h 21600"/>
                <a:gd name="T3" fmla="+- 0 10800 376"/>
                <a:gd name="T4" fmla="*/ T3 w 20848"/>
                <a:gd name="T5" fmla="*/ 10800 h 21600"/>
                <a:gd name="T6" fmla="+- 0 10800 376"/>
                <a:gd name="T7" fmla="*/ T6 w 20848"/>
                <a:gd name="T8" fmla="*/ 10800 h 21600"/>
                <a:gd name="T9" fmla="+- 0 10800 376"/>
                <a:gd name="T10" fmla="*/ T9 w 208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848" h="21600">
                  <a:moveTo>
                    <a:pt x="18728" y="19178"/>
                  </a:moveTo>
                  <a:cubicBezTo>
                    <a:pt x="13191" y="20631"/>
                    <a:pt x="7654" y="20631"/>
                    <a:pt x="2118" y="19178"/>
                  </a:cubicBezTo>
                  <a:cubicBezTo>
                    <a:pt x="678" y="13592"/>
                    <a:pt x="678" y="8008"/>
                    <a:pt x="2118" y="2421"/>
                  </a:cubicBezTo>
                  <a:cubicBezTo>
                    <a:pt x="7654" y="968"/>
                    <a:pt x="13191" y="968"/>
                    <a:pt x="18728" y="2421"/>
                  </a:cubicBezTo>
                  <a:cubicBezTo>
                    <a:pt x="20168" y="8008"/>
                    <a:pt x="20168" y="13592"/>
                    <a:pt x="18728" y="19178"/>
                  </a:cubicBezTo>
                  <a:moveTo>
                    <a:pt x="18938" y="1116"/>
                  </a:moveTo>
                  <a:cubicBezTo>
                    <a:pt x="16114" y="375"/>
                    <a:pt x="13249" y="0"/>
                    <a:pt x="10423" y="0"/>
                  </a:cubicBezTo>
                  <a:cubicBezTo>
                    <a:pt x="7597" y="0"/>
                    <a:pt x="4732" y="375"/>
                    <a:pt x="1908" y="1116"/>
                  </a:cubicBezTo>
                  <a:cubicBezTo>
                    <a:pt x="1543" y="1213"/>
                    <a:pt x="1244" y="1552"/>
                    <a:pt x="1127" y="2004"/>
                  </a:cubicBezTo>
                  <a:cubicBezTo>
                    <a:pt x="-376" y="7841"/>
                    <a:pt x="-376" y="13759"/>
                    <a:pt x="1127" y="19593"/>
                  </a:cubicBezTo>
                  <a:cubicBezTo>
                    <a:pt x="1244" y="20047"/>
                    <a:pt x="1543" y="20386"/>
                    <a:pt x="1908" y="20482"/>
                  </a:cubicBezTo>
                  <a:cubicBezTo>
                    <a:pt x="4732" y="21224"/>
                    <a:pt x="7597" y="21600"/>
                    <a:pt x="10423" y="21600"/>
                  </a:cubicBezTo>
                  <a:cubicBezTo>
                    <a:pt x="13249" y="21600"/>
                    <a:pt x="16114" y="21224"/>
                    <a:pt x="18938" y="20482"/>
                  </a:cubicBezTo>
                  <a:cubicBezTo>
                    <a:pt x="19303" y="20386"/>
                    <a:pt x="19602" y="20047"/>
                    <a:pt x="19719" y="19593"/>
                  </a:cubicBezTo>
                  <a:cubicBezTo>
                    <a:pt x="21223" y="13759"/>
                    <a:pt x="21223" y="7841"/>
                    <a:pt x="19719" y="2004"/>
                  </a:cubicBezTo>
                  <a:cubicBezTo>
                    <a:pt x="19602" y="1552"/>
                    <a:pt x="19303" y="1213"/>
                    <a:pt x="18938" y="111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3" name="AutoShape 141"/>
            <p:cNvSpPr>
              <a:spLocks/>
            </p:cNvSpPr>
            <p:nvPr/>
          </p:nvSpPr>
          <p:spPr bwMode="auto">
            <a:xfrm>
              <a:off x="2581275" y="1710532"/>
              <a:ext cx="464344" cy="362744"/>
            </a:xfrm>
            <a:custGeom>
              <a:avLst/>
              <a:gdLst>
                <a:gd name="T0" fmla="+- 0 10800 252"/>
                <a:gd name="T1" fmla="*/ T0 w 21096"/>
                <a:gd name="T2" fmla="*/ 10800 h 21600"/>
                <a:gd name="T3" fmla="+- 0 10800 252"/>
                <a:gd name="T4" fmla="*/ T3 w 21096"/>
                <a:gd name="T5" fmla="*/ 10800 h 21600"/>
                <a:gd name="T6" fmla="+- 0 10800 252"/>
                <a:gd name="T7" fmla="*/ T6 w 21096"/>
                <a:gd name="T8" fmla="*/ 10800 h 21600"/>
                <a:gd name="T9" fmla="+- 0 10800 252"/>
                <a:gd name="T10" fmla="*/ T9 w 210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096" h="21600">
                  <a:moveTo>
                    <a:pt x="19056" y="18331"/>
                  </a:moveTo>
                  <a:cubicBezTo>
                    <a:pt x="13383" y="19233"/>
                    <a:pt x="7711" y="19233"/>
                    <a:pt x="2038" y="18331"/>
                  </a:cubicBezTo>
                  <a:cubicBezTo>
                    <a:pt x="1074" y="13022"/>
                    <a:pt x="1074" y="7713"/>
                    <a:pt x="2038" y="2404"/>
                  </a:cubicBezTo>
                  <a:cubicBezTo>
                    <a:pt x="7711" y="1502"/>
                    <a:pt x="13383" y="1502"/>
                    <a:pt x="19056" y="2404"/>
                  </a:cubicBezTo>
                  <a:cubicBezTo>
                    <a:pt x="20021" y="7713"/>
                    <a:pt x="20021" y="13022"/>
                    <a:pt x="19056" y="18331"/>
                  </a:cubicBezTo>
                  <a:moveTo>
                    <a:pt x="20338" y="2005"/>
                  </a:moveTo>
                  <a:cubicBezTo>
                    <a:pt x="20211" y="1301"/>
                    <a:pt x="19762" y="776"/>
                    <a:pt x="19215" y="689"/>
                  </a:cubicBezTo>
                  <a:cubicBezTo>
                    <a:pt x="16339" y="232"/>
                    <a:pt x="13423" y="0"/>
                    <a:pt x="10547" y="0"/>
                  </a:cubicBezTo>
                  <a:cubicBezTo>
                    <a:pt x="7671" y="0"/>
                    <a:pt x="4755" y="232"/>
                    <a:pt x="1879" y="689"/>
                  </a:cubicBezTo>
                  <a:cubicBezTo>
                    <a:pt x="1332" y="776"/>
                    <a:pt x="883" y="1301"/>
                    <a:pt x="756" y="2005"/>
                  </a:cubicBezTo>
                  <a:cubicBezTo>
                    <a:pt x="-252" y="7553"/>
                    <a:pt x="-252" y="13181"/>
                    <a:pt x="756" y="18731"/>
                  </a:cubicBezTo>
                  <a:cubicBezTo>
                    <a:pt x="883" y="19434"/>
                    <a:pt x="1332" y="19959"/>
                    <a:pt x="1879" y="20046"/>
                  </a:cubicBezTo>
                  <a:cubicBezTo>
                    <a:pt x="3265" y="20266"/>
                    <a:pt x="4660" y="20429"/>
                    <a:pt x="6055" y="20544"/>
                  </a:cubicBezTo>
                  <a:cubicBezTo>
                    <a:pt x="5979" y="20606"/>
                    <a:pt x="5931" y="20670"/>
                    <a:pt x="5931" y="20735"/>
                  </a:cubicBezTo>
                  <a:cubicBezTo>
                    <a:pt x="5931" y="21213"/>
                    <a:pt x="7997" y="21599"/>
                    <a:pt x="10547" y="21599"/>
                  </a:cubicBezTo>
                  <a:cubicBezTo>
                    <a:pt x="13097" y="21599"/>
                    <a:pt x="15164" y="21213"/>
                    <a:pt x="15164" y="20735"/>
                  </a:cubicBezTo>
                  <a:cubicBezTo>
                    <a:pt x="15164" y="20670"/>
                    <a:pt x="15115" y="20606"/>
                    <a:pt x="15040" y="20544"/>
                  </a:cubicBezTo>
                  <a:cubicBezTo>
                    <a:pt x="16434" y="20429"/>
                    <a:pt x="17830" y="20266"/>
                    <a:pt x="19215" y="20046"/>
                  </a:cubicBezTo>
                  <a:cubicBezTo>
                    <a:pt x="19762" y="19959"/>
                    <a:pt x="20211" y="19434"/>
                    <a:pt x="20338" y="18731"/>
                  </a:cubicBezTo>
                  <a:cubicBezTo>
                    <a:pt x="21347" y="13181"/>
                    <a:pt x="21347" y="7553"/>
                    <a:pt x="20338" y="200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4" name="AutoShape 142"/>
            <p:cNvSpPr>
              <a:spLocks/>
            </p:cNvSpPr>
            <p:nvPr/>
          </p:nvSpPr>
          <p:spPr bwMode="auto">
            <a:xfrm>
              <a:off x="2944019" y="1783557"/>
              <a:ext cx="43656" cy="428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200"/>
                  </a:moveTo>
                  <a:cubicBezTo>
                    <a:pt x="12779" y="7200"/>
                    <a:pt x="14399" y="8820"/>
                    <a:pt x="14399" y="10800"/>
                  </a:cubicBezTo>
                  <a:cubicBezTo>
                    <a:pt x="14399" y="12779"/>
                    <a:pt x="12779" y="14400"/>
                    <a:pt x="10800" y="14400"/>
                  </a:cubicBezTo>
                  <a:cubicBezTo>
                    <a:pt x="8820" y="14400"/>
                    <a:pt x="7199" y="12779"/>
                    <a:pt x="7199" y="10800"/>
                  </a:cubicBezTo>
                  <a:cubicBezTo>
                    <a:pt x="7199" y="8820"/>
                    <a:pt x="8820" y="7200"/>
                    <a:pt x="10800" y="7200"/>
                  </a:cubicBezTo>
                  <a:moveTo>
                    <a:pt x="10800" y="21599"/>
                  </a:move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5" name="AutoShape 143"/>
            <p:cNvSpPr>
              <a:spLocks/>
            </p:cNvSpPr>
            <p:nvPr/>
          </p:nvSpPr>
          <p:spPr bwMode="auto">
            <a:xfrm>
              <a:off x="2929732" y="1971675"/>
              <a:ext cx="57944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6" name="AutoShape 144"/>
            <p:cNvSpPr>
              <a:spLocks/>
            </p:cNvSpPr>
            <p:nvPr/>
          </p:nvSpPr>
          <p:spPr bwMode="auto">
            <a:xfrm>
              <a:off x="2944019" y="1928019"/>
              <a:ext cx="58738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7" name="AutoShape 145"/>
            <p:cNvSpPr>
              <a:spLocks/>
            </p:cNvSpPr>
            <p:nvPr/>
          </p:nvSpPr>
          <p:spPr bwMode="auto">
            <a:xfrm>
              <a:off x="2944019" y="1885157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8" name="AutoShape 146"/>
            <p:cNvSpPr>
              <a:spLocks/>
            </p:cNvSpPr>
            <p:nvPr/>
          </p:nvSpPr>
          <p:spPr bwMode="auto">
            <a:xfrm>
              <a:off x="2697957" y="1826419"/>
              <a:ext cx="86519" cy="61119"/>
            </a:xfrm>
            <a:custGeom>
              <a:avLst/>
              <a:gdLst>
                <a:gd name="T0" fmla="+- 0 10822 44"/>
                <a:gd name="T1" fmla="*/ T0 w 21556"/>
                <a:gd name="T2" fmla="+- 0 10826 53"/>
                <a:gd name="T3" fmla="*/ 10826 h 21547"/>
                <a:gd name="T4" fmla="+- 0 10822 44"/>
                <a:gd name="T5" fmla="*/ T4 w 21556"/>
                <a:gd name="T6" fmla="+- 0 10826 53"/>
                <a:gd name="T7" fmla="*/ 10826 h 21547"/>
                <a:gd name="T8" fmla="+- 0 10822 44"/>
                <a:gd name="T9" fmla="*/ T8 w 21556"/>
                <a:gd name="T10" fmla="+- 0 10826 53"/>
                <a:gd name="T11" fmla="*/ 10826 h 21547"/>
                <a:gd name="T12" fmla="+- 0 10822 44"/>
                <a:gd name="T13" fmla="*/ T12 w 21556"/>
                <a:gd name="T14" fmla="+- 0 10826 53"/>
                <a:gd name="T15" fmla="*/ 10826 h 215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556" h="21547">
                  <a:moveTo>
                    <a:pt x="19751" y="2"/>
                  </a:moveTo>
                  <a:lnTo>
                    <a:pt x="3200" y="1845"/>
                  </a:lnTo>
                  <a:cubicBezTo>
                    <a:pt x="2215" y="2010"/>
                    <a:pt x="1272" y="3284"/>
                    <a:pt x="1106" y="4676"/>
                  </a:cubicBezTo>
                  <a:lnTo>
                    <a:pt x="1" y="18986"/>
                  </a:lnTo>
                  <a:cubicBezTo>
                    <a:pt x="-44" y="20398"/>
                    <a:pt x="724" y="21547"/>
                    <a:pt x="1712" y="21547"/>
                  </a:cubicBezTo>
                  <a:cubicBezTo>
                    <a:pt x="2698" y="21547"/>
                    <a:pt x="3542" y="20398"/>
                    <a:pt x="3582" y="18978"/>
                  </a:cubicBezTo>
                  <a:lnTo>
                    <a:pt x="4185" y="9251"/>
                  </a:lnTo>
                  <a:cubicBezTo>
                    <a:pt x="4319" y="7849"/>
                    <a:pt x="5235" y="6592"/>
                    <a:pt x="6220" y="6447"/>
                  </a:cubicBezTo>
                  <a:lnTo>
                    <a:pt x="19751" y="5128"/>
                  </a:lnTo>
                  <a:cubicBezTo>
                    <a:pt x="20743" y="5078"/>
                    <a:pt x="21556" y="3884"/>
                    <a:pt x="21556" y="2467"/>
                  </a:cubicBezTo>
                  <a:cubicBezTo>
                    <a:pt x="21556" y="1055"/>
                    <a:pt x="20743" y="-53"/>
                    <a:pt x="19751" y="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9" name="Group 98"/>
          <p:cNvGrpSpPr/>
          <p:nvPr/>
        </p:nvGrpSpPr>
        <p:grpSpPr>
          <a:xfrm>
            <a:off x="3288135" y="2126544"/>
            <a:ext cx="2578433" cy="658282"/>
            <a:chOff x="8676119" y="2245064"/>
            <a:chExt cx="3378732" cy="718784"/>
          </a:xfrm>
        </p:grpSpPr>
        <p:sp>
          <p:nvSpPr>
            <p:cNvPr id="100" name="TextBox 99"/>
            <p:cNvSpPr txBox="1"/>
            <p:nvPr/>
          </p:nvSpPr>
          <p:spPr>
            <a:xfrm>
              <a:off x="8683445" y="2245064"/>
              <a:ext cx="1646828" cy="28229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1" name="Rectangle 100"/>
            <p:cNvSpPr/>
            <p:nvPr/>
          </p:nvSpPr>
          <p:spPr>
            <a:xfrm>
              <a:off x="8676119" y="2479916"/>
              <a:ext cx="3378732" cy="4839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，点击添加相关标题文字，点击添加相关标题文字，点击添加相关标题文字，修改文字内容，也可以直接复制你的内容到此。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4" name="Group 113"/>
          <p:cNvGrpSpPr/>
          <p:nvPr/>
        </p:nvGrpSpPr>
        <p:grpSpPr>
          <a:xfrm>
            <a:off x="3288135" y="2974236"/>
            <a:ext cx="2578433" cy="663725"/>
            <a:chOff x="8676119" y="2239121"/>
            <a:chExt cx="3378732" cy="724729"/>
          </a:xfrm>
        </p:grpSpPr>
        <p:sp>
          <p:nvSpPr>
            <p:cNvPr id="115" name="TextBox 114"/>
            <p:cNvSpPr txBox="1"/>
            <p:nvPr/>
          </p:nvSpPr>
          <p:spPr>
            <a:xfrm>
              <a:off x="8683445" y="2239121"/>
              <a:ext cx="1646828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6" name="Rectangle 115"/>
            <p:cNvSpPr/>
            <p:nvPr/>
          </p:nvSpPr>
          <p:spPr>
            <a:xfrm>
              <a:off x="8676119" y="2479917"/>
              <a:ext cx="3378732" cy="48393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，点击添加相关标题文字，点击添加相关标题文字，点击添加相关标题文字，修改文字内容，也可以直接复制你的内容到此。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7" name="Group 116"/>
          <p:cNvGrpSpPr/>
          <p:nvPr/>
        </p:nvGrpSpPr>
        <p:grpSpPr>
          <a:xfrm>
            <a:off x="3288135" y="3808330"/>
            <a:ext cx="2578433" cy="635347"/>
            <a:chOff x="8676119" y="2270107"/>
            <a:chExt cx="3378732" cy="693743"/>
          </a:xfrm>
        </p:grpSpPr>
        <p:sp>
          <p:nvSpPr>
            <p:cNvPr id="118" name="TextBox 117"/>
            <p:cNvSpPr txBox="1"/>
            <p:nvPr/>
          </p:nvSpPr>
          <p:spPr>
            <a:xfrm>
              <a:off x="8683445" y="2270107"/>
              <a:ext cx="1646828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9" name="Rectangle 118"/>
            <p:cNvSpPr/>
            <p:nvPr/>
          </p:nvSpPr>
          <p:spPr>
            <a:xfrm>
              <a:off x="8676119" y="2479917"/>
              <a:ext cx="3378732" cy="48393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，点击添加相关标题文字，点击添加相关标题文字，点击添加相关标题文字，修改文字内容，也可以直接复制你的内容到此。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0" name="Group 119"/>
          <p:cNvGrpSpPr/>
          <p:nvPr/>
        </p:nvGrpSpPr>
        <p:grpSpPr>
          <a:xfrm>
            <a:off x="3288135" y="4614044"/>
            <a:ext cx="2578433" cy="648547"/>
            <a:chOff x="8676119" y="2255696"/>
            <a:chExt cx="3378732" cy="708155"/>
          </a:xfrm>
        </p:grpSpPr>
        <p:sp>
          <p:nvSpPr>
            <p:cNvPr id="121" name="TextBox 120"/>
            <p:cNvSpPr txBox="1"/>
            <p:nvPr/>
          </p:nvSpPr>
          <p:spPr>
            <a:xfrm>
              <a:off x="8683445" y="2255696"/>
              <a:ext cx="1646828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2" name="Rectangle 121"/>
            <p:cNvSpPr/>
            <p:nvPr/>
          </p:nvSpPr>
          <p:spPr>
            <a:xfrm>
              <a:off x="8676119" y="2479919"/>
              <a:ext cx="3378732" cy="4839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，点击添加相关标题文字，点击添加相关标题文字，点击添加相关标题文字，修改文字内容，也可以直接复制你的内容到此。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3" name="Group 122"/>
          <p:cNvGrpSpPr/>
          <p:nvPr/>
        </p:nvGrpSpPr>
        <p:grpSpPr>
          <a:xfrm>
            <a:off x="3288135" y="5432955"/>
            <a:ext cx="2578433" cy="643602"/>
            <a:chOff x="8676119" y="2261094"/>
            <a:chExt cx="3378732" cy="702756"/>
          </a:xfrm>
        </p:grpSpPr>
        <p:sp>
          <p:nvSpPr>
            <p:cNvPr id="124" name="TextBox 123"/>
            <p:cNvSpPr txBox="1"/>
            <p:nvPr/>
          </p:nvSpPr>
          <p:spPr>
            <a:xfrm>
              <a:off x="8683445" y="2261094"/>
              <a:ext cx="1646828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Rectangle 124"/>
            <p:cNvSpPr/>
            <p:nvPr/>
          </p:nvSpPr>
          <p:spPr>
            <a:xfrm>
              <a:off x="8676119" y="2479918"/>
              <a:ext cx="3378732" cy="4839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，点击添加相关标题文字，点击添加相关标题文字，点击添加相关标题文字，修改文字内容，也可以直接复制你的内容到此。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02" name="Title 36"/>
          <p:cNvSpPr txBox="1">
            <a:spLocks/>
          </p:cNvSpPr>
          <p:nvPr/>
        </p:nvSpPr>
        <p:spPr>
          <a:xfrm>
            <a:off x="4487044" y="182486"/>
            <a:ext cx="3884663" cy="73559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</a:pPr>
            <a:r>
              <a:rPr lang="zh-CN" altLang="en-US" sz="2800" dirty="0" smtClean="0">
                <a:solidFill>
                  <a:srgbClr val="1B294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AU" sz="2800" dirty="0">
              <a:solidFill>
                <a:srgbClr val="1B294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3" name="Subtitle 37"/>
          <p:cNvSpPr txBox="1">
            <a:spLocks/>
          </p:cNvSpPr>
          <p:nvPr/>
        </p:nvSpPr>
        <p:spPr>
          <a:xfrm>
            <a:off x="5062476" y="682507"/>
            <a:ext cx="2733798" cy="39466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None/>
            </a:pPr>
            <a:r>
              <a:rPr lang="en-US" sz="1400" dirty="0" smtClean="0">
                <a:solidFill>
                  <a:srgbClr val="F8284B"/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AU" sz="1400" dirty="0">
              <a:solidFill>
                <a:srgbClr val="F8284B"/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49698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00"/>
                            </p:stCondLst>
                            <p:childTnLst>
                              <p:par>
                                <p:cTn id="96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2500"/>
                            </p:stCondLst>
                            <p:childTnLst>
                              <p:par>
                                <p:cTn id="10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1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3500"/>
                            </p:stCondLst>
                            <p:childTnLst>
                              <p:par>
                                <p:cTn id="1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4000"/>
                            </p:stCondLst>
                            <p:childTnLst>
                              <p:par>
                                <p:cTn id="1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4500"/>
                            </p:stCondLst>
                            <p:childTnLst>
                              <p:par>
                                <p:cTn id="13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5000"/>
                            </p:stCondLst>
                            <p:childTnLst>
                              <p:par>
                                <p:cTn id="13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5500"/>
                            </p:stCondLst>
                            <p:childTnLst>
                              <p:par>
                                <p:cTn id="14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6000"/>
                            </p:stCondLst>
                            <p:childTnLst>
                              <p:par>
                                <p:cTn id="14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6500"/>
                            </p:stCondLst>
                            <p:childTnLst>
                              <p:par>
                                <p:cTn id="15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500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7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7000"/>
                            </p:stCondLst>
                            <p:childTnLst>
                              <p:par>
                                <p:cTn id="15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500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3"/>
          <p:cNvGrpSpPr/>
          <p:nvPr/>
        </p:nvGrpSpPr>
        <p:grpSpPr>
          <a:xfrm>
            <a:off x="2948459" y="5797826"/>
            <a:ext cx="7707843" cy="245661"/>
            <a:chOff x="1105494" y="4417230"/>
            <a:chExt cx="6311866" cy="201168"/>
          </a:xfrm>
        </p:grpSpPr>
        <p:grpSp>
          <p:nvGrpSpPr>
            <p:cNvPr id="3" name="Group 50"/>
            <p:cNvGrpSpPr/>
            <p:nvPr/>
          </p:nvGrpSpPr>
          <p:grpSpPr>
            <a:xfrm>
              <a:off x="1105494" y="4417230"/>
              <a:ext cx="1050929" cy="201168"/>
              <a:chOff x="2221306" y="3914656"/>
              <a:chExt cx="1050929" cy="201168"/>
            </a:xfrm>
          </p:grpSpPr>
          <p:sp>
            <p:nvSpPr>
              <p:cNvPr id="24" name="TextBox 23"/>
              <p:cNvSpPr txBox="1"/>
              <p:nvPr/>
            </p:nvSpPr>
            <p:spPr>
              <a:xfrm>
                <a:off x="2537133" y="3934938"/>
                <a:ext cx="735102" cy="151220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Oval 24"/>
              <p:cNvSpPr>
                <a:spLocks noChangeAspect="1"/>
              </p:cNvSpPr>
              <p:nvPr/>
            </p:nvSpPr>
            <p:spPr>
              <a:xfrm>
                <a:off x="2221306" y="3914656"/>
                <a:ext cx="207097" cy="201168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20000"/>
                  </a:lnSpc>
                </a:pPr>
                <a:endParaRPr 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" name="Group 45"/>
            <p:cNvGrpSpPr/>
            <p:nvPr/>
          </p:nvGrpSpPr>
          <p:grpSpPr>
            <a:xfrm>
              <a:off x="2483332" y="4417230"/>
              <a:ext cx="983291" cy="201168"/>
              <a:chOff x="3776442" y="3947915"/>
              <a:chExt cx="983291" cy="201168"/>
            </a:xfrm>
          </p:grpSpPr>
          <p:sp>
            <p:nvSpPr>
              <p:cNvPr id="22" name="TextBox 21"/>
              <p:cNvSpPr txBox="1"/>
              <p:nvPr/>
            </p:nvSpPr>
            <p:spPr>
              <a:xfrm>
                <a:off x="4024631" y="3968197"/>
                <a:ext cx="735102" cy="151220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Oval 22"/>
              <p:cNvSpPr>
                <a:spLocks noChangeAspect="1"/>
              </p:cNvSpPr>
              <p:nvPr/>
            </p:nvSpPr>
            <p:spPr>
              <a:xfrm>
                <a:off x="3776442" y="3947915"/>
                <a:ext cx="207097" cy="201168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20000"/>
                  </a:lnSpc>
                </a:pPr>
                <a:endParaRPr 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" name="Group 37"/>
            <p:cNvGrpSpPr/>
            <p:nvPr/>
          </p:nvGrpSpPr>
          <p:grpSpPr>
            <a:xfrm>
              <a:off x="3548888" y="4417230"/>
              <a:ext cx="1021486" cy="201168"/>
              <a:chOff x="4725932" y="3949014"/>
              <a:chExt cx="1021486" cy="201168"/>
            </a:xfrm>
          </p:grpSpPr>
          <p:sp>
            <p:nvSpPr>
              <p:cNvPr id="20" name="TextBox 19"/>
              <p:cNvSpPr txBox="1"/>
              <p:nvPr/>
            </p:nvSpPr>
            <p:spPr>
              <a:xfrm>
                <a:off x="5012316" y="3966831"/>
                <a:ext cx="735102" cy="151220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" name="Oval 20"/>
              <p:cNvSpPr>
                <a:spLocks noChangeAspect="1"/>
              </p:cNvSpPr>
              <p:nvPr/>
            </p:nvSpPr>
            <p:spPr>
              <a:xfrm>
                <a:off x="4725932" y="3949014"/>
                <a:ext cx="207097" cy="201168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20000"/>
                  </a:lnSpc>
                </a:pPr>
                <a:endParaRPr 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8" name="Group 41"/>
            <p:cNvGrpSpPr/>
            <p:nvPr/>
          </p:nvGrpSpPr>
          <p:grpSpPr>
            <a:xfrm>
              <a:off x="4838700" y="4417230"/>
              <a:ext cx="1047697" cy="201168"/>
              <a:chOff x="6077268" y="3949014"/>
              <a:chExt cx="1047697" cy="201168"/>
            </a:xfrm>
          </p:grpSpPr>
          <p:sp>
            <p:nvSpPr>
              <p:cNvPr id="18" name="TextBox 17"/>
              <p:cNvSpPr txBox="1"/>
              <p:nvPr/>
            </p:nvSpPr>
            <p:spPr>
              <a:xfrm>
                <a:off x="6389863" y="3969371"/>
                <a:ext cx="735102" cy="138198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" name="Oval 18"/>
              <p:cNvSpPr>
                <a:spLocks noChangeAspect="1"/>
              </p:cNvSpPr>
              <p:nvPr/>
            </p:nvSpPr>
            <p:spPr>
              <a:xfrm>
                <a:off x="6077268" y="3949014"/>
                <a:ext cx="207097" cy="201168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20000"/>
                  </a:lnSpc>
                </a:pPr>
                <a:endParaRPr 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" name="Group 41"/>
            <p:cNvGrpSpPr/>
            <p:nvPr/>
          </p:nvGrpSpPr>
          <p:grpSpPr>
            <a:xfrm>
              <a:off x="6433899" y="4417230"/>
              <a:ext cx="983461" cy="201168"/>
              <a:chOff x="6077268" y="3949014"/>
              <a:chExt cx="983461" cy="201168"/>
            </a:xfrm>
          </p:grpSpPr>
          <p:sp>
            <p:nvSpPr>
              <p:cNvPr id="16" name="TextBox 15"/>
              <p:cNvSpPr txBox="1"/>
              <p:nvPr/>
            </p:nvSpPr>
            <p:spPr>
              <a:xfrm>
                <a:off x="6325627" y="3969296"/>
                <a:ext cx="735102" cy="151220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" name="Oval 16"/>
              <p:cNvSpPr>
                <a:spLocks noChangeAspect="1"/>
              </p:cNvSpPr>
              <p:nvPr/>
            </p:nvSpPr>
            <p:spPr>
              <a:xfrm>
                <a:off x="6077268" y="3949014"/>
                <a:ext cx="207097" cy="201168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20000"/>
                  </a:lnSpc>
                </a:pPr>
                <a:endParaRPr 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aphicFrame>
        <p:nvGraphicFramePr>
          <p:cNvPr id="27" name="Chart 26"/>
          <p:cNvGraphicFramePr/>
          <p:nvPr>
            <p:extLst/>
          </p:nvPr>
        </p:nvGraphicFramePr>
        <p:xfrm>
          <a:off x="6198449" y="1921143"/>
          <a:ext cx="5278028" cy="36755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8" name="Freeform 46"/>
          <p:cNvSpPr>
            <a:spLocks noEditPoints="1"/>
          </p:cNvSpPr>
          <p:nvPr/>
        </p:nvSpPr>
        <p:spPr bwMode="auto">
          <a:xfrm>
            <a:off x="2454644" y="2080693"/>
            <a:ext cx="414978" cy="414975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Freeform 46"/>
          <p:cNvSpPr>
            <a:spLocks noEditPoints="1"/>
          </p:cNvSpPr>
          <p:nvPr/>
        </p:nvSpPr>
        <p:spPr bwMode="auto">
          <a:xfrm>
            <a:off x="2454644" y="2825116"/>
            <a:ext cx="414978" cy="414975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Freeform 46"/>
          <p:cNvSpPr>
            <a:spLocks noEditPoints="1"/>
          </p:cNvSpPr>
          <p:nvPr/>
        </p:nvSpPr>
        <p:spPr bwMode="auto">
          <a:xfrm>
            <a:off x="2454644" y="3569540"/>
            <a:ext cx="414978" cy="414975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Freeform 46"/>
          <p:cNvSpPr>
            <a:spLocks noEditPoints="1"/>
          </p:cNvSpPr>
          <p:nvPr/>
        </p:nvSpPr>
        <p:spPr bwMode="auto">
          <a:xfrm>
            <a:off x="2454644" y="4313963"/>
            <a:ext cx="414978" cy="414975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0"/>
          <p:cNvGrpSpPr/>
          <p:nvPr/>
        </p:nvGrpSpPr>
        <p:grpSpPr>
          <a:xfrm>
            <a:off x="2984289" y="1987114"/>
            <a:ext cx="3087869" cy="669477"/>
            <a:chOff x="1270277" y="1233504"/>
            <a:chExt cx="3048000" cy="548228"/>
          </a:xfrm>
        </p:grpSpPr>
        <p:sp>
          <p:nvSpPr>
            <p:cNvPr id="33" name="Text Placeholder 3"/>
            <p:cNvSpPr txBox="1">
              <a:spLocks/>
            </p:cNvSpPr>
            <p:nvPr/>
          </p:nvSpPr>
          <p:spPr>
            <a:xfrm>
              <a:off x="1270277" y="1233504"/>
              <a:ext cx="1240527" cy="211709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16686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Text Placeholder 3"/>
            <p:cNvSpPr txBox="1">
              <a:spLocks/>
            </p:cNvSpPr>
            <p:nvPr/>
          </p:nvSpPr>
          <p:spPr>
            <a:xfrm>
              <a:off x="1270277" y="1418802"/>
              <a:ext cx="3048000" cy="362930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0"/>
          <p:cNvGrpSpPr/>
          <p:nvPr/>
        </p:nvGrpSpPr>
        <p:grpSpPr>
          <a:xfrm>
            <a:off x="2984289" y="2731538"/>
            <a:ext cx="3087869" cy="669477"/>
            <a:chOff x="1270277" y="1233504"/>
            <a:chExt cx="3048000" cy="548228"/>
          </a:xfrm>
        </p:grpSpPr>
        <p:sp>
          <p:nvSpPr>
            <p:cNvPr id="36" name="Text Placeholder 3"/>
            <p:cNvSpPr txBox="1">
              <a:spLocks/>
            </p:cNvSpPr>
            <p:nvPr/>
          </p:nvSpPr>
          <p:spPr>
            <a:xfrm>
              <a:off x="1270277" y="1233504"/>
              <a:ext cx="1299074" cy="211709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16686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dirty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</a:t>
              </a:r>
              <a:r>
                <a:rPr lang="en-US" altLang="zh-CN" dirty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`</a:t>
              </a:r>
              <a:r>
                <a:rPr lang="zh-CN" altLang="en-US" dirty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字内容</a:t>
              </a:r>
              <a:endParaRPr lang="en-US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ext Placeholder 3"/>
            <p:cNvSpPr txBox="1">
              <a:spLocks/>
            </p:cNvSpPr>
            <p:nvPr/>
          </p:nvSpPr>
          <p:spPr>
            <a:xfrm>
              <a:off x="1270277" y="1418802"/>
              <a:ext cx="3048000" cy="362930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0"/>
          <p:cNvGrpSpPr/>
          <p:nvPr/>
        </p:nvGrpSpPr>
        <p:grpSpPr>
          <a:xfrm>
            <a:off x="2984289" y="3475961"/>
            <a:ext cx="3087869" cy="669477"/>
            <a:chOff x="1270277" y="1233504"/>
            <a:chExt cx="3048000" cy="548228"/>
          </a:xfrm>
        </p:grpSpPr>
        <p:sp>
          <p:nvSpPr>
            <p:cNvPr id="40" name="Text Placeholder 3"/>
            <p:cNvSpPr txBox="1">
              <a:spLocks/>
            </p:cNvSpPr>
            <p:nvPr/>
          </p:nvSpPr>
          <p:spPr>
            <a:xfrm>
              <a:off x="1270277" y="1233504"/>
              <a:ext cx="1240527" cy="211709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16686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>
                  <a:solidFill>
                    <a:schemeClr val="accent3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 Placeholder 3"/>
            <p:cNvSpPr txBox="1">
              <a:spLocks/>
            </p:cNvSpPr>
            <p:nvPr/>
          </p:nvSpPr>
          <p:spPr>
            <a:xfrm>
              <a:off x="1270277" y="1418802"/>
              <a:ext cx="3048000" cy="362930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30"/>
          <p:cNvGrpSpPr/>
          <p:nvPr/>
        </p:nvGrpSpPr>
        <p:grpSpPr>
          <a:xfrm>
            <a:off x="2984289" y="4220384"/>
            <a:ext cx="3087869" cy="669477"/>
            <a:chOff x="1270277" y="1233504"/>
            <a:chExt cx="3048000" cy="548228"/>
          </a:xfrm>
        </p:grpSpPr>
        <p:sp>
          <p:nvSpPr>
            <p:cNvPr id="43" name="Text Placeholder 3"/>
            <p:cNvSpPr txBox="1">
              <a:spLocks/>
            </p:cNvSpPr>
            <p:nvPr/>
          </p:nvSpPr>
          <p:spPr>
            <a:xfrm>
              <a:off x="1270277" y="1233504"/>
              <a:ext cx="1240527" cy="211709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16686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>
                  <a:solidFill>
                    <a:schemeClr val="accent4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ext Placeholder 3"/>
            <p:cNvSpPr txBox="1">
              <a:spLocks/>
            </p:cNvSpPr>
            <p:nvPr/>
          </p:nvSpPr>
          <p:spPr>
            <a:xfrm>
              <a:off x="1270277" y="1418802"/>
              <a:ext cx="3048000" cy="362930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6" name="Freeform 46"/>
          <p:cNvSpPr>
            <a:spLocks noEditPoints="1"/>
          </p:cNvSpPr>
          <p:nvPr/>
        </p:nvSpPr>
        <p:spPr bwMode="auto">
          <a:xfrm>
            <a:off x="2454644" y="5061105"/>
            <a:ext cx="414978" cy="414975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7" name="Group 30"/>
          <p:cNvGrpSpPr/>
          <p:nvPr/>
        </p:nvGrpSpPr>
        <p:grpSpPr>
          <a:xfrm>
            <a:off x="2984289" y="4967526"/>
            <a:ext cx="3087869" cy="669477"/>
            <a:chOff x="1270277" y="1233504"/>
            <a:chExt cx="3048000" cy="548228"/>
          </a:xfrm>
        </p:grpSpPr>
        <p:sp>
          <p:nvSpPr>
            <p:cNvPr id="48" name="Text Placeholder 3"/>
            <p:cNvSpPr txBox="1">
              <a:spLocks/>
            </p:cNvSpPr>
            <p:nvPr/>
          </p:nvSpPr>
          <p:spPr>
            <a:xfrm>
              <a:off x="1270277" y="1233504"/>
              <a:ext cx="1240527" cy="211709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16686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>
                  <a:solidFill>
                    <a:schemeClr val="accent5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Text Placeholder 3"/>
            <p:cNvSpPr txBox="1">
              <a:spLocks/>
            </p:cNvSpPr>
            <p:nvPr/>
          </p:nvSpPr>
          <p:spPr>
            <a:xfrm>
              <a:off x="1270277" y="1418802"/>
              <a:ext cx="3048000" cy="362930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5" name="Title 36"/>
          <p:cNvSpPr txBox="1">
            <a:spLocks/>
          </p:cNvSpPr>
          <p:nvPr/>
        </p:nvSpPr>
        <p:spPr>
          <a:xfrm>
            <a:off x="4487044" y="182486"/>
            <a:ext cx="3884663" cy="73559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</a:pPr>
            <a:r>
              <a:rPr lang="zh-CN" altLang="en-US" sz="2800" dirty="0" smtClean="0">
                <a:solidFill>
                  <a:srgbClr val="1B294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AU" sz="2800" dirty="0">
              <a:solidFill>
                <a:srgbClr val="1B294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0" name="Subtitle 37"/>
          <p:cNvSpPr txBox="1">
            <a:spLocks/>
          </p:cNvSpPr>
          <p:nvPr/>
        </p:nvSpPr>
        <p:spPr>
          <a:xfrm>
            <a:off x="5062476" y="682507"/>
            <a:ext cx="2733798" cy="39466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None/>
            </a:pPr>
            <a:r>
              <a:rPr lang="en-US" sz="1400" dirty="0" smtClean="0">
                <a:solidFill>
                  <a:srgbClr val="F8284B"/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AU" sz="1400" dirty="0">
              <a:solidFill>
                <a:srgbClr val="F8284B"/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09890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2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500"/>
                                        <p:tgtEl>
                                          <p:spTgt spid="2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" dur="500"/>
                                        <p:tgtEl>
                                          <p:spTgt spid="27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9" dur="500"/>
                                        <p:tgtEl>
                                          <p:spTgt spid="27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graphicEl>
                                              <a:chart seriesIdx="3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3" dur="500"/>
                                        <p:tgtEl>
                                          <p:spTgt spid="27">
                                            <p:graphicEl>
                                              <a:chart seriesIdx="3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graphicEl>
                                              <a:chart seriesIdx="4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"/>
                                        <p:tgtEl>
                                          <p:spTgt spid="27">
                                            <p:graphicEl>
                                              <a:chart seriesIdx="4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"/>
                            </p:stCondLst>
                            <p:childTnLst>
                              <p:par>
                                <p:cTn id="6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7" grpId="0">
        <p:bldSub>
          <a:bldChart bld="series"/>
        </p:bldSub>
      </p:bldGraphic>
      <p:bldP spid="28" grpId="0" animBg="1"/>
      <p:bldP spid="29" grpId="0" animBg="1"/>
      <p:bldP spid="30" grpId="0" animBg="1"/>
      <p:bldP spid="31" grpId="0" animBg="1"/>
      <p:bldP spid="4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196464" y="1615712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www.1ppt.com/jiaoan/ 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www.1ppt.cn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0" y="3040261"/>
            <a:ext cx="12858750" cy="2160240"/>
          </a:xfrm>
          <a:prstGeom prst="rect">
            <a:avLst/>
          </a:prstGeom>
          <a:solidFill>
            <a:srgbClr val="071637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259"/>
          <p:cNvSpPr>
            <a:spLocks noChangeArrowheads="1"/>
          </p:cNvSpPr>
          <p:nvPr/>
        </p:nvSpPr>
        <p:spPr bwMode="auto">
          <a:xfrm>
            <a:off x="3189015" y="3904357"/>
            <a:ext cx="6480720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4400" cap="all" dirty="0" smtClean="0">
                <a:solidFill>
                  <a:schemeClr val="bg1"/>
                </a:solidFill>
                <a:cs typeface="Arial" panose="020B0604020202020204" pitchFamily="34" charset="0"/>
              </a:rPr>
              <a:t>感谢聆听，批评指导</a:t>
            </a:r>
            <a:endParaRPr lang="zh-CN" altLang="en-US" sz="4400" cap="all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17" name="矩形 259"/>
          <p:cNvSpPr>
            <a:spLocks noChangeArrowheads="1"/>
          </p:cNvSpPr>
          <p:nvPr/>
        </p:nvSpPr>
        <p:spPr bwMode="auto">
          <a:xfrm>
            <a:off x="4385077" y="4592140"/>
            <a:ext cx="408859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400" cap="all" dirty="0" smtClean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r>
              <a:rPr lang="zh-CN" altLang="en-US" sz="1400" cap="all" dirty="0" smtClean="0">
                <a:solidFill>
                  <a:schemeClr val="bg1"/>
                </a:solidFill>
                <a:cs typeface="Arial" panose="020B0604020202020204" pitchFamily="34" charset="0"/>
              </a:rPr>
              <a:t>适用于员工培训</a:t>
            </a:r>
            <a:r>
              <a:rPr lang="en-US" altLang="zh-CN" sz="1400" cap="all" dirty="0" smtClean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r>
              <a:rPr lang="zh-CN" altLang="en-US" sz="1400" cap="all" dirty="0" smtClean="0">
                <a:solidFill>
                  <a:schemeClr val="bg1"/>
                </a:solidFill>
                <a:cs typeface="Arial" panose="020B0604020202020204" pitchFamily="34" charset="0"/>
              </a:rPr>
              <a:t>企业宣传</a:t>
            </a:r>
            <a:r>
              <a:rPr lang="en-US" altLang="zh-CN" sz="1400" cap="all" dirty="0" smtClean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r>
              <a:rPr lang="zh-CN" altLang="en-US" sz="1400" cap="all" dirty="0" smtClean="0">
                <a:solidFill>
                  <a:schemeClr val="bg1"/>
                </a:solidFill>
                <a:cs typeface="Arial" panose="020B0604020202020204" pitchFamily="34" charset="0"/>
              </a:rPr>
              <a:t>团队建设</a:t>
            </a:r>
            <a:r>
              <a:rPr lang="en-US" altLang="zh-CN" sz="1400" cap="all" dirty="0" smtClean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endParaRPr lang="zh-CN" altLang="en-US" sz="1400" cap="all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1702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400"/>
                            </p:stCondLst>
                            <p:childTnLst>
                              <p:par>
                                <p:cTn id="1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90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300"/>
                            </p:stCondLst>
                            <p:childTnLst>
                              <p:par>
                                <p:cTn id="3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8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6" grpId="0" animBg="1"/>
      <p:bldP spid="16" grpId="0"/>
      <p:bldP spid="16" grpId="1"/>
      <p:bldP spid="17" grpId="0"/>
      <p:bldP spid="17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入职培训"/>
</p:tagLst>
</file>

<file path=ppt/theme/theme1.xml><?xml version="1.0" encoding="utf-8"?>
<a:theme xmlns:a="http://schemas.openxmlformats.org/drawingml/2006/main" name="第一PPT，www.1ppt.com">
  <a:themeElements>
    <a:clrScheme name="自定义 104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71637"/>
      </a:accent1>
      <a:accent2>
        <a:srgbClr val="FE143C"/>
      </a:accent2>
      <a:accent3>
        <a:srgbClr val="071637"/>
      </a:accent3>
      <a:accent4>
        <a:srgbClr val="FE143C"/>
      </a:accent4>
      <a:accent5>
        <a:srgbClr val="071637"/>
      </a:accent5>
      <a:accent6>
        <a:srgbClr val="FE143C"/>
      </a:accent6>
      <a:hlink>
        <a:srgbClr val="071637"/>
      </a:hlink>
      <a:folHlink>
        <a:srgbClr val="FE143C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4605</Words>
  <Application>Microsoft Office PowerPoint</Application>
  <PresentationFormat>自定义</PresentationFormat>
  <Paragraphs>290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3" baseType="lpstr">
      <vt:lpstr>宋体</vt:lpstr>
      <vt:lpstr>微软雅黑</vt:lpstr>
      <vt:lpstr>Agency FB</vt:lpstr>
      <vt:lpstr>Arial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入职培训</dc:title>
  <dc:creator/>
  <cp:keywords>第一PPT www.1ppt.com</cp:keywords>
  <cp:lastModifiedBy/>
  <cp:revision>1</cp:revision>
  <dcterms:created xsi:type="dcterms:W3CDTF">2016-09-17T15:41:51Z</dcterms:created>
  <dcterms:modified xsi:type="dcterms:W3CDTF">2019-09-03T02:29:43Z</dcterms:modified>
</cp:coreProperties>
</file>