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260" r:id="rId4"/>
    <p:sldId id="293" r:id="rId5"/>
    <p:sldId id="294" r:id="rId6"/>
    <p:sldId id="296" r:id="rId7"/>
    <p:sldId id="297" r:id="rId8"/>
    <p:sldId id="262" r:id="rId9"/>
    <p:sldId id="299" r:id="rId10"/>
    <p:sldId id="301" r:id="rId11"/>
    <p:sldId id="263" r:id="rId12"/>
    <p:sldId id="302" r:id="rId13"/>
    <p:sldId id="303" r:id="rId14"/>
    <p:sldId id="304" r:id="rId15"/>
    <p:sldId id="264" r:id="rId16"/>
    <p:sldId id="307" r:id="rId17"/>
    <p:sldId id="308" r:id="rId18"/>
    <p:sldId id="309" r:id="rId19"/>
    <p:sldId id="310" r:id="rId20"/>
    <p:sldId id="311" r:id="rId21"/>
    <p:sldId id="312" r:id="rId22"/>
    <p:sldId id="313" r:id="rId23"/>
    <p:sldId id="314" r:id="rId24"/>
    <p:sldId id="315"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8DCD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40" d="100"/>
        <a:sy n="14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ED0E31-9B8E-4391-8D62-6222DEEE37C5}" type="datetimeFigureOut">
              <a:rPr lang="zh-CN" altLang="en-US" smtClean="0"/>
              <a:t>2019/9/3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B2B7EC-5352-448B-930A-3A43B76C1174}" type="slidenum">
              <a:rPr lang="zh-CN" altLang="en-US" smtClean="0"/>
              <a:t>‹#›</a:t>
            </a:fld>
            <a:endParaRPr lang="zh-CN" altLang="en-US"/>
          </a:p>
        </p:txBody>
      </p:sp>
    </p:spTree>
    <p:extLst>
      <p:ext uri="{BB962C8B-B14F-4D97-AF65-F5344CB8AC3E}">
        <p14:creationId xmlns:p14="http://schemas.microsoft.com/office/powerpoint/2010/main" val="842972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a:t>
            </a:fld>
            <a:endParaRPr lang="zh-CN" altLang="en-US"/>
          </a:p>
        </p:txBody>
      </p:sp>
    </p:spTree>
    <p:extLst>
      <p:ext uri="{BB962C8B-B14F-4D97-AF65-F5344CB8AC3E}">
        <p14:creationId xmlns:p14="http://schemas.microsoft.com/office/powerpoint/2010/main" val="3929400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2</a:t>
            </a:fld>
            <a:endParaRPr lang="zh-CN" altLang="en-US"/>
          </a:p>
        </p:txBody>
      </p:sp>
    </p:spTree>
    <p:extLst>
      <p:ext uri="{BB962C8B-B14F-4D97-AF65-F5344CB8AC3E}">
        <p14:creationId xmlns:p14="http://schemas.microsoft.com/office/powerpoint/2010/main" val="34570656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3</a:t>
            </a:fld>
            <a:endParaRPr lang="zh-CN" altLang="en-US"/>
          </a:p>
        </p:txBody>
      </p:sp>
    </p:spTree>
    <p:extLst>
      <p:ext uri="{BB962C8B-B14F-4D97-AF65-F5344CB8AC3E}">
        <p14:creationId xmlns:p14="http://schemas.microsoft.com/office/powerpoint/2010/main" val="15780075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a:ln/>
        </p:spPr>
      </p:sp>
      <p:sp>
        <p:nvSpPr>
          <p:cNvPr id="6349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349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80AE0F1-CDD0-4E65-8D96-3BE2E8C45230}" type="slidenum">
              <a:rPr lang="en-US" altLang="zh-CN" b="0" smtClean="0">
                <a:latin typeface="Arial" pitchFamily="34" charset="0"/>
                <a:ea typeface="华文细黑" pitchFamily="2" charset="-122"/>
              </a:rPr>
              <a:pPr eaLnBrk="1" hangingPunct="1"/>
              <a:t>4</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684420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a:ln/>
        </p:spPr>
      </p:sp>
      <p:sp>
        <p:nvSpPr>
          <p:cNvPr id="40963"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40964"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38143C6F-436E-44CB-9EA1-E27745C78F0A}" type="slidenum">
              <a:rPr lang="en-US" altLang="zh-CN" b="0" smtClean="0">
                <a:latin typeface="Arial" pitchFamily="34" charset="0"/>
                <a:ea typeface="华文细黑" pitchFamily="2" charset="-122"/>
              </a:rPr>
              <a:pPr eaLnBrk="1" hangingPunct="1"/>
              <a:t>5</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2322647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6</a:t>
            </a:fld>
            <a:endParaRPr lang="en-US" altLang="zh-CN" b="0" smtClean="0">
              <a:ea typeface="华文细黑" pitchFamily="2" charset="-122"/>
            </a:endParaRPr>
          </a:p>
        </p:txBody>
      </p:sp>
    </p:spTree>
    <p:extLst>
      <p:ext uri="{BB962C8B-B14F-4D97-AF65-F5344CB8AC3E}">
        <p14:creationId xmlns:p14="http://schemas.microsoft.com/office/powerpoint/2010/main" val="32480895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7</a:t>
            </a:fld>
            <a:endParaRPr lang="en-US" altLang="zh-CN" b="0" smtClean="0">
              <a:ea typeface="华文细黑" pitchFamily="2" charset="-122"/>
            </a:endParaRPr>
          </a:p>
        </p:txBody>
      </p:sp>
    </p:spTree>
    <p:extLst>
      <p:ext uri="{BB962C8B-B14F-4D97-AF65-F5344CB8AC3E}">
        <p14:creationId xmlns:p14="http://schemas.microsoft.com/office/powerpoint/2010/main" val="21855921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8</a:t>
            </a:fld>
            <a:endParaRPr lang="zh-CN" altLang="en-US"/>
          </a:p>
        </p:txBody>
      </p:sp>
    </p:spTree>
    <p:extLst>
      <p:ext uri="{BB962C8B-B14F-4D97-AF65-F5344CB8AC3E}">
        <p14:creationId xmlns:p14="http://schemas.microsoft.com/office/powerpoint/2010/main" val="11768571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a:ln/>
        </p:spPr>
      </p:sp>
      <p:sp>
        <p:nvSpPr>
          <p:cNvPr id="40963"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40964"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38143C6F-436E-44CB-9EA1-E27745C78F0A}" type="slidenum">
              <a:rPr lang="en-US" altLang="zh-CN" b="0" smtClean="0">
                <a:latin typeface="Arial" pitchFamily="34" charset="0"/>
                <a:ea typeface="华文细黑" pitchFamily="2" charset="-122"/>
              </a:rPr>
              <a:pPr eaLnBrk="1" hangingPunct="1"/>
              <a:t>9</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10431861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10</a:t>
            </a:fld>
            <a:endParaRPr lang="en-US" altLang="zh-CN" b="0" smtClean="0">
              <a:ea typeface="华文细黑" pitchFamily="2" charset="-122"/>
            </a:endParaRPr>
          </a:p>
        </p:txBody>
      </p:sp>
    </p:spTree>
    <p:extLst>
      <p:ext uri="{BB962C8B-B14F-4D97-AF65-F5344CB8AC3E}">
        <p14:creationId xmlns:p14="http://schemas.microsoft.com/office/powerpoint/2010/main" val="33938070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11</a:t>
            </a:fld>
            <a:endParaRPr lang="zh-CN" altLang="en-US"/>
          </a:p>
        </p:txBody>
      </p:sp>
    </p:spTree>
    <p:extLst>
      <p:ext uri="{BB962C8B-B14F-4D97-AF65-F5344CB8AC3E}">
        <p14:creationId xmlns:p14="http://schemas.microsoft.com/office/powerpoint/2010/main" val="3079300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12</a:t>
            </a:fld>
            <a:endParaRPr lang="en-US" altLang="zh-CN" b="0" smtClean="0">
              <a:ea typeface="华文细黑" pitchFamily="2" charset="-122"/>
            </a:endParaRPr>
          </a:p>
        </p:txBody>
      </p:sp>
    </p:spTree>
    <p:extLst>
      <p:ext uri="{BB962C8B-B14F-4D97-AF65-F5344CB8AC3E}">
        <p14:creationId xmlns:p14="http://schemas.microsoft.com/office/powerpoint/2010/main" val="9878940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13</a:t>
            </a:fld>
            <a:endParaRPr lang="en-US" altLang="zh-CN" b="0" smtClean="0">
              <a:ea typeface="华文细黑" pitchFamily="2" charset="-122"/>
            </a:endParaRPr>
          </a:p>
        </p:txBody>
      </p:sp>
    </p:spTree>
    <p:extLst>
      <p:ext uri="{BB962C8B-B14F-4D97-AF65-F5344CB8AC3E}">
        <p14:creationId xmlns:p14="http://schemas.microsoft.com/office/powerpoint/2010/main" val="4174791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14</a:t>
            </a:fld>
            <a:endParaRPr lang="en-US" altLang="zh-CN" b="0" smtClean="0">
              <a:ea typeface="华文细黑" pitchFamily="2" charset="-122"/>
            </a:endParaRPr>
          </a:p>
        </p:txBody>
      </p:sp>
    </p:spTree>
    <p:extLst>
      <p:ext uri="{BB962C8B-B14F-4D97-AF65-F5344CB8AC3E}">
        <p14:creationId xmlns:p14="http://schemas.microsoft.com/office/powerpoint/2010/main" val="29594191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15</a:t>
            </a:fld>
            <a:endParaRPr lang="zh-CN" altLang="en-US"/>
          </a:p>
        </p:txBody>
      </p:sp>
    </p:spTree>
    <p:extLst>
      <p:ext uri="{BB962C8B-B14F-4D97-AF65-F5344CB8AC3E}">
        <p14:creationId xmlns:p14="http://schemas.microsoft.com/office/powerpoint/2010/main" val="21888423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16</a:t>
            </a:fld>
            <a:endParaRPr lang="en-US" altLang="zh-CN" b="0" smtClean="0">
              <a:ea typeface="华文细黑" pitchFamily="2" charset="-122"/>
            </a:endParaRPr>
          </a:p>
        </p:txBody>
      </p:sp>
    </p:spTree>
    <p:extLst>
      <p:ext uri="{BB962C8B-B14F-4D97-AF65-F5344CB8AC3E}">
        <p14:creationId xmlns:p14="http://schemas.microsoft.com/office/powerpoint/2010/main" val="23408636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a:ln/>
        </p:spPr>
      </p:sp>
      <p:sp>
        <p:nvSpPr>
          <p:cNvPr id="40963"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40964"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38143C6F-436E-44CB-9EA1-E27745C78F0A}" type="slidenum">
              <a:rPr lang="en-US" altLang="zh-CN" b="0" smtClean="0">
                <a:latin typeface="Arial" pitchFamily="34" charset="0"/>
                <a:ea typeface="华文细黑" pitchFamily="2" charset="-122"/>
              </a:rPr>
              <a:pPr eaLnBrk="1" hangingPunct="1"/>
              <a:t>17</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33603591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a:ln/>
        </p:spPr>
      </p:sp>
      <p:sp>
        <p:nvSpPr>
          <p:cNvPr id="6349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349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80AE0F1-CDD0-4E65-8D96-3BE2E8C45230}" type="slidenum">
              <a:rPr lang="en-US" altLang="zh-CN" b="0" smtClean="0">
                <a:latin typeface="Arial" pitchFamily="34" charset="0"/>
                <a:ea typeface="华文细黑" pitchFamily="2" charset="-122"/>
              </a:rPr>
              <a:pPr eaLnBrk="1" hangingPunct="1"/>
              <a:t>18</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17646471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19</a:t>
            </a:fld>
            <a:endParaRPr lang="en-US" altLang="zh-CN" b="0" smtClean="0">
              <a:ea typeface="华文细黑" pitchFamily="2" charset="-122"/>
            </a:endParaRPr>
          </a:p>
        </p:txBody>
      </p:sp>
    </p:spTree>
    <p:extLst>
      <p:ext uri="{BB962C8B-B14F-4D97-AF65-F5344CB8AC3E}">
        <p14:creationId xmlns:p14="http://schemas.microsoft.com/office/powerpoint/2010/main" val="13360158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20</a:t>
            </a:fld>
            <a:endParaRPr lang="en-US" altLang="zh-CN" b="0" smtClean="0">
              <a:ea typeface="华文细黑" pitchFamily="2" charset="-122"/>
            </a:endParaRPr>
          </a:p>
        </p:txBody>
      </p:sp>
    </p:spTree>
    <p:extLst>
      <p:ext uri="{BB962C8B-B14F-4D97-AF65-F5344CB8AC3E}">
        <p14:creationId xmlns:p14="http://schemas.microsoft.com/office/powerpoint/2010/main" val="29356219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21</a:t>
            </a:fld>
            <a:endParaRPr lang="en-US" altLang="zh-CN" b="0" smtClean="0">
              <a:ea typeface="华文细黑" pitchFamily="2" charset="-122"/>
            </a:endParaRPr>
          </a:p>
        </p:txBody>
      </p:sp>
    </p:spTree>
    <p:extLst>
      <p:ext uri="{BB962C8B-B14F-4D97-AF65-F5344CB8AC3E}">
        <p14:creationId xmlns:p14="http://schemas.microsoft.com/office/powerpoint/2010/main" val="37374878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22</a:t>
            </a:fld>
            <a:endParaRPr lang="en-US" altLang="zh-CN" b="0" smtClean="0">
              <a:ea typeface="华文细黑" pitchFamily="2" charset="-122"/>
            </a:endParaRPr>
          </a:p>
        </p:txBody>
      </p:sp>
    </p:spTree>
    <p:extLst>
      <p:ext uri="{BB962C8B-B14F-4D97-AF65-F5344CB8AC3E}">
        <p14:creationId xmlns:p14="http://schemas.microsoft.com/office/powerpoint/2010/main" val="31855681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23</a:t>
            </a:fld>
            <a:endParaRPr lang="en-US" altLang="zh-CN" b="0" smtClean="0">
              <a:ea typeface="华文细黑" pitchFamily="2" charset="-122"/>
            </a:endParaRPr>
          </a:p>
        </p:txBody>
      </p:sp>
    </p:spTree>
    <p:extLst>
      <p:ext uri="{BB962C8B-B14F-4D97-AF65-F5344CB8AC3E}">
        <p14:creationId xmlns:p14="http://schemas.microsoft.com/office/powerpoint/2010/main" val="19005725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24</a:t>
            </a:fld>
            <a:endParaRPr lang="zh-CN" altLang="en-US"/>
          </a:p>
        </p:txBody>
      </p:sp>
    </p:spTree>
    <p:extLst>
      <p:ext uri="{BB962C8B-B14F-4D97-AF65-F5344CB8AC3E}">
        <p14:creationId xmlns:p14="http://schemas.microsoft.com/office/powerpoint/2010/main" val="2437449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7AD2C70-8F45-48EE-A751-A059B994B3EF}" type="datetimeFigureOut">
              <a:rPr lang="zh-CN" altLang="en-US" smtClean="0"/>
              <a:t>2019/9/3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335E12-7683-450B-A51E-C84CE7EDAC7A}" type="slidenum">
              <a:rPr lang="zh-CN" altLang="en-US" smtClean="0"/>
              <a:t>‹#›</a:t>
            </a:fld>
            <a:endParaRPr lang="zh-CN" altLang="en-US"/>
          </a:p>
        </p:txBody>
      </p:sp>
    </p:spTree>
    <p:extLst>
      <p:ext uri="{BB962C8B-B14F-4D97-AF65-F5344CB8AC3E}">
        <p14:creationId xmlns:p14="http://schemas.microsoft.com/office/powerpoint/2010/main" val="1824662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7AD2C70-8F45-48EE-A751-A059B994B3EF}" type="datetimeFigureOut">
              <a:rPr lang="zh-CN" altLang="en-US" smtClean="0"/>
              <a:t>2019/9/3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335E12-7683-450B-A51E-C84CE7EDAC7A}" type="slidenum">
              <a:rPr lang="zh-CN" altLang="en-US" smtClean="0"/>
              <a:t>‹#›</a:t>
            </a:fld>
            <a:endParaRPr lang="zh-CN" altLang="en-US"/>
          </a:p>
        </p:txBody>
      </p:sp>
    </p:spTree>
    <p:extLst>
      <p:ext uri="{BB962C8B-B14F-4D97-AF65-F5344CB8AC3E}">
        <p14:creationId xmlns:p14="http://schemas.microsoft.com/office/powerpoint/2010/main" val="3210018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7AD2C70-8F45-48EE-A751-A059B994B3EF}" type="datetimeFigureOut">
              <a:rPr lang="zh-CN" altLang="en-US" smtClean="0"/>
              <a:t>2019/9/3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335E12-7683-450B-A51E-C84CE7EDAC7A}" type="slidenum">
              <a:rPr lang="zh-CN" altLang="en-US" smtClean="0"/>
              <a:t>‹#›</a:t>
            </a:fld>
            <a:endParaRPr lang="zh-CN" altLang="en-US"/>
          </a:p>
        </p:txBody>
      </p:sp>
    </p:spTree>
    <p:extLst>
      <p:ext uri="{BB962C8B-B14F-4D97-AF65-F5344CB8AC3E}">
        <p14:creationId xmlns:p14="http://schemas.microsoft.com/office/powerpoint/2010/main" val="408791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7AD2C70-8F45-48EE-A751-A059B994B3EF}" type="datetimeFigureOut">
              <a:rPr lang="zh-CN" altLang="en-US" smtClean="0"/>
              <a:t>2019/9/3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8335E12-7683-450B-A51E-C84CE7EDAC7A}" type="slidenum">
              <a:rPr lang="zh-CN" altLang="en-US" smtClean="0"/>
              <a:t>‹#›</a:t>
            </a:fld>
            <a:endParaRPr lang="zh-CN" altLang="en-US"/>
          </a:p>
        </p:txBody>
      </p:sp>
    </p:spTree>
    <p:extLst>
      <p:ext uri="{BB962C8B-B14F-4D97-AF65-F5344CB8AC3E}">
        <p14:creationId xmlns:p14="http://schemas.microsoft.com/office/powerpoint/2010/main" val="3891305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7AD2C70-8F45-48EE-A751-A059B994B3EF}" type="datetimeFigureOut">
              <a:rPr lang="zh-CN" altLang="en-US" smtClean="0"/>
              <a:t>2019/9/3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8335E12-7683-450B-A51E-C84CE7EDAC7A}" type="slidenum">
              <a:rPr lang="zh-CN" altLang="en-US" smtClean="0"/>
              <a:t>‹#›</a:t>
            </a:fld>
            <a:endParaRPr lang="zh-CN" altLang="en-US"/>
          </a:p>
        </p:txBody>
      </p:sp>
    </p:spTree>
    <p:extLst>
      <p:ext uri="{BB962C8B-B14F-4D97-AF65-F5344CB8AC3E}">
        <p14:creationId xmlns:p14="http://schemas.microsoft.com/office/powerpoint/2010/main" val="2475141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7AD2C70-8F45-48EE-A751-A059B994B3EF}" type="datetimeFigureOut">
              <a:rPr lang="zh-CN" altLang="en-US" smtClean="0"/>
              <a:t>2019/9/3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8335E12-7683-450B-A51E-C84CE7EDAC7A}" type="slidenum">
              <a:rPr lang="zh-CN" altLang="en-US" smtClean="0"/>
              <a:t>‹#›</a:t>
            </a:fld>
            <a:endParaRPr lang="zh-CN" altLang="en-US"/>
          </a:p>
        </p:txBody>
      </p:sp>
    </p:spTree>
    <p:extLst>
      <p:ext uri="{BB962C8B-B14F-4D97-AF65-F5344CB8AC3E}">
        <p14:creationId xmlns:p14="http://schemas.microsoft.com/office/powerpoint/2010/main" val="813491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7AD2C70-8F45-48EE-A751-A059B994B3EF}" type="datetimeFigureOut">
              <a:rPr lang="zh-CN" altLang="en-US" smtClean="0"/>
              <a:t>2019/9/3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8335E12-7683-450B-A51E-C84CE7EDAC7A}" type="slidenum">
              <a:rPr lang="zh-CN" altLang="en-US" smtClean="0"/>
              <a:t>‹#›</a:t>
            </a:fld>
            <a:endParaRPr lang="zh-CN" altLang="en-US"/>
          </a:p>
        </p:txBody>
      </p:sp>
    </p:spTree>
    <p:extLst>
      <p:ext uri="{BB962C8B-B14F-4D97-AF65-F5344CB8AC3E}">
        <p14:creationId xmlns:p14="http://schemas.microsoft.com/office/powerpoint/2010/main" val="219671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7AD2C70-8F45-48EE-A751-A059B994B3EF}" type="datetimeFigureOut">
              <a:rPr lang="zh-CN" altLang="en-US" smtClean="0"/>
              <a:t>2019/9/3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8335E12-7683-450B-A51E-C84CE7EDAC7A}" type="slidenum">
              <a:rPr lang="zh-CN" altLang="en-US" smtClean="0"/>
              <a:t>‹#›</a:t>
            </a:fld>
            <a:endParaRPr lang="zh-CN" altLang="en-US"/>
          </a:p>
        </p:txBody>
      </p:sp>
    </p:spTree>
    <p:extLst>
      <p:ext uri="{BB962C8B-B14F-4D97-AF65-F5344CB8AC3E}">
        <p14:creationId xmlns:p14="http://schemas.microsoft.com/office/powerpoint/2010/main" val="310018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7AD2C70-8F45-48EE-A751-A059B994B3EF}" type="datetimeFigureOut">
              <a:rPr lang="zh-CN" altLang="en-US" smtClean="0"/>
              <a:t>2019/9/3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8335E12-7683-450B-A51E-C84CE7EDAC7A}" type="slidenum">
              <a:rPr lang="zh-CN" altLang="en-US" smtClean="0"/>
              <a:t>‹#›</a:t>
            </a:fld>
            <a:endParaRPr lang="zh-CN" altLang="en-US"/>
          </a:p>
        </p:txBody>
      </p:sp>
    </p:spTree>
    <p:extLst>
      <p:ext uri="{BB962C8B-B14F-4D97-AF65-F5344CB8AC3E}">
        <p14:creationId xmlns:p14="http://schemas.microsoft.com/office/powerpoint/2010/main" val="957838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7AD2C70-8F45-48EE-A751-A059B994B3EF}" type="datetimeFigureOut">
              <a:rPr lang="zh-CN" altLang="en-US" smtClean="0"/>
              <a:t>2019/9/3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335E12-7683-450B-A51E-C84CE7EDAC7A}" type="slidenum">
              <a:rPr lang="zh-CN" altLang="en-US" smtClean="0"/>
              <a:t>‹#›</a:t>
            </a:fld>
            <a:endParaRPr lang="zh-CN" altLang="en-US"/>
          </a:p>
        </p:txBody>
      </p:sp>
    </p:spTree>
    <p:extLst>
      <p:ext uri="{BB962C8B-B14F-4D97-AF65-F5344CB8AC3E}">
        <p14:creationId xmlns:p14="http://schemas.microsoft.com/office/powerpoint/2010/main" val="963932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7AD2C70-8F45-48EE-A751-A059B994B3EF}" type="datetimeFigureOut">
              <a:rPr lang="zh-CN" altLang="en-US" smtClean="0"/>
              <a:t>2019/9/3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335E12-7683-450B-A51E-C84CE7EDAC7A}" type="slidenum">
              <a:rPr lang="zh-CN" altLang="en-US" smtClean="0"/>
              <a:t>‹#›</a:t>
            </a:fld>
            <a:endParaRPr lang="zh-CN" altLang="en-US"/>
          </a:p>
        </p:txBody>
      </p:sp>
    </p:spTree>
    <p:extLst>
      <p:ext uri="{BB962C8B-B14F-4D97-AF65-F5344CB8AC3E}">
        <p14:creationId xmlns:p14="http://schemas.microsoft.com/office/powerpoint/2010/main" val="3042332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8DCDC"/>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7AD2C70-8F45-48EE-A751-A059B994B3EF}" type="datetimeFigureOut">
              <a:rPr lang="zh-CN" altLang="en-US" smtClean="0"/>
              <a:t>2019/9/3</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8335E12-7683-450B-A51E-C84CE7EDAC7A}" type="slidenum">
              <a:rPr lang="zh-CN" altLang="en-US" smtClean="0"/>
              <a:t>‹#›</a:t>
            </a:fld>
            <a:endParaRPr lang="zh-CN" altLang="en-US"/>
          </a:p>
        </p:txBody>
      </p:sp>
    </p:spTree>
    <p:extLst>
      <p:ext uri="{BB962C8B-B14F-4D97-AF65-F5344CB8AC3E}">
        <p14:creationId xmlns:p14="http://schemas.microsoft.com/office/powerpoint/2010/main" val="926906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849660" y="692141"/>
            <a:ext cx="2977280" cy="3259344"/>
          </a:xfrm>
          <a:prstGeom prst="rect">
            <a:avLst/>
          </a:prstGeom>
        </p:spPr>
      </p:pic>
      <p:pic>
        <p:nvPicPr>
          <p:cNvPr id="4" name="图片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788332" y="921946"/>
            <a:ext cx="2457573" cy="3823959"/>
          </a:xfrm>
          <a:prstGeom prst="rect">
            <a:avLst/>
          </a:prstGeom>
        </p:spPr>
      </p:pic>
      <p:pic>
        <p:nvPicPr>
          <p:cNvPr id="6" name="图片 5"/>
          <p:cNvPicPr>
            <a:picLocks noChangeAspect="1"/>
          </p:cNvPicPr>
          <p:nvPr/>
        </p:nvPicPr>
        <p:blipFill rotWithShape="1">
          <a:blip r:embed="rId5" cstate="screen">
            <a:extLst>
              <a:ext uri="{28A0092B-C50C-407E-A947-70E740481C1C}">
                <a14:useLocalDpi xmlns:a14="http://schemas.microsoft.com/office/drawing/2010/main"/>
              </a:ext>
            </a:extLst>
          </a:blip>
          <a:srcRect r="-7591"/>
          <a:stretch/>
        </p:blipFill>
        <p:spPr>
          <a:xfrm>
            <a:off x="323528" y="194860"/>
            <a:ext cx="702849" cy="727086"/>
          </a:xfrm>
          <a:prstGeom prst="rect">
            <a:avLst/>
          </a:prstGeom>
        </p:spPr>
      </p:pic>
      <p:sp>
        <p:nvSpPr>
          <p:cNvPr id="18" name="TextBox 17"/>
          <p:cNvSpPr txBox="1"/>
          <p:nvPr/>
        </p:nvSpPr>
        <p:spPr>
          <a:xfrm>
            <a:off x="600258" y="1839902"/>
            <a:ext cx="4185761" cy="584775"/>
          </a:xfrm>
          <a:prstGeom prst="rect">
            <a:avLst/>
          </a:prstGeom>
          <a:noFill/>
        </p:spPr>
        <p:txBody>
          <a:bodyPr wrap="none" rtlCol="0">
            <a:spAutoFit/>
          </a:bodyPr>
          <a:lstStyle/>
          <a:p>
            <a:r>
              <a:rPr lang="zh-CN" altLang="en-US" sz="3200" b="1" dirty="0">
                <a:solidFill>
                  <a:srgbClr val="4D4D4D"/>
                </a:solidFill>
                <a:latin typeface="微软雅黑" pitchFamily="34" charset="-122"/>
                <a:ea typeface="微软雅黑" pitchFamily="34" charset="-122"/>
              </a:rPr>
              <a:t>防暑知识培训</a:t>
            </a:r>
            <a:r>
              <a:rPr lang="en-US" altLang="zh-CN" sz="3200" b="1" dirty="0" err="1">
                <a:solidFill>
                  <a:srgbClr val="4D4D4D"/>
                </a:solidFill>
                <a:latin typeface="微软雅黑" pitchFamily="34" charset="-122"/>
                <a:ea typeface="微软雅黑" pitchFamily="34" charset="-122"/>
              </a:rPr>
              <a:t>ppt</a:t>
            </a:r>
            <a:r>
              <a:rPr lang="zh-CN" altLang="en-US" sz="3200" b="1" dirty="0">
                <a:solidFill>
                  <a:srgbClr val="4D4D4D"/>
                </a:solidFill>
                <a:latin typeface="微软雅黑" pitchFamily="34" charset="-122"/>
                <a:ea typeface="微软雅黑" pitchFamily="34" charset="-122"/>
              </a:rPr>
              <a:t>模板</a:t>
            </a:r>
            <a:endParaRPr lang="zh-CN" altLang="en-US" sz="3200" b="1" dirty="0">
              <a:solidFill>
                <a:srgbClr val="4D4D4D"/>
              </a:solidFill>
              <a:latin typeface="微软雅黑" pitchFamily="34" charset="-122"/>
              <a:ea typeface="微软雅黑" pitchFamily="34" charset="-122"/>
            </a:endParaRPr>
          </a:p>
        </p:txBody>
      </p:sp>
    </p:spTree>
    <p:extLst>
      <p:ext uri="{BB962C8B-B14F-4D97-AF65-F5344CB8AC3E}">
        <p14:creationId xmlns:p14="http://schemas.microsoft.com/office/powerpoint/2010/main" val="2327144830"/>
      </p:ext>
    </p:extLst>
  </p:cSld>
  <p:clrMapOvr>
    <a:masterClrMapping/>
  </p:clrMapOvr>
  <mc:AlternateContent xmlns:mc="http://schemas.openxmlformats.org/markup-compatibility/2006" xmlns:p14="http://schemas.microsoft.com/office/powerpoint/2010/main">
    <mc:Choice Requires="p14">
      <p:transition spd="slow" p14:dur="4000" advTm="8629">
        <p14:vortex dir="r"/>
      </p:transition>
    </mc:Choice>
    <mc:Fallback xmlns="">
      <p:transition spd="slow" advTm="86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1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childTnLst>
                          </p:cTn>
                        </p:par>
                        <p:par>
                          <p:cTn id="15" fill="hold">
                            <p:stCondLst>
                              <p:cond delay="1000"/>
                            </p:stCondLst>
                            <p:childTnLst>
                              <p:par>
                                <p:cTn id="16" presetID="21" presetClass="entr" presetSubtype="1"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1)">
                                      <p:cBhvr>
                                        <p:cTn id="18" dur="1000"/>
                                        <p:tgtEl>
                                          <p:spTgt spid="6"/>
                                        </p:tgtEl>
                                      </p:cBhvr>
                                    </p:animEffect>
                                  </p:childTnLst>
                                </p:cTn>
                              </p:par>
                            </p:childTnLst>
                          </p:cTn>
                        </p:par>
                        <p:par>
                          <p:cTn id="19" fill="hold">
                            <p:stCondLst>
                              <p:cond delay="2000"/>
                            </p:stCondLst>
                            <p:childTnLst>
                              <p:par>
                                <p:cTn id="20" presetID="26" presetClass="emph" presetSubtype="0" fill="hold" nodeType="afterEffect">
                                  <p:stCondLst>
                                    <p:cond delay="0"/>
                                  </p:stCondLst>
                                  <p:childTnLst>
                                    <p:animEffect transition="out" filter="fade">
                                      <p:cBhvr>
                                        <p:cTn id="21" dur="500" tmFilter="0, 0; .2, .5; .8, .5; 1, 0"/>
                                        <p:tgtEl>
                                          <p:spTgt spid="6"/>
                                        </p:tgtEl>
                                      </p:cBhvr>
                                    </p:animEffect>
                                    <p:animScale>
                                      <p:cBhvr>
                                        <p:cTn id="22" dur="250" autoRev="1" fill="hold"/>
                                        <p:tgtEl>
                                          <p:spTgt spid="6"/>
                                        </p:tgtEl>
                                      </p:cBhvr>
                                      <p:by x="105000" y="105000"/>
                                    </p:animScale>
                                  </p:childTnLst>
                                </p:cTn>
                              </p:par>
                            </p:childTnLst>
                          </p:cTn>
                        </p:par>
                        <p:par>
                          <p:cTn id="23" fill="hold">
                            <p:stCondLst>
                              <p:cond delay="25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8"/>
                                        </p:tgtEl>
                                        <p:attrNameLst>
                                          <p:attrName>style.visibility</p:attrName>
                                        </p:attrNameLst>
                                      </p:cBhvr>
                                      <p:to>
                                        <p:strVal val="visible"/>
                                      </p:to>
                                    </p:set>
                                    <p:anim calcmode="lin" valueType="num">
                                      <p:cBhvr>
                                        <p:cTn id="2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8"/>
                                        </p:tgtEl>
                                        <p:attrNameLst>
                                          <p:attrName>ppt_y</p:attrName>
                                        </p:attrNameLst>
                                      </p:cBhvr>
                                      <p:tavLst>
                                        <p:tav tm="0">
                                          <p:val>
                                            <p:strVal val="#ppt_y"/>
                                          </p:val>
                                        </p:tav>
                                        <p:tav tm="100000">
                                          <p:val>
                                            <p:strVal val="#ppt_y"/>
                                          </p:val>
                                        </p:tav>
                                      </p:tavLst>
                                    </p:anim>
                                    <p:anim calcmode="lin" valueType="num">
                                      <p:cBhvr>
                                        <p:cTn id="2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extLst mod="1">
    <p:ext uri="{E180D4A7-C9FB-4DFB-919C-405C955672EB}">
      <p14:showEvtLst xmlns:p14="http://schemas.microsoft.com/office/powerpoint/2010/main">
        <p14:playEvt time="0" objId="5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10800000">
            <a:off x="6876256" y="0"/>
            <a:ext cx="2267744" cy="869062"/>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250685" y="3798083"/>
            <a:ext cx="1175558" cy="739117"/>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354603" y="4330523"/>
            <a:ext cx="1711481" cy="10760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8186664" y="4235746"/>
            <a:ext cx="1175558" cy="73911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7642484" y="2860245"/>
            <a:ext cx="1843782" cy="1159255"/>
          </a:xfrm>
          <a:prstGeom prst="triangl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标题层"/>
          <p:cNvSpPr txBox="1"/>
          <p:nvPr/>
        </p:nvSpPr>
        <p:spPr bwMode="auto">
          <a:xfrm>
            <a:off x="2123728" y="1635646"/>
            <a:ext cx="599460" cy="523220"/>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smtClean="0">
                <a:ln>
                  <a:noFill/>
                </a:ln>
                <a:solidFill>
                  <a:schemeClr val="accent1"/>
                </a:solidFill>
                <a:effectLst/>
                <a:uLnTx/>
                <a:uFillTx/>
                <a:latin typeface="Impact" pitchFamily="34" charset="0"/>
                <a:ea typeface="微软雅黑" pitchFamily="34" charset="-122"/>
                <a:cs typeface="Arial" panose="020B0604020202020204" pitchFamily="34" charset="0"/>
              </a:rPr>
              <a:t>01</a:t>
            </a:r>
            <a:endParaRPr kumimoji="0" lang="zh-CN" altLang="en-US" sz="2800" b="0" i="0" u="none" strike="noStrike" kern="0" cap="none" spc="0" normalizeH="0" baseline="0" noProof="0" dirty="0">
              <a:ln>
                <a:noFill/>
              </a:ln>
              <a:solidFill>
                <a:schemeClr val="accent1"/>
              </a:solidFill>
              <a:effectLst/>
              <a:uLnTx/>
              <a:uFillTx/>
              <a:latin typeface="Impact" pitchFamily="34" charset="0"/>
              <a:ea typeface="微软雅黑" pitchFamily="34" charset="-122"/>
              <a:cs typeface="Arial" panose="020B0604020202020204" pitchFamily="34" charset="0"/>
            </a:endParaRPr>
          </a:p>
        </p:txBody>
      </p:sp>
      <p:cxnSp>
        <p:nvCxnSpPr>
          <p:cNvPr id="15" name="直接连接符 14"/>
          <p:cNvCxnSpPr/>
          <p:nvPr/>
        </p:nvCxnSpPr>
        <p:spPr>
          <a:xfrm>
            <a:off x="2783043" y="1688585"/>
            <a:ext cx="0" cy="417343"/>
          </a:xfrm>
          <a:prstGeom prst="line">
            <a:avLst/>
          </a:prstGeom>
          <a:noFill/>
          <a:ln w="9525" cap="flat" cmpd="sng" algn="ctr">
            <a:solidFill>
              <a:srgbClr val="292929"/>
            </a:solidFill>
            <a:prstDash val="solid"/>
          </a:ln>
          <a:effectLst/>
        </p:spPr>
      </p:cxnSp>
      <p:sp>
        <p:nvSpPr>
          <p:cNvPr id="16" name="标题层"/>
          <p:cNvSpPr txBox="1"/>
          <p:nvPr/>
        </p:nvSpPr>
        <p:spPr bwMode="auto">
          <a:xfrm>
            <a:off x="2851498" y="1635646"/>
            <a:ext cx="2520189" cy="523220"/>
          </a:xfrm>
          <a:prstGeom prst="rect">
            <a:avLst/>
          </a:prstGeom>
          <a:noFill/>
          <a:effectLst/>
        </p:spPr>
        <p:txBody>
          <a:bodyPr wrap="square">
            <a:spAutoFit/>
          </a:bodyPr>
          <a:lstStyle/>
          <a:p>
            <a:pPr lvl="0">
              <a:defRPr/>
            </a:pPr>
            <a:r>
              <a:rPr lang="zh-CN" altLang="en-US" sz="2800" b="1" dirty="0" smtClean="0">
                <a:solidFill>
                  <a:schemeClr val="accent1"/>
                </a:solidFill>
                <a:latin typeface="微软雅黑" pitchFamily="34" charset="-122"/>
                <a:ea typeface="微软雅黑" pitchFamily="34" charset="-122"/>
              </a:rPr>
              <a:t>工作概述</a:t>
            </a:r>
            <a:endParaRPr lang="zh-CN" altLang="en-US" sz="2800" b="1" dirty="0">
              <a:solidFill>
                <a:schemeClr val="accent1"/>
              </a:solidFill>
              <a:latin typeface="微软雅黑" pitchFamily="34" charset="-122"/>
              <a:ea typeface="微软雅黑" pitchFamily="34" charset="-122"/>
            </a:endParaRPr>
          </a:p>
        </p:txBody>
      </p:sp>
      <p:cxnSp>
        <p:nvCxnSpPr>
          <p:cNvPr id="17" name="直接连接符 16"/>
          <p:cNvCxnSpPr/>
          <p:nvPr/>
        </p:nvCxnSpPr>
        <p:spPr>
          <a:xfrm>
            <a:off x="4439227" y="1917581"/>
            <a:ext cx="2147124" cy="0"/>
          </a:xfrm>
          <a:prstGeom prst="line">
            <a:avLst/>
          </a:prstGeom>
          <a:noFill/>
          <a:ln w="9525" cap="flat" cmpd="sng" algn="ctr">
            <a:solidFill>
              <a:srgbClr val="292929"/>
            </a:solidFill>
            <a:prstDash val="dash"/>
            <a:tailEnd type="oval"/>
          </a:ln>
          <a:effectLst/>
        </p:spPr>
      </p:cxnSp>
      <p:sp>
        <p:nvSpPr>
          <p:cNvPr id="18" name="标题层"/>
          <p:cNvSpPr txBox="1"/>
          <p:nvPr/>
        </p:nvSpPr>
        <p:spPr bwMode="auto">
          <a:xfrm>
            <a:off x="6518704" y="1748304"/>
            <a:ext cx="656827" cy="338554"/>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chemeClr val="accent1"/>
                </a:solidFill>
                <a:effectLst/>
                <a:uLnTx/>
                <a:uFillTx/>
                <a:latin typeface="Impact" pitchFamily="34" charset="0"/>
                <a:ea typeface="微软雅黑" pitchFamily="34" charset="-122"/>
                <a:cs typeface="Arial" panose="020B0604020202020204" pitchFamily="34" charset="0"/>
              </a:rPr>
              <a:t>P10</a:t>
            </a:r>
            <a:endParaRPr kumimoji="0" lang="zh-CN" altLang="en-US" sz="1600" b="0" i="0" u="none" strike="noStrike" kern="0" cap="none" spc="0" normalizeH="0" baseline="0" noProof="0" dirty="0">
              <a:ln>
                <a:noFill/>
              </a:ln>
              <a:solidFill>
                <a:schemeClr val="accent1"/>
              </a:solidFill>
              <a:effectLst/>
              <a:uLnTx/>
              <a:uFillTx/>
              <a:latin typeface="Impact" pitchFamily="34" charset="0"/>
              <a:ea typeface="微软雅黑" pitchFamily="34" charset="-122"/>
              <a:cs typeface="Arial" panose="020B0604020202020204" pitchFamily="34" charset="0"/>
            </a:endParaRPr>
          </a:p>
        </p:txBody>
      </p:sp>
      <p:sp>
        <p:nvSpPr>
          <p:cNvPr id="19" name="标题层"/>
          <p:cNvSpPr txBox="1"/>
          <p:nvPr/>
        </p:nvSpPr>
        <p:spPr bwMode="auto">
          <a:xfrm>
            <a:off x="2123728" y="2168095"/>
            <a:ext cx="599460" cy="523220"/>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smtClean="0">
                <a:ln>
                  <a:noFill/>
                </a:ln>
                <a:solidFill>
                  <a:schemeClr val="accent1"/>
                </a:solidFill>
                <a:effectLst/>
                <a:uLnTx/>
                <a:uFillTx/>
                <a:latin typeface="Impact" pitchFamily="34" charset="0"/>
                <a:ea typeface="微软雅黑" pitchFamily="34" charset="-122"/>
                <a:cs typeface="Arial" panose="020B0604020202020204" pitchFamily="34" charset="0"/>
              </a:rPr>
              <a:t>02</a:t>
            </a:r>
            <a:endParaRPr kumimoji="0" lang="zh-CN" altLang="en-US" sz="2800" b="0" i="0" u="none" strike="noStrike" kern="0" cap="none" spc="0" normalizeH="0" baseline="0" noProof="0" dirty="0">
              <a:ln>
                <a:noFill/>
              </a:ln>
              <a:solidFill>
                <a:schemeClr val="accent1"/>
              </a:solidFill>
              <a:effectLst/>
              <a:uLnTx/>
              <a:uFillTx/>
              <a:latin typeface="Impact" pitchFamily="34" charset="0"/>
              <a:ea typeface="微软雅黑" pitchFamily="34" charset="-122"/>
              <a:cs typeface="Arial" panose="020B0604020202020204" pitchFamily="34" charset="0"/>
            </a:endParaRPr>
          </a:p>
        </p:txBody>
      </p:sp>
      <p:cxnSp>
        <p:nvCxnSpPr>
          <p:cNvPr id="20" name="直接连接符 19"/>
          <p:cNvCxnSpPr/>
          <p:nvPr/>
        </p:nvCxnSpPr>
        <p:spPr>
          <a:xfrm>
            <a:off x="2783043" y="2221034"/>
            <a:ext cx="0" cy="417343"/>
          </a:xfrm>
          <a:prstGeom prst="line">
            <a:avLst/>
          </a:prstGeom>
          <a:noFill/>
          <a:ln w="9525" cap="flat" cmpd="sng" algn="ctr">
            <a:solidFill>
              <a:srgbClr val="292929"/>
            </a:solidFill>
            <a:prstDash val="solid"/>
          </a:ln>
          <a:effectLst/>
        </p:spPr>
      </p:cxnSp>
      <p:sp>
        <p:nvSpPr>
          <p:cNvPr id="21" name="标题层"/>
          <p:cNvSpPr txBox="1"/>
          <p:nvPr/>
        </p:nvSpPr>
        <p:spPr bwMode="auto">
          <a:xfrm>
            <a:off x="2851498" y="2168095"/>
            <a:ext cx="2520189" cy="523220"/>
          </a:xfrm>
          <a:prstGeom prst="rect">
            <a:avLst/>
          </a:prstGeom>
          <a:noFill/>
          <a:effectLst/>
        </p:spPr>
        <p:txBody>
          <a:bodyPr wrap="square">
            <a:spAutoFit/>
          </a:bodyPr>
          <a:lstStyle/>
          <a:p>
            <a:pPr lvl="0">
              <a:defRPr/>
            </a:pPr>
            <a:r>
              <a:rPr lang="zh-CN" altLang="en-US" sz="2800" b="1" dirty="0" smtClean="0">
                <a:solidFill>
                  <a:schemeClr val="accent1"/>
                </a:solidFill>
                <a:latin typeface="微软雅黑" pitchFamily="34" charset="-122"/>
                <a:ea typeface="微软雅黑" pitchFamily="34" charset="-122"/>
              </a:rPr>
              <a:t>完成情况</a:t>
            </a:r>
            <a:endParaRPr lang="zh-CN" altLang="en-US" sz="2800" b="1" dirty="0">
              <a:solidFill>
                <a:schemeClr val="accent1"/>
              </a:solidFill>
              <a:latin typeface="微软雅黑" pitchFamily="34" charset="-122"/>
              <a:ea typeface="微软雅黑" pitchFamily="34" charset="-122"/>
            </a:endParaRPr>
          </a:p>
        </p:txBody>
      </p:sp>
      <p:cxnSp>
        <p:nvCxnSpPr>
          <p:cNvPr id="22" name="直接连接符 21"/>
          <p:cNvCxnSpPr/>
          <p:nvPr/>
        </p:nvCxnSpPr>
        <p:spPr>
          <a:xfrm>
            <a:off x="4439227" y="2450030"/>
            <a:ext cx="2147124" cy="0"/>
          </a:xfrm>
          <a:prstGeom prst="line">
            <a:avLst/>
          </a:prstGeom>
          <a:noFill/>
          <a:ln w="9525" cap="flat" cmpd="sng" algn="ctr">
            <a:solidFill>
              <a:srgbClr val="292929"/>
            </a:solidFill>
            <a:prstDash val="dash"/>
            <a:tailEnd type="oval"/>
          </a:ln>
          <a:effectLst/>
        </p:spPr>
      </p:cxnSp>
      <p:sp>
        <p:nvSpPr>
          <p:cNvPr id="23" name="标题层"/>
          <p:cNvSpPr txBox="1"/>
          <p:nvPr/>
        </p:nvSpPr>
        <p:spPr bwMode="auto">
          <a:xfrm>
            <a:off x="6518704" y="2280753"/>
            <a:ext cx="656827" cy="338554"/>
          </a:xfrm>
          <a:prstGeom prst="rect">
            <a:avLst/>
          </a:prstGeom>
          <a:noFill/>
          <a:effectLst/>
        </p:spPr>
        <p:txBody>
          <a:bodyPr wrap="square">
            <a:spAutoFit/>
          </a:bodyPr>
          <a:lstStyle/>
          <a:p>
            <a:pPr lvl="0" algn="ctr">
              <a:defRPr/>
            </a:pPr>
            <a:r>
              <a:rPr lang="en-US" altLang="zh-CN" sz="1600" kern="0" dirty="0" smtClean="0">
                <a:solidFill>
                  <a:schemeClr val="accent1"/>
                </a:solidFill>
                <a:latin typeface="Impact" pitchFamily="34" charset="0"/>
                <a:ea typeface="微软雅黑" pitchFamily="34" charset="-122"/>
                <a:cs typeface="Arial" panose="020B0604020202020204" pitchFamily="34" charset="0"/>
              </a:rPr>
              <a:t>P16</a:t>
            </a:r>
            <a:endParaRPr kumimoji="0" lang="zh-CN" altLang="en-US" sz="1600" b="0" i="0" u="none" strike="noStrike" kern="0" cap="none" spc="0" normalizeH="0" baseline="0" noProof="0" dirty="0">
              <a:ln>
                <a:noFill/>
              </a:ln>
              <a:solidFill>
                <a:schemeClr val="accent1"/>
              </a:solidFill>
              <a:effectLst/>
              <a:uLnTx/>
              <a:uFillTx/>
              <a:latin typeface="Impact" pitchFamily="34" charset="0"/>
              <a:ea typeface="微软雅黑" pitchFamily="34" charset="-122"/>
              <a:cs typeface="Arial" panose="020B0604020202020204" pitchFamily="34" charset="0"/>
            </a:endParaRPr>
          </a:p>
        </p:txBody>
      </p:sp>
      <p:sp>
        <p:nvSpPr>
          <p:cNvPr id="24" name="标题层"/>
          <p:cNvSpPr txBox="1"/>
          <p:nvPr/>
        </p:nvSpPr>
        <p:spPr bwMode="auto">
          <a:xfrm>
            <a:off x="2123728" y="2700544"/>
            <a:ext cx="599460" cy="523220"/>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smtClean="0">
                <a:ln>
                  <a:noFill/>
                </a:ln>
                <a:solidFill>
                  <a:schemeClr val="accent1"/>
                </a:solidFill>
                <a:effectLst/>
                <a:uLnTx/>
                <a:uFillTx/>
                <a:latin typeface="Impact" pitchFamily="34" charset="0"/>
                <a:ea typeface="微软雅黑" pitchFamily="34" charset="-122"/>
                <a:cs typeface="Arial" panose="020B0604020202020204" pitchFamily="34" charset="0"/>
              </a:rPr>
              <a:t>03</a:t>
            </a:r>
            <a:endParaRPr kumimoji="0" lang="zh-CN" altLang="en-US" sz="2800" b="0" i="0" u="none" strike="noStrike" kern="0" cap="none" spc="0" normalizeH="0" baseline="0" noProof="0" dirty="0">
              <a:ln>
                <a:noFill/>
              </a:ln>
              <a:solidFill>
                <a:schemeClr val="accent1"/>
              </a:solidFill>
              <a:effectLst/>
              <a:uLnTx/>
              <a:uFillTx/>
              <a:latin typeface="Impact" pitchFamily="34" charset="0"/>
              <a:ea typeface="微软雅黑" pitchFamily="34" charset="-122"/>
              <a:cs typeface="Arial" panose="020B0604020202020204" pitchFamily="34" charset="0"/>
            </a:endParaRPr>
          </a:p>
        </p:txBody>
      </p:sp>
      <p:cxnSp>
        <p:nvCxnSpPr>
          <p:cNvPr id="25" name="直接连接符 24"/>
          <p:cNvCxnSpPr/>
          <p:nvPr/>
        </p:nvCxnSpPr>
        <p:spPr>
          <a:xfrm>
            <a:off x="2783043" y="2753483"/>
            <a:ext cx="0" cy="417343"/>
          </a:xfrm>
          <a:prstGeom prst="line">
            <a:avLst/>
          </a:prstGeom>
          <a:noFill/>
          <a:ln w="9525" cap="flat" cmpd="sng" algn="ctr">
            <a:solidFill>
              <a:srgbClr val="292929"/>
            </a:solidFill>
            <a:prstDash val="solid"/>
          </a:ln>
          <a:effectLst/>
        </p:spPr>
      </p:cxnSp>
      <p:sp>
        <p:nvSpPr>
          <p:cNvPr id="26" name="标题层"/>
          <p:cNvSpPr txBox="1"/>
          <p:nvPr/>
        </p:nvSpPr>
        <p:spPr bwMode="auto">
          <a:xfrm>
            <a:off x="2851498" y="2700544"/>
            <a:ext cx="2520189" cy="523220"/>
          </a:xfrm>
          <a:prstGeom prst="rect">
            <a:avLst/>
          </a:prstGeom>
          <a:noFill/>
          <a:effectLst/>
        </p:spPr>
        <p:txBody>
          <a:bodyPr wrap="square">
            <a:spAutoFit/>
          </a:bodyPr>
          <a:lstStyle/>
          <a:p>
            <a:pPr lvl="0">
              <a:defRPr/>
            </a:pPr>
            <a:r>
              <a:rPr lang="zh-CN" altLang="en-US" sz="2800" b="1" dirty="0" smtClean="0">
                <a:solidFill>
                  <a:schemeClr val="accent1"/>
                </a:solidFill>
                <a:latin typeface="微软雅黑" pitchFamily="34" charset="-122"/>
                <a:ea typeface="微软雅黑" pitchFamily="34" charset="-122"/>
              </a:rPr>
              <a:t>项目展示</a:t>
            </a:r>
            <a:endParaRPr lang="zh-CN" altLang="en-US" sz="2800" b="1" dirty="0">
              <a:solidFill>
                <a:schemeClr val="accent1"/>
              </a:solidFill>
              <a:latin typeface="微软雅黑" pitchFamily="34" charset="-122"/>
              <a:ea typeface="微软雅黑" pitchFamily="34" charset="-122"/>
            </a:endParaRPr>
          </a:p>
        </p:txBody>
      </p:sp>
      <p:cxnSp>
        <p:nvCxnSpPr>
          <p:cNvPr id="27" name="直接连接符 26"/>
          <p:cNvCxnSpPr/>
          <p:nvPr/>
        </p:nvCxnSpPr>
        <p:spPr>
          <a:xfrm>
            <a:off x="4439227" y="2982479"/>
            <a:ext cx="2147124" cy="0"/>
          </a:xfrm>
          <a:prstGeom prst="line">
            <a:avLst/>
          </a:prstGeom>
          <a:noFill/>
          <a:ln w="9525" cap="flat" cmpd="sng" algn="ctr">
            <a:solidFill>
              <a:srgbClr val="292929"/>
            </a:solidFill>
            <a:prstDash val="dash"/>
            <a:tailEnd type="oval"/>
          </a:ln>
          <a:effectLst/>
        </p:spPr>
      </p:cxnSp>
      <p:sp>
        <p:nvSpPr>
          <p:cNvPr id="28" name="标题层"/>
          <p:cNvSpPr txBox="1"/>
          <p:nvPr/>
        </p:nvSpPr>
        <p:spPr bwMode="auto">
          <a:xfrm>
            <a:off x="6518704" y="2813202"/>
            <a:ext cx="656827" cy="338554"/>
          </a:xfrm>
          <a:prstGeom prst="rect">
            <a:avLst/>
          </a:prstGeom>
          <a:noFill/>
          <a:effectLst/>
        </p:spPr>
        <p:txBody>
          <a:bodyPr wrap="square">
            <a:spAutoFit/>
          </a:bodyPr>
          <a:lstStyle/>
          <a:p>
            <a:pPr lvl="0" algn="ctr">
              <a:defRPr/>
            </a:pPr>
            <a:r>
              <a:rPr lang="en-US" altLang="zh-CN" sz="1600" kern="0" dirty="0" smtClean="0">
                <a:solidFill>
                  <a:schemeClr val="accent1"/>
                </a:solidFill>
                <a:latin typeface="Impact" pitchFamily="34" charset="0"/>
                <a:ea typeface="微软雅黑" pitchFamily="34" charset="-122"/>
                <a:cs typeface="Arial" panose="020B0604020202020204" pitchFamily="34" charset="0"/>
              </a:rPr>
              <a:t>P23</a:t>
            </a:r>
            <a:endParaRPr kumimoji="0" lang="zh-CN" altLang="en-US" sz="1600" b="0" i="0" u="none" strike="noStrike" kern="0" cap="none" spc="0" normalizeH="0" baseline="0" noProof="0" dirty="0">
              <a:ln>
                <a:noFill/>
              </a:ln>
              <a:solidFill>
                <a:schemeClr val="accent1"/>
              </a:solidFill>
              <a:effectLst/>
              <a:uLnTx/>
              <a:uFillTx/>
              <a:latin typeface="Impact" pitchFamily="34" charset="0"/>
              <a:ea typeface="微软雅黑" pitchFamily="34" charset="-122"/>
              <a:cs typeface="Arial" panose="020B0604020202020204" pitchFamily="34" charset="0"/>
            </a:endParaRPr>
          </a:p>
        </p:txBody>
      </p:sp>
      <p:sp>
        <p:nvSpPr>
          <p:cNvPr id="29" name="标题层"/>
          <p:cNvSpPr txBox="1"/>
          <p:nvPr/>
        </p:nvSpPr>
        <p:spPr bwMode="auto">
          <a:xfrm>
            <a:off x="2123728" y="3232993"/>
            <a:ext cx="599460" cy="523220"/>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smtClean="0">
                <a:ln>
                  <a:noFill/>
                </a:ln>
                <a:solidFill>
                  <a:schemeClr val="accent1"/>
                </a:solidFill>
                <a:effectLst/>
                <a:uLnTx/>
                <a:uFillTx/>
                <a:latin typeface="Impact" pitchFamily="34" charset="0"/>
                <a:ea typeface="微软雅黑" pitchFamily="34" charset="-122"/>
                <a:cs typeface="Arial" panose="020B0604020202020204" pitchFamily="34" charset="0"/>
              </a:rPr>
              <a:t>04</a:t>
            </a:r>
            <a:endParaRPr kumimoji="0" lang="zh-CN" altLang="en-US" sz="2800" b="0" i="0" u="none" strike="noStrike" kern="0" cap="none" spc="0" normalizeH="0" baseline="0" noProof="0" dirty="0">
              <a:ln>
                <a:noFill/>
              </a:ln>
              <a:solidFill>
                <a:schemeClr val="accent1"/>
              </a:solidFill>
              <a:effectLst/>
              <a:uLnTx/>
              <a:uFillTx/>
              <a:latin typeface="Impact" pitchFamily="34" charset="0"/>
              <a:ea typeface="微软雅黑" pitchFamily="34" charset="-122"/>
              <a:cs typeface="Arial" panose="020B0604020202020204" pitchFamily="34" charset="0"/>
            </a:endParaRPr>
          </a:p>
        </p:txBody>
      </p:sp>
      <p:cxnSp>
        <p:nvCxnSpPr>
          <p:cNvPr id="30" name="直接连接符 29"/>
          <p:cNvCxnSpPr/>
          <p:nvPr/>
        </p:nvCxnSpPr>
        <p:spPr>
          <a:xfrm>
            <a:off x="2783043" y="3285932"/>
            <a:ext cx="0" cy="417343"/>
          </a:xfrm>
          <a:prstGeom prst="line">
            <a:avLst/>
          </a:prstGeom>
          <a:noFill/>
          <a:ln w="9525" cap="flat" cmpd="sng" algn="ctr">
            <a:solidFill>
              <a:srgbClr val="292929"/>
            </a:solidFill>
            <a:prstDash val="solid"/>
          </a:ln>
          <a:effectLst/>
        </p:spPr>
      </p:cxnSp>
      <p:sp>
        <p:nvSpPr>
          <p:cNvPr id="31" name="标题层"/>
          <p:cNvSpPr txBox="1"/>
          <p:nvPr/>
        </p:nvSpPr>
        <p:spPr bwMode="auto">
          <a:xfrm>
            <a:off x="2851498" y="3232993"/>
            <a:ext cx="2520189" cy="523220"/>
          </a:xfrm>
          <a:prstGeom prst="rect">
            <a:avLst/>
          </a:prstGeom>
          <a:noFill/>
          <a:effectLst/>
        </p:spPr>
        <p:txBody>
          <a:bodyPr wrap="square">
            <a:spAutoFit/>
          </a:bodyPr>
          <a:lstStyle/>
          <a:p>
            <a:pPr lvl="0">
              <a:defRPr/>
            </a:pPr>
            <a:r>
              <a:rPr lang="zh-CN" altLang="en-US" sz="2800" b="1" dirty="0" smtClean="0">
                <a:solidFill>
                  <a:schemeClr val="accent1"/>
                </a:solidFill>
                <a:latin typeface="微软雅黑" pitchFamily="34" charset="-122"/>
                <a:ea typeface="微软雅黑" pitchFamily="34" charset="-122"/>
              </a:rPr>
              <a:t>存在不足</a:t>
            </a:r>
            <a:endParaRPr lang="zh-CN" altLang="en-US" sz="2800" b="1" dirty="0">
              <a:solidFill>
                <a:schemeClr val="accent1"/>
              </a:solidFill>
              <a:latin typeface="微软雅黑" pitchFamily="34" charset="-122"/>
              <a:ea typeface="微软雅黑" pitchFamily="34" charset="-122"/>
            </a:endParaRPr>
          </a:p>
        </p:txBody>
      </p:sp>
      <p:cxnSp>
        <p:nvCxnSpPr>
          <p:cNvPr id="32" name="直接连接符 31"/>
          <p:cNvCxnSpPr/>
          <p:nvPr/>
        </p:nvCxnSpPr>
        <p:spPr>
          <a:xfrm>
            <a:off x="4439227" y="3514928"/>
            <a:ext cx="2147124" cy="0"/>
          </a:xfrm>
          <a:prstGeom prst="line">
            <a:avLst/>
          </a:prstGeom>
          <a:noFill/>
          <a:ln w="9525" cap="flat" cmpd="sng" algn="ctr">
            <a:solidFill>
              <a:srgbClr val="292929"/>
            </a:solidFill>
            <a:prstDash val="dash"/>
            <a:tailEnd type="oval"/>
          </a:ln>
          <a:effectLst/>
        </p:spPr>
      </p:cxnSp>
      <p:sp>
        <p:nvSpPr>
          <p:cNvPr id="33" name="标题层"/>
          <p:cNvSpPr txBox="1"/>
          <p:nvPr/>
        </p:nvSpPr>
        <p:spPr bwMode="auto">
          <a:xfrm>
            <a:off x="6518704" y="3345651"/>
            <a:ext cx="656827" cy="338554"/>
          </a:xfrm>
          <a:prstGeom prst="rect">
            <a:avLst/>
          </a:prstGeom>
          <a:noFill/>
          <a:effectLst/>
        </p:spPr>
        <p:txBody>
          <a:bodyPr wrap="square">
            <a:spAutoFit/>
          </a:bodyPr>
          <a:lstStyle/>
          <a:p>
            <a:pPr lvl="0" algn="ctr">
              <a:defRPr/>
            </a:pPr>
            <a:r>
              <a:rPr lang="en-US" altLang="zh-CN" sz="1600" kern="0" dirty="0" smtClean="0">
                <a:solidFill>
                  <a:schemeClr val="accent1"/>
                </a:solidFill>
                <a:latin typeface="Impact" pitchFamily="34" charset="0"/>
                <a:ea typeface="微软雅黑" pitchFamily="34" charset="-122"/>
                <a:cs typeface="Arial" panose="020B0604020202020204" pitchFamily="34" charset="0"/>
              </a:rPr>
              <a:t>P30</a:t>
            </a:r>
            <a:endParaRPr kumimoji="0" lang="zh-CN" altLang="en-US" sz="1600" b="0" i="0" u="none" strike="noStrike" kern="0" cap="none" spc="0" normalizeH="0" baseline="0" noProof="0" dirty="0">
              <a:ln>
                <a:noFill/>
              </a:ln>
              <a:solidFill>
                <a:schemeClr val="accent1"/>
              </a:solidFill>
              <a:effectLst/>
              <a:uLnTx/>
              <a:uFillTx/>
              <a:latin typeface="Impact" pitchFamily="34" charset="0"/>
              <a:ea typeface="微软雅黑" pitchFamily="34" charset="-122"/>
              <a:cs typeface="Arial" panose="020B0604020202020204" pitchFamily="34" charset="0"/>
            </a:endParaRPr>
          </a:p>
        </p:txBody>
      </p:sp>
      <p:sp>
        <p:nvSpPr>
          <p:cNvPr id="34" name="标题层"/>
          <p:cNvSpPr txBox="1"/>
          <p:nvPr/>
        </p:nvSpPr>
        <p:spPr bwMode="auto">
          <a:xfrm>
            <a:off x="2123728" y="3776722"/>
            <a:ext cx="599460" cy="523220"/>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smtClean="0">
                <a:ln>
                  <a:noFill/>
                </a:ln>
                <a:solidFill>
                  <a:schemeClr val="accent1"/>
                </a:solidFill>
                <a:effectLst/>
                <a:uLnTx/>
                <a:uFillTx/>
                <a:latin typeface="Impact" pitchFamily="34" charset="0"/>
                <a:ea typeface="微软雅黑" pitchFamily="34" charset="-122"/>
                <a:cs typeface="Arial" panose="020B0604020202020204" pitchFamily="34" charset="0"/>
              </a:rPr>
              <a:t>05</a:t>
            </a:r>
            <a:endParaRPr kumimoji="0" lang="zh-CN" altLang="en-US" sz="2800" b="0" i="0" u="none" strike="noStrike" kern="0" cap="none" spc="0" normalizeH="0" baseline="0" noProof="0" dirty="0">
              <a:ln>
                <a:noFill/>
              </a:ln>
              <a:solidFill>
                <a:schemeClr val="accent1"/>
              </a:solidFill>
              <a:effectLst/>
              <a:uLnTx/>
              <a:uFillTx/>
              <a:latin typeface="Impact" pitchFamily="34" charset="0"/>
              <a:ea typeface="微软雅黑" pitchFamily="34" charset="-122"/>
              <a:cs typeface="Arial" panose="020B0604020202020204" pitchFamily="34" charset="0"/>
            </a:endParaRPr>
          </a:p>
        </p:txBody>
      </p:sp>
      <p:cxnSp>
        <p:nvCxnSpPr>
          <p:cNvPr id="35" name="直接连接符 34"/>
          <p:cNvCxnSpPr/>
          <p:nvPr/>
        </p:nvCxnSpPr>
        <p:spPr>
          <a:xfrm>
            <a:off x="2783043" y="3829661"/>
            <a:ext cx="0" cy="417343"/>
          </a:xfrm>
          <a:prstGeom prst="line">
            <a:avLst/>
          </a:prstGeom>
          <a:noFill/>
          <a:ln w="9525" cap="flat" cmpd="sng" algn="ctr">
            <a:solidFill>
              <a:srgbClr val="292929"/>
            </a:solidFill>
            <a:prstDash val="solid"/>
          </a:ln>
          <a:effectLst/>
        </p:spPr>
      </p:cxnSp>
      <p:sp>
        <p:nvSpPr>
          <p:cNvPr id="36" name="标题层"/>
          <p:cNvSpPr txBox="1"/>
          <p:nvPr/>
        </p:nvSpPr>
        <p:spPr bwMode="auto">
          <a:xfrm>
            <a:off x="2851498" y="3776722"/>
            <a:ext cx="2520189" cy="523220"/>
          </a:xfrm>
          <a:prstGeom prst="rect">
            <a:avLst/>
          </a:prstGeom>
          <a:noFill/>
          <a:effectLst/>
        </p:spPr>
        <p:txBody>
          <a:bodyPr wrap="square">
            <a:spAutoFit/>
          </a:bodyPr>
          <a:lstStyle/>
          <a:p>
            <a:pPr lvl="0">
              <a:defRPr/>
            </a:pPr>
            <a:r>
              <a:rPr lang="zh-CN" altLang="en-US" sz="2800" b="1" dirty="0" smtClean="0">
                <a:solidFill>
                  <a:schemeClr val="accent1"/>
                </a:solidFill>
                <a:latin typeface="微软雅黑" pitchFamily="34" charset="-122"/>
                <a:ea typeface="微软雅黑" pitchFamily="34" charset="-122"/>
              </a:rPr>
              <a:t>明年计划</a:t>
            </a:r>
            <a:endParaRPr lang="zh-CN" altLang="en-US" sz="2800" b="1" dirty="0">
              <a:solidFill>
                <a:schemeClr val="accent1"/>
              </a:solidFill>
              <a:latin typeface="微软雅黑" pitchFamily="34" charset="-122"/>
              <a:ea typeface="微软雅黑" pitchFamily="34" charset="-122"/>
            </a:endParaRPr>
          </a:p>
        </p:txBody>
      </p:sp>
      <p:cxnSp>
        <p:nvCxnSpPr>
          <p:cNvPr id="37" name="直接连接符 36"/>
          <p:cNvCxnSpPr/>
          <p:nvPr/>
        </p:nvCxnSpPr>
        <p:spPr>
          <a:xfrm>
            <a:off x="4439227" y="4058657"/>
            <a:ext cx="2147124" cy="0"/>
          </a:xfrm>
          <a:prstGeom prst="line">
            <a:avLst/>
          </a:prstGeom>
          <a:noFill/>
          <a:ln w="9525" cap="flat" cmpd="sng" algn="ctr">
            <a:solidFill>
              <a:srgbClr val="292929"/>
            </a:solidFill>
            <a:prstDash val="dash"/>
            <a:tailEnd type="oval"/>
          </a:ln>
          <a:effectLst/>
        </p:spPr>
      </p:cxnSp>
      <p:sp>
        <p:nvSpPr>
          <p:cNvPr id="38" name="标题层"/>
          <p:cNvSpPr txBox="1"/>
          <p:nvPr/>
        </p:nvSpPr>
        <p:spPr bwMode="auto">
          <a:xfrm>
            <a:off x="6518704" y="3889380"/>
            <a:ext cx="656827" cy="338554"/>
          </a:xfrm>
          <a:prstGeom prst="rect">
            <a:avLst/>
          </a:prstGeom>
          <a:noFill/>
          <a:effectLst/>
        </p:spPr>
        <p:txBody>
          <a:bodyPr wrap="square">
            <a:spAutoFit/>
          </a:bodyPr>
          <a:lstStyle/>
          <a:p>
            <a:pPr lvl="0" algn="ctr">
              <a:defRPr/>
            </a:pPr>
            <a:r>
              <a:rPr lang="en-US" altLang="zh-CN" sz="1600" kern="0" dirty="0" smtClean="0">
                <a:solidFill>
                  <a:schemeClr val="accent1"/>
                </a:solidFill>
                <a:latin typeface="Impact" pitchFamily="34" charset="0"/>
                <a:ea typeface="微软雅黑" pitchFamily="34" charset="-122"/>
                <a:cs typeface="Arial" panose="020B0604020202020204" pitchFamily="34" charset="0"/>
              </a:rPr>
              <a:t>P36</a:t>
            </a:r>
            <a:endParaRPr kumimoji="0" lang="zh-CN" altLang="en-US" sz="1600" b="0" i="0" u="none" strike="noStrike" kern="0" cap="none" spc="0" normalizeH="0" baseline="0" noProof="0" dirty="0">
              <a:ln>
                <a:noFill/>
              </a:ln>
              <a:solidFill>
                <a:schemeClr val="accent1"/>
              </a:solidFill>
              <a:effectLst/>
              <a:uLnTx/>
              <a:uFillTx/>
              <a:latin typeface="Impact" pitchFamily="34" charset="0"/>
              <a:ea typeface="微软雅黑" pitchFamily="34" charset="-122"/>
              <a:cs typeface="Arial" panose="020B0604020202020204" pitchFamily="34" charset="0"/>
            </a:endParaRPr>
          </a:p>
        </p:txBody>
      </p:sp>
      <p:sp>
        <p:nvSpPr>
          <p:cNvPr id="39" name="TextBox 38"/>
          <p:cNvSpPr txBox="1"/>
          <p:nvPr/>
        </p:nvSpPr>
        <p:spPr>
          <a:xfrm rot="2280000">
            <a:off x="6663282" y="345844"/>
            <a:ext cx="1261884" cy="523220"/>
          </a:xfrm>
          <a:prstGeom prst="rect">
            <a:avLst/>
          </a:prstGeom>
          <a:noFill/>
        </p:spPr>
        <p:txBody>
          <a:bodyPr wrap="none" rtlCol="0">
            <a:spAutoFit/>
          </a:bodyPr>
          <a:lstStyle/>
          <a:p>
            <a:r>
              <a:rPr lang="zh-CN" altLang="en-US" sz="2800" dirty="0" smtClean="0">
                <a:solidFill>
                  <a:srgbClr val="4D4D4D"/>
                </a:solidFill>
                <a:latin typeface="微软雅黑" pitchFamily="34" charset="-122"/>
                <a:ea typeface="微软雅黑" pitchFamily="34" charset="-122"/>
              </a:rPr>
              <a:t>目录页</a:t>
            </a:r>
            <a:endParaRPr lang="zh-CN" altLang="en-US" sz="2800" dirty="0">
              <a:solidFill>
                <a:srgbClr val="4D4D4D"/>
              </a:solidFill>
              <a:latin typeface="微软雅黑" pitchFamily="34" charset="-122"/>
              <a:ea typeface="微软雅黑" pitchFamily="34" charset="-122"/>
            </a:endParaRPr>
          </a:p>
        </p:txBody>
      </p:sp>
    </p:spTree>
    <p:extLst>
      <p:ext uri="{BB962C8B-B14F-4D97-AF65-F5344CB8AC3E}">
        <p14:creationId xmlns:p14="http://schemas.microsoft.com/office/powerpoint/2010/main" val="3063986816"/>
      </p:ext>
    </p:extLst>
  </p:cSld>
  <p:clrMapOvr>
    <a:masterClrMapping/>
  </p:clrMapOvr>
  <mc:AlternateContent xmlns:mc="http://schemas.openxmlformats.org/markup-compatibility/2006" xmlns:p14="http://schemas.microsoft.com/office/powerpoint/2010/main">
    <mc:Choice Requires="p14">
      <p:transition spd="slow" p14:dur="1400" advTm="12834">
        <p14:doors dir="vert"/>
      </p:transition>
    </mc:Choice>
    <mc:Fallback xmlns="">
      <p:transition spd="slow" advTm="12834">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2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0000">
                                          <p:cBhvr additive="base">
                                            <p:cTn id="7"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20000">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20000">
                                      <p:stCondLst>
                                        <p:cond delay="200"/>
                                      </p:stCondLst>
                                      <p:childTnLst>
                                        <p:set>
                                          <p:cBhvr>
                                            <p:cTn id="14" dur="1" fill="hold">
                                              <p:stCondLst>
                                                <p:cond delay="0"/>
                                              </p:stCondLst>
                                            </p:cTn>
                                            <p:tgtEl>
                                              <p:spTgt spid="7"/>
                                            </p:tgtEl>
                                            <p:attrNameLst>
                                              <p:attrName>style.visibility</p:attrName>
                                            </p:attrNameLst>
                                          </p:cBhvr>
                                          <p:to>
                                            <p:strVal val="visible"/>
                                          </p:to>
                                        </p:set>
                                        <p:anim calcmode="lin" valueType="num" p14:bounceEnd="20000">
                                          <p:cBhvr additive="base">
                                            <p:cTn id="15"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14:presetBounceEnd="20000">
                                      <p:stCondLst>
                                        <p:cond delay="300"/>
                                      </p:stCondLst>
                                      <p:childTnLst>
                                        <p:set>
                                          <p:cBhvr>
                                            <p:cTn id="18" dur="1" fill="hold">
                                              <p:stCondLst>
                                                <p:cond delay="0"/>
                                              </p:stCondLst>
                                            </p:cTn>
                                            <p:tgtEl>
                                              <p:spTgt spid="6"/>
                                            </p:tgtEl>
                                            <p:attrNameLst>
                                              <p:attrName>style.visibility</p:attrName>
                                            </p:attrNameLst>
                                          </p:cBhvr>
                                          <p:to>
                                            <p:strVal val="visible"/>
                                          </p:to>
                                        </p:set>
                                        <p:anim calcmode="lin" valueType="num" p14:bounceEnd="20000">
                                          <p:cBhvr additive="base">
                                            <p:cTn id="19"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1" fill="hold" grpId="0" nodeType="withEffect" p14:presetBounceEnd="20000">
                                      <p:stCondLst>
                                        <p:cond delay="400"/>
                                      </p:stCondLst>
                                      <p:childTnLst>
                                        <p:set>
                                          <p:cBhvr>
                                            <p:cTn id="22" dur="1" fill="hold">
                                              <p:stCondLst>
                                                <p:cond delay="0"/>
                                              </p:stCondLst>
                                            </p:cTn>
                                            <p:tgtEl>
                                              <p:spTgt spid="2"/>
                                            </p:tgtEl>
                                            <p:attrNameLst>
                                              <p:attrName>style.visibility</p:attrName>
                                            </p:attrNameLst>
                                          </p:cBhvr>
                                          <p:to>
                                            <p:strVal val="visible"/>
                                          </p:to>
                                        </p:set>
                                        <p:anim calcmode="lin" valueType="num" p14:bounceEnd="20000">
                                          <p:cBhvr additive="base">
                                            <p:cTn id="23"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24" dur="500" fill="hold"/>
                                            <p:tgtEl>
                                              <p:spTgt spid="2"/>
                                            </p:tgtEl>
                                            <p:attrNameLst>
                                              <p:attrName>ppt_y</p:attrName>
                                            </p:attrNameLst>
                                          </p:cBhvr>
                                          <p:tavLst>
                                            <p:tav tm="0">
                                              <p:val>
                                                <p:strVal val="0-#ppt_h/2"/>
                                              </p:val>
                                            </p:tav>
                                            <p:tav tm="100000">
                                              <p:val>
                                                <p:strVal val="#ppt_y"/>
                                              </p:val>
                                            </p:tav>
                                          </p:tavLst>
                                        </p:anim>
                                      </p:childTnLst>
                                    </p:cTn>
                                  </p:par>
                                </p:childTnLst>
                              </p:cTn>
                            </p:par>
                            <p:par>
                              <p:cTn id="25" fill="hold">
                                <p:stCondLst>
                                  <p:cond delay="9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39"/>
                                            </p:tgtEl>
                                            <p:attrNameLst>
                                              <p:attrName>style.visibility</p:attrName>
                                            </p:attrNameLst>
                                          </p:cBhvr>
                                          <p:to>
                                            <p:strVal val="visible"/>
                                          </p:to>
                                        </p:set>
                                        <p:anim by="(-#ppt_w*2)" calcmode="lin" valueType="num">
                                          <p:cBhvr rctx="PPT">
                                            <p:cTn id="28" dur="500" autoRev="1" fill="hold">
                                              <p:stCondLst>
                                                <p:cond delay="0"/>
                                              </p:stCondLst>
                                            </p:cTn>
                                            <p:tgtEl>
                                              <p:spTgt spid="39"/>
                                            </p:tgtEl>
                                            <p:attrNameLst>
                                              <p:attrName>ppt_w</p:attrName>
                                            </p:attrNameLst>
                                          </p:cBhvr>
                                        </p:anim>
                                        <p:anim by="(#ppt_w*0.50)" calcmode="lin" valueType="num">
                                          <p:cBhvr>
                                            <p:cTn id="29" dur="500" decel="50000" autoRev="1" fill="hold">
                                              <p:stCondLst>
                                                <p:cond delay="0"/>
                                              </p:stCondLst>
                                            </p:cTn>
                                            <p:tgtEl>
                                              <p:spTgt spid="39"/>
                                            </p:tgtEl>
                                            <p:attrNameLst>
                                              <p:attrName>ppt_x</p:attrName>
                                            </p:attrNameLst>
                                          </p:cBhvr>
                                        </p:anim>
                                        <p:anim from="(-#ppt_h/2)" to="(#ppt_y)" calcmode="lin" valueType="num">
                                          <p:cBhvr>
                                            <p:cTn id="30" dur="1000" fill="hold">
                                              <p:stCondLst>
                                                <p:cond delay="0"/>
                                              </p:stCondLst>
                                            </p:cTn>
                                            <p:tgtEl>
                                              <p:spTgt spid="39"/>
                                            </p:tgtEl>
                                            <p:attrNameLst>
                                              <p:attrName>ppt_y</p:attrName>
                                            </p:attrNameLst>
                                          </p:cBhvr>
                                        </p:anim>
                                        <p:animRot by="21600000">
                                          <p:cBhvr>
                                            <p:cTn id="31" dur="1000" fill="hold">
                                              <p:stCondLst>
                                                <p:cond delay="0"/>
                                              </p:stCondLst>
                                            </p:cTn>
                                            <p:tgtEl>
                                              <p:spTgt spid="39"/>
                                            </p:tgtEl>
                                            <p:attrNameLst>
                                              <p:attrName>r</p:attrName>
                                            </p:attrNameLst>
                                          </p:cBhvr>
                                        </p:animRot>
                                      </p:childTnLst>
                                    </p:cTn>
                                  </p:par>
                                </p:childTnLst>
                              </p:cTn>
                            </p:par>
                            <p:par>
                              <p:cTn id="32" fill="hold">
                                <p:stCondLst>
                                  <p:cond delay="2100"/>
                                </p:stCondLst>
                                <p:childTnLst>
                                  <p:par>
                                    <p:cTn id="33" presetID="47" presetClass="entr" presetSubtype="0"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600"/>
                                            <p:tgtEl>
                                              <p:spTgt spid="15"/>
                                            </p:tgtEl>
                                          </p:cBhvr>
                                        </p:animEffect>
                                        <p:anim calcmode="lin" valueType="num">
                                          <p:cBhvr>
                                            <p:cTn id="36" dur="600" fill="hold"/>
                                            <p:tgtEl>
                                              <p:spTgt spid="15"/>
                                            </p:tgtEl>
                                            <p:attrNameLst>
                                              <p:attrName>ppt_x</p:attrName>
                                            </p:attrNameLst>
                                          </p:cBhvr>
                                          <p:tavLst>
                                            <p:tav tm="0">
                                              <p:val>
                                                <p:strVal val="#ppt_x"/>
                                              </p:val>
                                            </p:tav>
                                            <p:tav tm="100000">
                                              <p:val>
                                                <p:strVal val="#ppt_x"/>
                                              </p:val>
                                            </p:tav>
                                          </p:tavLst>
                                        </p:anim>
                                        <p:anim calcmode="lin" valueType="num">
                                          <p:cBhvr>
                                            <p:cTn id="37" dur="6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2700"/>
                                </p:stCondLst>
                                <p:childTnLst>
                                  <p:par>
                                    <p:cTn id="39" presetID="2" presetClass="entr" presetSubtype="8" decel="5250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400" fill="hold"/>
                                            <p:tgtEl>
                                              <p:spTgt spid="14"/>
                                            </p:tgtEl>
                                            <p:attrNameLst>
                                              <p:attrName>ppt_x</p:attrName>
                                            </p:attrNameLst>
                                          </p:cBhvr>
                                          <p:tavLst>
                                            <p:tav tm="0">
                                              <p:val>
                                                <p:strVal val="0-#ppt_w/2"/>
                                              </p:val>
                                            </p:tav>
                                            <p:tav tm="100000">
                                              <p:val>
                                                <p:strVal val="#ppt_x"/>
                                              </p:val>
                                            </p:tav>
                                          </p:tavLst>
                                        </p:anim>
                                        <p:anim calcmode="lin" valueType="num">
                                          <p:cBhvr additive="base">
                                            <p:cTn id="42" dur="400" fill="hold"/>
                                            <p:tgtEl>
                                              <p:spTgt spid="14"/>
                                            </p:tgtEl>
                                            <p:attrNameLst>
                                              <p:attrName>ppt_y</p:attrName>
                                            </p:attrNameLst>
                                          </p:cBhvr>
                                          <p:tavLst>
                                            <p:tav tm="0">
                                              <p:val>
                                                <p:strVal val="#ppt_y"/>
                                              </p:val>
                                            </p:tav>
                                            <p:tav tm="100000">
                                              <p:val>
                                                <p:strVal val="#ppt_y"/>
                                              </p:val>
                                            </p:tav>
                                          </p:tavLst>
                                        </p:anim>
                                      </p:childTnLst>
                                    </p:cTn>
                                  </p:par>
                                  <p:par>
                                    <p:cTn id="43" presetID="2" presetClass="entr" presetSubtype="2" decel="5250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400" fill="hold"/>
                                            <p:tgtEl>
                                              <p:spTgt spid="16"/>
                                            </p:tgtEl>
                                            <p:attrNameLst>
                                              <p:attrName>ppt_x</p:attrName>
                                            </p:attrNameLst>
                                          </p:cBhvr>
                                          <p:tavLst>
                                            <p:tav tm="0">
                                              <p:val>
                                                <p:strVal val="1+#ppt_w/2"/>
                                              </p:val>
                                            </p:tav>
                                            <p:tav tm="100000">
                                              <p:val>
                                                <p:strVal val="#ppt_x"/>
                                              </p:val>
                                            </p:tav>
                                          </p:tavLst>
                                        </p:anim>
                                        <p:anim calcmode="lin" valueType="num">
                                          <p:cBhvr additive="base">
                                            <p:cTn id="46" dur="400" fill="hold"/>
                                            <p:tgtEl>
                                              <p:spTgt spid="16"/>
                                            </p:tgtEl>
                                            <p:attrNameLst>
                                              <p:attrName>ppt_y</p:attrName>
                                            </p:attrNameLst>
                                          </p:cBhvr>
                                          <p:tavLst>
                                            <p:tav tm="0">
                                              <p:val>
                                                <p:strVal val="#ppt_y"/>
                                              </p:val>
                                            </p:tav>
                                            <p:tav tm="100000">
                                              <p:val>
                                                <p:strVal val="#ppt_y"/>
                                              </p:val>
                                            </p:tav>
                                          </p:tavLst>
                                        </p:anim>
                                      </p:childTnLst>
                                    </p:cTn>
                                  </p:par>
                                </p:childTnLst>
                              </p:cTn>
                            </p:par>
                            <p:par>
                              <p:cTn id="47" fill="hold">
                                <p:stCondLst>
                                  <p:cond delay="3100"/>
                                </p:stCondLst>
                                <p:childTnLst>
                                  <p:par>
                                    <p:cTn id="48" presetID="22" presetClass="entr" presetSubtype="8"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500"/>
                                            <p:tgtEl>
                                              <p:spTgt spid="17"/>
                                            </p:tgtEl>
                                          </p:cBhvr>
                                        </p:animEffect>
                                      </p:childTnLst>
                                    </p:cTn>
                                  </p:par>
                                </p:childTnLst>
                              </p:cTn>
                            </p:par>
                            <p:par>
                              <p:cTn id="51" fill="hold">
                                <p:stCondLst>
                                  <p:cond delay="3600"/>
                                </p:stCondLst>
                                <p:childTnLst>
                                  <p:par>
                                    <p:cTn id="52" presetID="12" presetClass="entr" presetSubtype="4"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400"/>
                                            <p:tgtEl>
                                              <p:spTgt spid="18"/>
                                            </p:tgtEl>
                                            <p:attrNameLst>
                                              <p:attrName>ppt_y</p:attrName>
                                            </p:attrNameLst>
                                          </p:cBhvr>
                                          <p:tavLst>
                                            <p:tav tm="0">
                                              <p:val>
                                                <p:strVal val="#ppt_y+#ppt_h*1.125000"/>
                                              </p:val>
                                            </p:tav>
                                            <p:tav tm="100000">
                                              <p:val>
                                                <p:strVal val="#ppt_y"/>
                                              </p:val>
                                            </p:tav>
                                          </p:tavLst>
                                        </p:anim>
                                        <p:animEffect transition="in" filter="wipe(up)">
                                          <p:cBhvr>
                                            <p:cTn id="55" dur="400"/>
                                            <p:tgtEl>
                                              <p:spTgt spid="18"/>
                                            </p:tgtEl>
                                          </p:cBhvr>
                                        </p:animEffect>
                                      </p:childTnLst>
                                    </p:cTn>
                                  </p:par>
                                </p:childTnLst>
                              </p:cTn>
                            </p:par>
                            <p:par>
                              <p:cTn id="56" fill="hold">
                                <p:stCondLst>
                                  <p:cond delay="4000"/>
                                </p:stCondLst>
                                <p:childTnLst>
                                  <p:par>
                                    <p:cTn id="57" presetID="47" presetClass="entr" presetSubtype="0"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600"/>
                                            <p:tgtEl>
                                              <p:spTgt spid="20"/>
                                            </p:tgtEl>
                                          </p:cBhvr>
                                        </p:animEffect>
                                        <p:anim calcmode="lin" valueType="num">
                                          <p:cBhvr>
                                            <p:cTn id="60" dur="600" fill="hold"/>
                                            <p:tgtEl>
                                              <p:spTgt spid="20"/>
                                            </p:tgtEl>
                                            <p:attrNameLst>
                                              <p:attrName>ppt_x</p:attrName>
                                            </p:attrNameLst>
                                          </p:cBhvr>
                                          <p:tavLst>
                                            <p:tav tm="0">
                                              <p:val>
                                                <p:strVal val="#ppt_x"/>
                                              </p:val>
                                            </p:tav>
                                            <p:tav tm="100000">
                                              <p:val>
                                                <p:strVal val="#ppt_x"/>
                                              </p:val>
                                            </p:tav>
                                          </p:tavLst>
                                        </p:anim>
                                        <p:anim calcmode="lin" valueType="num">
                                          <p:cBhvr>
                                            <p:cTn id="61" dur="60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4600"/>
                                </p:stCondLst>
                                <p:childTnLst>
                                  <p:par>
                                    <p:cTn id="63" presetID="2" presetClass="entr" presetSubtype="8" decel="5250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400" fill="hold"/>
                                            <p:tgtEl>
                                              <p:spTgt spid="19"/>
                                            </p:tgtEl>
                                            <p:attrNameLst>
                                              <p:attrName>ppt_x</p:attrName>
                                            </p:attrNameLst>
                                          </p:cBhvr>
                                          <p:tavLst>
                                            <p:tav tm="0">
                                              <p:val>
                                                <p:strVal val="0-#ppt_w/2"/>
                                              </p:val>
                                            </p:tav>
                                            <p:tav tm="100000">
                                              <p:val>
                                                <p:strVal val="#ppt_x"/>
                                              </p:val>
                                            </p:tav>
                                          </p:tavLst>
                                        </p:anim>
                                        <p:anim calcmode="lin" valueType="num">
                                          <p:cBhvr additive="base">
                                            <p:cTn id="66" dur="4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2" decel="52500"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400" fill="hold"/>
                                            <p:tgtEl>
                                              <p:spTgt spid="21"/>
                                            </p:tgtEl>
                                            <p:attrNameLst>
                                              <p:attrName>ppt_x</p:attrName>
                                            </p:attrNameLst>
                                          </p:cBhvr>
                                          <p:tavLst>
                                            <p:tav tm="0">
                                              <p:val>
                                                <p:strVal val="1+#ppt_w/2"/>
                                              </p:val>
                                            </p:tav>
                                            <p:tav tm="100000">
                                              <p:val>
                                                <p:strVal val="#ppt_x"/>
                                              </p:val>
                                            </p:tav>
                                          </p:tavLst>
                                        </p:anim>
                                        <p:anim calcmode="lin" valueType="num">
                                          <p:cBhvr additive="base">
                                            <p:cTn id="70" dur="400" fill="hold"/>
                                            <p:tgtEl>
                                              <p:spTgt spid="21"/>
                                            </p:tgtEl>
                                            <p:attrNameLst>
                                              <p:attrName>ppt_y</p:attrName>
                                            </p:attrNameLst>
                                          </p:cBhvr>
                                          <p:tavLst>
                                            <p:tav tm="0">
                                              <p:val>
                                                <p:strVal val="#ppt_y"/>
                                              </p:val>
                                            </p:tav>
                                            <p:tav tm="100000">
                                              <p:val>
                                                <p:strVal val="#ppt_y"/>
                                              </p:val>
                                            </p:tav>
                                          </p:tavLst>
                                        </p:anim>
                                      </p:childTnLst>
                                    </p:cTn>
                                  </p:par>
                                </p:childTnLst>
                              </p:cTn>
                            </p:par>
                            <p:par>
                              <p:cTn id="71" fill="hold">
                                <p:stCondLst>
                                  <p:cond delay="5000"/>
                                </p:stCondLst>
                                <p:childTnLst>
                                  <p:par>
                                    <p:cTn id="72" presetID="22" presetClass="entr" presetSubtype="8" fill="hold" nodeType="after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wipe(left)">
                                          <p:cBhvr>
                                            <p:cTn id="74" dur="500"/>
                                            <p:tgtEl>
                                              <p:spTgt spid="22"/>
                                            </p:tgtEl>
                                          </p:cBhvr>
                                        </p:animEffect>
                                      </p:childTnLst>
                                    </p:cTn>
                                  </p:par>
                                </p:childTnLst>
                              </p:cTn>
                            </p:par>
                            <p:par>
                              <p:cTn id="75" fill="hold">
                                <p:stCondLst>
                                  <p:cond delay="5500"/>
                                </p:stCondLst>
                                <p:childTnLst>
                                  <p:par>
                                    <p:cTn id="76" presetID="12" presetClass="entr" presetSubtype="4"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400"/>
                                            <p:tgtEl>
                                              <p:spTgt spid="23"/>
                                            </p:tgtEl>
                                            <p:attrNameLst>
                                              <p:attrName>ppt_y</p:attrName>
                                            </p:attrNameLst>
                                          </p:cBhvr>
                                          <p:tavLst>
                                            <p:tav tm="0">
                                              <p:val>
                                                <p:strVal val="#ppt_y+#ppt_h*1.125000"/>
                                              </p:val>
                                            </p:tav>
                                            <p:tav tm="100000">
                                              <p:val>
                                                <p:strVal val="#ppt_y"/>
                                              </p:val>
                                            </p:tav>
                                          </p:tavLst>
                                        </p:anim>
                                        <p:animEffect transition="in" filter="wipe(up)">
                                          <p:cBhvr>
                                            <p:cTn id="79" dur="400"/>
                                            <p:tgtEl>
                                              <p:spTgt spid="23"/>
                                            </p:tgtEl>
                                          </p:cBhvr>
                                        </p:animEffect>
                                      </p:childTnLst>
                                    </p:cTn>
                                  </p:par>
                                </p:childTnLst>
                              </p:cTn>
                            </p:par>
                            <p:par>
                              <p:cTn id="80" fill="hold">
                                <p:stCondLst>
                                  <p:cond delay="5900"/>
                                </p:stCondLst>
                                <p:childTnLst>
                                  <p:par>
                                    <p:cTn id="81" presetID="47" presetClass="entr" presetSubtype="0"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600"/>
                                            <p:tgtEl>
                                              <p:spTgt spid="25"/>
                                            </p:tgtEl>
                                          </p:cBhvr>
                                        </p:animEffect>
                                        <p:anim calcmode="lin" valueType="num">
                                          <p:cBhvr>
                                            <p:cTn id="84" dur="600" fill="hold"/>
                                            <p:tgtEl>
                                              <p:spTgt spid="25"/>
                                            </p:tgtEl>
                                            <p:attrNameLst>
                                              <p:attrName>ppt_x</p:attrName>
                                            </p:attrNameLst>
                                          </p:cBhvr>
                                          <p:tavLst>
                                            <p:tav tm="0">
                                              <p:val>
                                                <p:strVal val="#ppt_x"/>
                                              </p:val>
                                            </p:tav>
                                            <p:tav tm="100000">
                                              <p:val>
                                                <p:strVal val="#ppt_x"/>
                                              </p:val>
                                            </p:tav>
                                          </p:tavLst>
                                        </p:anim>
                                        <p:anim calcmode="lin" valueType="num">
                                          <p:cBhvr>
                                            <p:cTn id="85" dur="600" fill="hold"/>
                                            <p:tgtEl>
                                              <p:spTgt spid="25"/>
                                            </p:tgtEl>
                                            <p:attrNameLst>
                                              <p:attrName>ppt_y</p:attrName>
                                            </p:attrNameLst>
                                          </p:cBhvr>
                                          <p:tavLst>
                                            <p:tav tm="0">
                                              <p:val>
                                                <p:strVal val="#ppt_y-.1"/>
                                              </p:val>
                                            </p:tav>
                                            <p:tav tm="100000">
                                              <p:val>
                                                <p:strVal val="#ppt_y"/>
                                              </p:val>
                                            </p:tav>
                                          </p:tavLst>
                                        </p:anim>
                                      </p:childTnLst>
                                    </p:cTn>
                                  </p:par>
                                </p:childTnLst>
                              </p:cTn>
                            </p:par>
                            <p:par>
                              <p:cTn id="86" fill="hold">
                                <p:stCondLst>
                                  <p:cond delay="6500"/>
                                </p:stCondLst>
                                <p:childTnLst>
                                  <p:par>
                                    <p:cTn id="87" presetID="2" presetClass="entr" presetSubtype="8" decel="52500" fill="hold" grpId="0" nodeType="after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400" fill="hold"/>
                                            <p:tgtEl>
                                              <p:spTgt spid="24"/>
                                            </p:tgtEl>
                                            <p:attrNameLst>
                                              <p:attrName>ppt_x</p:attrName>
                                            </p:attrNameLst>
                                          </p:cBhvr>
                                          <p:tavLst>
                                            <p:tav tm="0">
                                              <p:val>
                                                <p:strVal val="0-#ppt_w/2"/>
                                              </p:val>
                                            </p:tav>
                                            <p:tav tm="100000">
                                              <p:val>
                                                <p:strVal val="#ppt_x"/>
                                              </p:val>
                                            </p:tav>
                                          </p:tavLst>
                                        </p:anim>
                                        <p:anim calcmode="lin" valueType="num">
                                          <p:cBhvr additive="base">
                                            <p:cTn id="90" dur="4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2" decel="52500"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400" fill="hold"/>
                                            <p:tgtEl>
                                              <p:spTgt spid="26"/>
                                            </p:tgtEl>
                                            <p:attrNameLst>
                                              <p:attrName>ppt_x</p:attrName>
                                            </p:attrNameLst>
                                          </p:cBhvr>
                                          <p:tavLst>
                                            <p:tav tm="0">
                                              <p:val>
                                                <p:strVal val="1+#ppt_w/2"/>
                                              </p:val>
                                            </p:tav>
                                            <p:tav tm="100000">
                                              <p:val>
                                                <p:strVal val="#ppt_x"/>
                                              </p:val>
                                            </p:tav>
                                          </p:tavLst>
                                        </p:anim>
                                        <p:anim calcmode="lin" valueType="num">
                                          <p:cBhvr additive="base">
                                            <p:cTn id="94" dur="400" fill="hold"/>
                                            <p:tgtEl>
                                              <p:spTgt spid="26"/>
                                            </p:tgtEl>
                                            <p:attrNameLst>
                                              <p:attrName>ppt_y</p:attrName>
                                            </p:attrNameLst>
                                          </p:cBhvr>
                                          <p:tavLst>
                                            <p:tav tm="0">
                                              <p:val>
                                                <p:strVal val="#ppt_y"/>
                                              </p:val>
                                            </p:tav>
                                            <p:tav tm="100000">
                                              <p:val>
                                                <p:strVal val="#ppt_y"/>
                                              </p:val>
                                            </p:tav>
                                          </p:tavLst>
                                        </p:anim>
                                      </p:childTnLst>
                                    </p:cTn>
                                  </p:par>
                                </p:childTnLst>
                              </p:cTn>
                            </p:par>
                            <p:par>
                              <p:cTn id="95" fill="hold">
                                <p:stCondLst>
                                  <p:cond delay="6900"/>
                                </p:stCondLst>
                                <p:childTnLst>
                                  <p:par>
                                    <p:cTn id="96" presetID="22" presetClass="entr" presetSubtype="8" fill="hold" nodeType="afterEffect">
                                      <p:stCondLst>
                                        <p:cond delay="0"/>
                                      </p:stCondLst>
                                      <p:childTnLst>
                                        <p:set>
                                          <p:cBhvr>
                                            <p:cTn id="97" dur="1" fill="hold">
                                              <p:stCondLst>
                                                <p:cond delay="0"/>
                                              </p:stCondLst>
                                            </p:cTn>
                                            <p:tgtEl>
                                              <p:spTgt spid="27"/>
                                            </p:tgtEl>
                                            <p:attrNameLst>
                                              <p:attrName>style.visibility</p:attrName>
                                            </p:attrNameLst>
                                          </p:cBhvr>
                                          <p:to>
                                            <p:strVal val="visible"/>
                                          </p:to>
                                        </p:set>
                                        <p:animEffect transition="in" filter="wipe(left)">
                                          <p:cBhvr>
                                            <p:cTn id="98" dur="500"/>
                                            <p:tgtEl>
                                              <p:spTgt spid="27"/>
                                            </p:tgtEl>
                                          </p:cBhvr>
                                        </p:animEffect>
                                      </p:childTnLst>
                                    </p:cTn>
                                  </p:par>
                                </p:childTnLst>
                              </p:cTn>
                            </p:par>
                            <p:par>
                              <p:cTn id="99" fill="hold">
                                <p:stCondLst>
                                  <p:cond delay="7400"/>
                                </p:stCondLst>
                                <p:childTnLst>
                                  <p:par>
                                    <p:cTn id="100" presetID="12" presetClass="entr" presetSubtype="4" fill="hold" grpId="0" nodeType="after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400"/>
                                            <p:tgtEl>
                                              <p:spTgt spid="28"/>
                                            </p:tgtEl>
                                            <p:attrNameLst>
                                              <p:attrName>ppt_y</p:attrName>
                                            </p:attrNameLst>
                                          </p:cBhvr>
                                          <p:tavLst>
                                            <p:tav tm="0">
                                              <p:val>
                                                <p:strVal val="#ppt_y+#ppt_h*1.125000"/>
                                              </p:val>
                                            </p:tav>
                                            <p:tav tm="100000">
                                              <p:val>
                                                <p:strVal val="#ppt_y"/>
                                              </p:val>
                                            </p:tav>
                                          </p:tavLst>
                                        </p:anim>
                                        <p:animEffect transition="in" filter="wipe(up)">
                                          <p:cBhvr>
                                            <p:cTn id="103" dur="400"/>
                                            <p:tgtEl>
                                              <p:spTgt spid="28"/>
                                            </p:tgtEl>
                                          </p:cBhvr>
                                        </p:animEffect>
                                      </p:childTnLst>
                                    </p:cTn>
                                  </p:par>
                                </p:childTnLst>
                              </p:cTn>
                            </p:par>
                            <p:par>
                              <p:cTn id="104" fill="hold">
                                <p:stCondLst>
                                  <p:cond delay="7800"/>
                                </p:stCondLst>
                                <p:childTnLst>
                                  <p:par>
                                    <p:cTn id="105" presetID="47" presetClass="entr" presetSubtype="0" fill="hold" nodeType="afterEffect">
                                      <p:stCondLst>
                                        <p:cond delay="0"/>
                                      </p:stCondLst>
                                      <p:childTnLst>
                                        <p:set>
                                          <p:cBhvr>
                                            <p:cTn id="106" dur="1" fill="hold">
                                              <p:stCondLst>
                                                <p:cond delay="0"/>
                                              </p:stCondLst>
                                            </p:cTn>
                                            <p:tgtEl>
                                              <p:spTgt spid="30"/>
                                            </p:tgtEl>
                                            <p:attrNameLst>
                                              <p:attrName>style.visibility</p:attrName>
                                            </p:attrNameLst>
                                          </p:cBhvr>
                                          <p:to>
                                            <p:strVal val="visible"/>
                                          </p:to>
                                        </p:set>
                                        <p:animEffect transition="in" filter="fade">
                                          <p:cBhvr>
                                            <p:cTn id="107" dur="600"/>
                                            <p:tgtEl>
                                              <p:spTgt spid="30"/>
                                            </p:tgtEl>
                                          </p:cBhvr>
                                        </p:animEffect>
                                        <p:anim calcmode="lin" valueType="num">
                                          <p:cBhvr>
                                            <p:cTn id="108" dur="600" fill="hold"/>
                                            <p:tgtEl>
                                              <p:spTgt spid="30"/>
                                            </p:tgtEl>
                                            <p:attrNameLst>
                                              <p:attrName>ppt_x</p:attrName>
                                            </p:attrNameLst>
                                          </p:cBhvr>
                                          <p:tavLst>
                                            <p:tav tm="0">
                                              <p:val>
                                                <p:strVal val="#ppt_x"/>
                                              </p:val>
                                            </p:tav>
                                            <p:tav tm="100000">
                                              <p:val>
                                                <p:strVal val="#ppt_x"/>
                                              </p:val>
                                            </p:tav>
                                          </p:tavLst>
                                        </p:anim>
                                        <p:anim calcmode="lin" valueType="num">
                                          <p:cBhvr>
                                            <p:cTn id="109" dur="600" fill="hold"/>
                                            <p:tgtEl>
                                              <p:spTgt spid="30"/>
                                            </p:tgtEl>
                                            <p:attrNameLst>
                                              <p:attrName>ppt_y</p:attrName>
                                            </p:attrNameLst>
                                          </p:cBhvr>
                                          <p:tavLst>
                                            <p:tav tm="0">
                                              <p:val>
                                                <p:strVal val="#ppt_y-.1"/>
                                              </p:val>
                                            </p:tav>
                                            <p:tav tm="100000">
                                              <p:val>
                                                <p:strVal val="#ppt_y"/>
                                              </p:val>
                                            </p:tav>
                                          </p:tavLst>
                                        </p:anim>
                                      </p:childTnLst>
                                    </p:cTn>
                                  </p:par>
                                </p:childTnLst>
                              </p:cTn>
                            </p:par>
                            <p:par>
                              <p:cTn id="110" fill="hold">
                                <p:stCondLst>
                                  <p:cond delay="8400"/>
                                </p:stCondLst>
                                <p:childTnLst>
                                  <p:par>
                                    <p:cTn id="111" presetID="2" presetClass="entr" presetSubtype="8" decel="52500" fill="hold" grpId="0" nodeType="after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400" fill="hold"/>
                                            <p:tgtEl>
                                              <p:spTgt spid="29"/>
                                            </p:tgtEl>
                                            <p:attrNameLst>
                                              <p:attrName>ppt_x</p:attrName>
                                            </p:attrNameLst>
                                          </p:cBhvr>
                                          <p:tavLst>
                                            <p:tav tm="0">
                                              <p:val>
                                                <p:strVal val="0-#ppt_w/2"/>
                                              </p:val>
                                            </p:tav>
                                            <p:tav tm="100000">
                                              <p:val>
                                                <p:strVal val="#ppt_x"/>
                                              </p:val>
                                            </p:tav>
                                          </p:tavLst>
                                        </p:anim>
                                        <p:anim calcmode="lin" valueType="num">
                                          <p:cBhvr additive="base">
                                            <p:cTn id="114" dur="4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2" decel="52500"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400" fill="hold"/>
                                            <p:tgtEl>
                                              <p:spTgt spid="31"/>
                                            </p:tgtEl>
                                            <p:attrNameLst>
                                              <p:attrName>ppt_x</p:attrName>
                                            </p:attrNameLst>
                                          </p:cBhvr>
                                          <p:tavLst>
                                            <p:tav tm="0">
                                              <p:val>
                                                <p:strVal val="1+#ppt_w/2"/>
                                              </p:val>
                                            </p:tav>
                                            <p:tav tm="100000">
                                              <p:val>
                                                <p:strVal val="#ppt_x"/>
                                              </p:val>
                                            </p:tav>
                                          </p:tavLst>
                                        </p:anim>
                                        <p:anim calcmode="lin" valueType="num">
                                          <p:cBhvr additive="base">
                                            <p:cTn id="118" dur="400" fill="hold"/>
                                            <p:tgtEl>
                                              <p:spTgt spid="31"/>
                                            </p:tgtEl>
                                            <p:attrNameLst>
                                              <p:attrName>ppt_y</p:attrName>
                                            </p:attrNameLst>
                                          </p:cBhvr>
                                          <p:tavLst>
                                            <p:tav tm="0">
                                              <p:val>
                                                <p:strVal val="#ppt_y"/>
                                              </p:val>
                                            </p:tav>
                                            <p:tav tm="100000">
                                              <p:val>
                                                <p:strVal val="#ppt_y"/>
                                              </p:val>
                                            </p:tav>
                                          </p:tavLst>
                                        </p:anim>
                                      </p:childTnLst>
                                    </p:cTn>
                                  </p:par>
                                </p:childTnLst>
                              </p:cTn>
                            </p:par>
                            <p:par>
                              <p:cTn id="119" fill="hold">
                                <p:stCondLst>
                                  <p:cond delay="8800"/>
                                </p:stCondLst>
                                <p:childTnLst>
                                  <p:par>
                                    <p:cTn id="120" presetID="22" presetClass="entr" presetSubtype="8" fill="hold" nodeType="afterEffect">
                                      <p:stCondLst>
                                        <p:cond delay="0"/>
                                      </p:stCondLst>
                                      <p:childTnLst>
                                        <p:set>
                                          <p:cBhvr>
                                            <p:cTn id="121" dur="1" fill="hold">
                                              <p:stCondLst>
                                                <p:cond delay="0"/>
                                              </p:stCondLst>
                                            </p:cTn>
                                            <p:tgtEl>
                                              <p:spTgt spid="32"/>
                                            </p:tgtEl>
                                            <p:attrNameLst>
                                              <p:attrName>style.visibility</p:attrName>
                                            </p:attrNameLst>
                                          </p:cBhvr>
                                          <p:to>
                                            <p:strVal val="visible"/>
                                          </p:to>
                                        </p:set>
                                        <p:animEffect transition="in" filter="wipe(left)">
                                          <p:cBhvr>
                                            <p:cTn id="122" dur="500"/>
                                            <p:tgtEl>
                                              <p:spTgt spid="32"/>
                                            </p:tgtEl>
                                          </p:cBhvr>
                                        </p:animEffect>
                                      </p:childTnLst>
                                    </p:cTn>
                                  </p:par>
                                </p:childTnLst>
                              </p:cTn>
                            </p:par>
                            <p:par>
                              <p:cTn id="123" fill="hold">
                                <p:stCondLst>
                                  <p:cond delay="9300"/>
                                </p:stCondLst>
                                <p:childTnLst>
                                  <p:par>
                                    <p:cTn id="124" presetID="12" presetClass="entr" presetSubtype="4" fill="hold" grpId="0" nodeType="after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400"/>
                                            <p:tgtEl>
                                              <p:spTgt spid="33"/>
                                            </p:tgtEl>
                                            <p:attrNameLst>
                                              <p:attrName>ppt_y</p:attrName>
                                            </p:attrNameLst>
                                          </p:cBhvr>
                                          <p:tavLst>
                                            <p:tav tm="0">
                                              <p:val>
                                                <p:strVal val="#ppt_y+#ppt_h*1.125000"/>
                                              </p:val>
                                            </p:tav>
                                            <p:tav tm="100000">
                                              <p:val>
                                                <p:strVal val="#ppt_y"/>
                                              </p:val>
                                            </p:tav>
                                          </p:tavLst>
                                        </p:anim>
                                        <p:animEffect transition="in" filter="wipe(up)">
                                          <p:cBhvr>
                                            <p:cTn id="127" dur="400"/>
                                            <p:tgtEl>
                                              <p:spTgt spid="33"/>
                                            </p:tgtEl>
                                          </p:cBhvr>
                                        </p:animEffect>
                                      </p:childTnLst>
                                    </p:cTn>
                                  </p:par>
                                </p:childTnLst>
                              </p:cTn>
                            </p:par>
                            <p:par>
                              <p:cTn id="128" fill="hold">
                                <p:stCondLst>
                                  <p:cond delay="9700"/>
                                </p:stCondLst>
                                <p:childTnLst>
                                  <p:par>
                                    <p:cTn id="129" presetID="47" presetClass="entr" presetSubtype="0" fill="hold" nodeType="afterEffect">
                                      <p:stCondLst>
                                        <p:cond delay="0"/>
                                      </p:stCondLst>
                                      <p:childTnLst>
                                        <p:set>
                                          <p:cBhvr>
                                            <p:cTn id="130" dur="1" fill="hold">
                                              <p:stCondLst>
                                                <p:cond delay="0"/>
                                              </p:stCondLst>
                                            </p:cTn>
                                            <p:tgtEl>
                                              <p:spTgt spid="35"/>
                                            </p:tgtEl>
                                            <p:attrNameLst>
                                              <p:attrName>style.visibility</p:attrName>
                                            </p:attrNameLst>
                                          </p:cBhvr>
                                          <p:to>
                                            <p:strVal val="visible"/>
                                          </p:to>
                                        </p:set>
                                        <p:animEffect transition="in" filter="fade">
                                          <p:cBhvr>
                                            <p:cTn id="131" dur="600"/>
                                            <p:tgtEl>
                                              <p:spTgt spid="35"/>
                                            </p:tgtEl>
                                          </p:cBhvr>
                                        </p:animEffect>
                                        <p:anim calcmode="lin" valueType="num">
                                          <p:cBhvr>
                                            <p:cTn id="132" dur="600" fill="hold"/>
                                            <p:tgtEl>
                                              <p:spTgt spid="35"/>
                                            </p:tgtEl>
                                            <p:attrNameLst>
                                              <p:attrName>ppt_x</p:attrName>
                                            </p:attrNameLst>
                                          </p:cBhvr>
                                          <p:tavLst>
                                            <p:tav tm="0">
                                              <p:val>
                                                <p:strVal val="#ppt_x"/>
                                              </p:val>
                                            </p:tav>
                                            <p:tav tm="100000">
                                              <p:val>
                                                <p:strVal val="#ppt_x"/>
                                              </p:val>
                                            </p:tav>
                                          </p:tavLst>
                                        </p:anim>
                                        <p:anim calcmode="lin" valueType="num">
                                          <p:cBhvr>
                                            <p:cTn id="133" dur="600" fill="hold"/>
                                            <p:tgtEl>
                                              <p:spTgt spid="35"/>
                                            </p:tgtEl>
                                            <p:attrNameLst>
                                              <p:attrName>ppt_y</p:attrName>
                                            </p:attrNameLst>
                                          </p:cBhvr>
                                          <p:tavLst>
                                            <p:tav tm="0">
                                              <p:val>
                                                <p:strVal val="#ppt_y-.1"/>
                                              </p:val>
                                            </p:tav>
                                            <p:tav tm="100000">
                                              <p:val>
                                                <p:strVal val="#ppt_y"/>
                                              </p:val>
                                            </p:tav>
                                          </p:tavLst>
                                        </p:anim>
                                      </p:childTnLst>
                                    </p:cTn>
                                  </p:par>
                                </p:childTnLst>
                              </p:cTn>
                            </p:par>
                            <p:par>
                              <p:cTn id="134" fill="hold">
                                <p:stCondLst>
                                  <p:cond delay="10300"/>
                                </p:stCondLst>
                                <p:childTnLst>
                                  <p:par>
                                    <p:cTn id="135" presetID="2" presetClass="entr" presetSubtype="8" decel="52500" fill="hold" grpId="0" nodeType="afterEffect">
                                      <p:stCondLst>
                                        <p:cond delay="0"/>
                                      </p:stCondLst>
                                      <p:childTnLst>
                                        <p:set>
                                          <p:cBhvr>
                                            <p:cTn id="136" dur="1" fill="hold">
                                              <p:stCondLst>
                                                <p:cond delay="0"/>
                                              </p:stCondLst>
                                            </p:cTn>
                                            <p:tgtEl>
                                              <p:spTgt spid="34"/>
                                            </p:tgtEl>
                                            <p:attrNameLst>
                                              <p:attrName>style.visibility</p:attrName>
                                            </p:attrNameLst>
                                          </p:cBhvr>
                                          <p:to>
                                            <p:strVal val="visible"/>
                                          </p:to>
                                        </p:set>
                                        <p:anim calcmode="lin" valueType="num">
                                          <p:cBhvr additive="base">
                                            <p:cTn id="137" dur="400" fill="hold"/>
                                            <p:tgtEl>
                                              <p:spTgt spid="34"/>
                                            </p:tgtEl>
                                            <p:attrNameLst>
                                              <p:attrName>ppt_x</p:attrName>
                                            </p:attrNameLst>
                                          </p:cBhvr>
                                          <p:tavLst>
                                            <p:tav tm="0">
                                              <p:val>
                                                <p:strVal val="0-#ppt_w/2"/>
                                              </p:val>
                                            </p:tav>
                                            <p:tav tm="100000">
                                              <p:val>
                                                <p:strVal val="#ppt_x"/>
                                              </p:val>
                                            </p:tav>
                                          </p:tavLst>
                                        </p:anim>
                                        <p:anim calcmode="lin" valueType="num">
                                          <p:cBhvr additive="base">
                                            <p:cTn id="138" dur="400" fill="hold"/>
                                            <p:tgtEl>
                                              <p:spTgt spid="34"/>
                                            </p:tgtEl>
                                            <p:attrNameLst>
                                              <p:attrName>ppt_y</p:attrName>
                                            </p:attrNameLst>
                                          </p:cBhvr>
                                          <p:tavLst>
                                            <p:tav tm="0">
                                              <p:val>
                                                <p:strVal val="#ppt_y"/>
                                              </p:val>
                                            </p:tav>
                                            <p:tav tm="100000">
                                              <p:val>
                                                <p:strVal val="#ppt_y"/>
                                              </p:val>
                                            </p:tav>
                                          </p:tavLst>
                                        </p:anim>
                                      </p:childTnLst>
                                    </p:cTn>
                                  </p:par>
                                  <p:par>
                                    <p:cTn id="139" presetID="2" presetClass="entr" presetSubtype="2" decel="52500"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400" fill="hold"/>
                                            <p:tgtEl>
                                              <p:spTgt spid="36"/>
                                            </p:tgtEl>
                                            <p:attrNameLst>
                                              <p:attrName>ppt_x</p:attrName>
                                            </p:attrNameLst>
                                          </p:cBhvr>
                                          <p:tavLst>
                                            <p:tav tm="0">
                                              <p:val>
                                                <p:strVal val="1+#ppt_w/2"/>
                                              </p:val>
                                            </p:tav>
                                            <p:tav tm="100000">
                                              <p:val>
                                                <p:strVal val="#ppt_x"/>
                                              </p:val>
                                            </p:tav>
                                          </p:tavLst>
                                        </p:anim>
                                        <p:anim calcmode="lin" valueType="num">
                                          <p:cBhvr additive="base">
                                            <p:cTn id="142" dur="400" fill="hold"/>
                                            <p:tgtEl>
                                              <p:spTgt spid="36"/>
                                            </p:tgtEl>
                                            <p:attrNameLst>
                                              <p:attrName>ppt_y</p:attrName>
                                            </p:attrNameLst>
                                          </p:cBhvr>
                                          <p:tavLst>
                                            <p:tav tm="0">
                                              <p:val>
                                                <p:strVal val="#ppt_y"/>
                                              </p:val>
                                            </p:tav>
                                            <p:tav tm="100000">
                                              <p:val>
                                                <p:strVal val="#ppt_y"/>
                                              </p:val>
                                            </p:tav>
                                          </p:tavLst>
                                        </p:anim>
                                      </p:childTnLst>
                                    </p:cTn>
                                  </p:par>
                                </p:childTnLst>
                              </p:cTn>
                            </p:par>
                            <p:par>
                              <p:cTn id="143" fill="hold">
                                <p:stCondLst>
                                  <p:cond delay="10700"/>
                                </p:stCondLst>
                                <p:childTnLst>
                                  <p:par>
                                    <p:cTn id="144" presetID="22" presetClass="entr" presetSubtype="8" fill="hold" nodeType="afterEffect">
                                      <p:stCondLst>
                                        <p:cond delay="0"/>
                                      </p:stCondLst>
                                      <p:childTnLst>
                                        <p:set>
                                          <p:cBhvr>
                                            <p:cTn id="145" dur="1" fill="hold">
                                              <p:stCondLst>
                                                <p:cond delay="0"/>
                                              </p:stCondLst>
                                            </p:cTn>
                                            <p:tgtEl>
                                              <p:spTgt spid="37"/>
                                            </p:tgtEl>
                                            <p:attrNameLst>
                                              <p:attrName>style.visibility</p:attrName>
                                            </p:attrNameLst>
                                          </p:cBhvr>
                                          <p:to>
                                            <p:strVal val="visible"/>
                                          </p:to>
                                        </p:set>
                                        <p:animEffect transition="in" filter="wipe(left)">
                                          <p:cBhvr>
                                            <p:cTn id="146" dur="500"/>
                                            <p:tgtEl>
                                              <p:spTgt spid="37"/>
                                            </p:tgtEl>
                                          </p:cBhvr>
                                        </p:animEffect>
                                      </p:childTnLst>
                                    </p:cTn>
                                  </p:par>
                                </p:childTnLst>
                              </p:cTn>
                            </p:par>
                            <p:par>
                              <p:cTn id="147" fill="hold">
                                <p:stCondLst>
                                  <p:cond delay="11200"/>
                                </p:stCondLst>
                                <p:childTnLst>
                                  <p:par>
                                    <p:cTn id="148" presetID="12" presetClass="entr" presetSubtype="4" fill="hold" grpId="0" nodeType="after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400"/>
                                            <p:tgtEl>
                                              <p:spTgt spid="38"/>
                                            </p:tgtEl>
                                            <p:attrNameLst>
                                              <p:attrName>ppt_y</p:attrName>
                                            </p:attrNameLst>
                                          </p:cBhvr>
                                          <p:tavLst>
                                            <p:tav tm="0">
                                              <p:val>
                                                <p:strVal val="#ppt_y+#ppt_h*1.125000"/>
                                              </p:val>
                                            </p:tav>
                                            <p:tav tm="100000">
                                              <p:val>
                                                <p:strVal val="#ppt_y"/>
                                              </p:val>
                                            </p:tav>
                                          </p:tavLst>
                                        </p:anim>
                                        <p:animEffect transition="in" filter="wipe(up)">
                                          <p:cBhvr>
                                            <p:cTn id="151" dur="4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14" grpId="0"/>
          <p:bldP spid="16" grpId="0"/>
          <p:bldP spid="18" grpId="0"/>
          <p:bldP spid="19" grpId="0"/>
          <p:bldP spid="21" grpId="0"/>
          <p:bldP spid="23" grpId="0"/>
          <p:bldP spid="24" grpId="0"/>
          <p:bldP spid="26" grpId="0"/>
          <p:bldP spid="28" grpId="0"/>
          <p:bldP spid="29" grpId="0"/>
          <p:bldP spid="31" grpId="0"/>
          <p:bldP spid="33" grpId="0"/>
          <p:bldP spid="34" grpId="0"/>
          <p:bldP spid="36" grpId="0"/>
          <p:bldP spid="38" grpId="0"/>
          <p:bldP spid="3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3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0-#ppt_h/2"/>
                                              </p:val>
                                            </p:tav>
                                            <p:tav tm="100000">
                                              <p:val>
                                                <p:strVal val="#ppt_y"/>
                                              </p:val>
                                            </p:tav>
                                          </p:tavLst>
                                        </p:anim>
                                      </p:childTnLst>
                                    </p:cTn>
                                  </p:par>
                                </p:childTnLst>
                              </p:cTn>
                            </p:par>
                            <p:par>
                              <p:cTn id="25" fill="hold">
                                <p:stCondLst>
                                  <p:cond delay="9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39"/>
                                            </p:tgtEl>
                                            <p:attrNameLst>
                                              <p:attrName>style.visibility</p:attrName>
                                            </p:attrNameLst>
                                          </p:cBhvr>
                                          <p:to>
                                            <p:strVal val="visible"/>
                                          </p:to>
                                        </p:set>
                                        <p:anim by="(-#ppt_w*2)" calcmode="lin" valueType="num">
                                          <p:cBhvr rctx="PPT">
                                            <p:cTn id="28" dur="500" autoRev="1" fill="hold">
                                              <p:stCondLst>
                                                <p:cond delay="0"/>
                                              </p:stCondLst>
                                            </p:cTn>
                                            <p:tgtEl>
                                              <p:spTgt spid="39"/>
                                            </p:tgtEl>
                                            <p:attrNameLst>
                                              <p:attrName>ppt_w</p:attrName>
                                            </p:attrNameLst>
                                          </p:cBhvr>
                                        </p:anim>
                                        <p:anim by="(#ppt_w*0.50)" calcmode="lin" valueType="num">
                                          <p:cBhvr>
                                            <p:cTn id="29" dur="500" decel="50000" autoRev="1" fill="hold">
                                              <p:stCondLst>
                                                <p:cond delay="0"/>
                                              </p:stCondLst>
                                            </p:cTn>
                                            <p:tgtEl>
                                              <p:spTgt spid="39"/>
                                            </p:tgtEl>
                                            <p:attrNameLst>
                                              <p:attrName>ppt_x</p:attrName>
                                            </p:attrNameLst>
                                          </p:cBhvr>
                                        </p:anim>
                                        <p:anim from="(-#ppt_h/2)" to="(#ppt_y)" calcmode="lin" valueType="num">
                                          <p:cBhvr>
                                            <p:cTn id="30" dur="1000" fill="hold">
                                              <p:stCondLst>
                                                <p:cond delay="0"/>
                                              </p:stCondLst>
                                            </p:cTn>
                                            <p:tgtEl>
                                              <p:spTgt spid="39"/>
                                            </p:tgtEl>
                                            <p:attrNameLst>
                                              <p:attrName>ppt_y</p:attrName>
                                            </p:attrNameLst>
                                          </p:cBhvr>
                                        </p:anim>
                                        <p:animRot by="21600000">
                                          <p:cBhvr>
                                            <p:cTn id="31" dur="1000" fill="hold">
                                              <p:stCondLst>
                                                <p:cond delay="0"/>
                                              </p:stCondLst>
                                            </p:cTn>
                                            <p:tgtEl>
                                              <p:spTgt spid="39"/>
                                            </p:tgtEl>
                                            <p:attrNameLst>
                                              <p:attrName>r</p:attrName>
                                            </p:attrNameLst>
                                          </p:cBhvr>
                                        </p:animRot>
                                      </p:childTnLst>
                                    </p:cTn>
                                  </p:par>
                                </p:childTnLst>
                              </p:cTn>
                            </p:par>
                            <p:par>
                              <p:cTn id="32" fill="hold">
                                <p:stCondLst>
                                  <p:cond delay="2100"/>
                                </p:stCondLst>
                                <p:childTnLst>
                                  <p:par>
                                    <p:cTn id="33" presetID="47" presetClass="entr" presetSubtype="0"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600"/>
                                            <p:tgtEl>
                                              <p:spTgt spid="15"/>
                                            </p:tgtEl>
                                          </p:cBhvr>
                                        </p:animEffect>
                                        <p:anim calcmode="lin" valueType="num">
                                          <p:cBhvr>
                                            <p:cTn id="36" dur="600" fill="hold"/>
                                            <p:tgtEl>
                                              <p:spTgt spid="15"/>
                                            </p:tgtEl>
                                            <p:attrNameLst>
                                              <p:attrName>ppt_x</p:attrName>
                                            </p:attrNameLst>
                                          </p:cBhvr>
                                          <p:tavLst>
                                            <p:tav tm="0">
                                              <p:val>
                                                <p:strVal val="#ppt_x"/>
                                              </p:val>
                                            </p:tav>
                                            <p:tav tm="100000">
                                              <p:val>
                                                <p:strVal val="#ppt_x"/>
                                              </p:val>
                                            </p:tav>
                                          </p:tavLst>
                                        </p:anim>
                                        <p:anim calcmode="lin" valueType="num">
                                          <p:cBhvr>
                                            <p:cTn id="37" dur="6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2700"/>
                                </p:stCondLst>
                                <p:childTnLst>
                                  <p:par>
                                    <p:cTn id="39" presetID="2" presetClass="entr" presetSubtype="8" decel="5250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400" fill="hold"/>
                                            <p:tgtEl>
                                              <p:spTgt spid="14"/>
                                            </p:tgtEl>
                                            <p:attrNameLst>
                                              <p:attrName>ppt_x</p:attrName>
                                            </p:attrNameLst>
                                          </p:cBhvr>
                                          <p:tavLst>
                                            <p:tav tm="0">
                                              <p:val>
                                                <p:strVal val="0-#ppt_w/2"/>
                                              </p:val>
                                            </p:tav>
                                            <p:tav tm="100000">
                                              <p:val>
                                                <p:strVal val="#ppt_x"/>
                                              </p:val>
                                            </p:tav>
                                          </p:tavLst>
                                        </p:anim>
                                        <p:anim calcmode="lin" valueType="num">
                                          <p:cBhvr additive="base">
                                            <p:cTn id="42" dur="400" fill="hold"/>
                                            <p:tgtEl>
                                              <p:spTgt spid="14"/>
                                            </p:tgtEl>
                                            <p:attrNameLst>
                                              <p:attrName>ppt_y</p:attrName>
                                            </p:attrNameLst>
                                          </p:cBhvr>
                                          <p:tavLst>
                                            <p:tav tm="0">
                                              <p:val>
                                                <p:strVal val="#ppt_y"/>
                                              </p:val>
                                            </p:tav>
                                            <p:tav tm="100000">
                                              <p:val>
                                                <p:strVal val="#ppt_y"/>
                                              </p:val>
                                            </p:tav>
                                          </p:tavLst>
                                        </p:anim>
                                      </p:childTnLst>
                                    </p:cTn>
                                  </p:par>
                                  <p:par>
                                    <p:cTn id="43" presetID="2" presetClass="entr" presetSubtype="2" decel="5250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400" fill="hold"/>
                                            <p:tgtEl>
                                              <p:spTgt spid="16"/>
                                            </p:tgtEl>
                                            <p:attrNameLst>
                                              <p:attrName>ppt_x</p:attrName>
                                            </p:attrNameLst>
                                          </p:cBhvr>
                                          <p:tavLst>
                                            <p:tav tm="0">
                                              <p:val>
                                                <p:strVal val="1+#ppt_w/2"/>
                                              </p:val>
                                            </p:tav>
                                            <p:tav tm="100000">
                                              <p:val>
                                                <p:strVal val="#ppt_x"/>
                                              </p:val>
                                            </p:tav>
                                          </p:tavLst>
                                        </p:anim>
                                        <p:anim calcmode="lin" valueType="num">
                                          <p:cBhvr additive="base">
                                            <p:cTn id="46" dur="400" fill="hold"/>
                                            <p:tgtEl>
                                              <p:spTgt spid="16"/>
                                            </p:tgtEl>
                                            <p:attrNameLst>
                                              <p:attrName>ppt_y</p:attrName>
                                            </p:attrNameLst>
                                          </p:cBhvr>
                                          <p:tavLst>
                                            <p:tav tm="0">
                                              <p:val>
                                                <p:strVal val="#ppt_y"/>
                                              </p:val>
                                            </p:tav>
                                            <p:tav tm="100000">
                                              <p:val>
                                                <p:strVal val="#ppt_y"/>
                                              </p:val>
                                            </p:tav>
                                          </p:tavLst>
                                        </p:anim>
                                      </p:childTnLst>
                                    </p:cTn>
                                  </p:par>
                                </p:childTnLst>
                              </p:cTn>
                            </p:par>
                            <p:par>
                              <p:cTn id="47" fill="hold">
                                <p:stCondLst>
                                  <p:cond delay="3100"/>
                                </p:stCondLst>
                                <p:childTnLst>
                                  <p:par>
                                    <p:cTn id="48" presetID="22" presetClass="entr" presetSubtype="8"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500"/>
                                            <p:tgtEl>
                                              <p:spTgt spid="17"/>
                                            </p:tgtEl>
                                          </p:cBhvr>
                                        </p:animEffect>
                                      </p:childTnLst>
                                    </p:cTn>
                                  </p:par>
                                </p:childTnLst>
                              </p:cTn>
                            </p:par>
                            <p:par>
                              <p:cTn id="51" fill="hold">
                                <p:stCondLst>
                                  <p:cond delay="3600"/>
                                </p:stCondLst>
                                <p:childTnLst>
                                  <p:par>
                                    <p:cTn id="52" presetID="12" presetClass="entr" presetSubtype="4"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400"/>
                                            <p:tgtEl>
                                              <p:spTgt spid="18"/>
                                            </p:tgtEl>
                                            <p:attrNameLst>
                                              <p:attrName>ppt_y</p:attrName>
                                            </p:attrNameLst>
                                          </p:cBhvr>
                                          <p:tavLst>
                                            <p:tav tm="0">
                                              <p:val>
                                                <p:strVal val="#ppt_y+#ppt_h*1.125000"/>
                                              </p:val>
                                            </p:tav>
                                            <p:tav tm="100000">
                                              <p:val>
                                                <p:strVal val="#ppt_y"/>
                                              </p:val>
                                            </p:tav>
                                          </p:tavLst>
                                        </p:anim>
                                        <p:animEffect transition="in" filter="wipe(up)">
                                          <p:cBhvr>
                                            <p:cTn id="55" dur="400"/>
                                            <p:tgtEl>
                                              <p:spTgt spid="18"/>
                                            </p:tgtEl>
                                          </p:cBhvr>
                                        </p:animEffect>
                                      </p:childTnLst>
                                    </p:cTn>
                                  </p:par>
                                </p:childTnLst>
                              </p:cTn>
                            </p:par>
                            <p:par>
                              <p:cTn id="56" fill="hold">
                                <p:stCondLst>
                                  <p:cond delay="4000"/>
                                </p:stCondLst>
                                <p:childTnLst>
                                  <p:par>
                                    <p:cTn id="57" presetID="47" presetClass="entr" presetSubtype="0"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600"/>
                                            <p:tgtEl>
                                              <p:spTgt spid="20"/>
                                            </p:tgtEl>
                                          </p:cBhvr>
                                        </p:animEffect>
                                        <p:anim calcmode="lin" valueType="num">
                                          <p:cBhvr>
                                            <p:cTn id="60" dur="600" fill="hold"/>
                                            <p:tgtEl>
                                              <p:spTgt spid="20"/>
                                            </p:tgtEl>
                                            <p:attrNameLst>
                                              <p:attrName>ppt_x</p:attrName>
                                            </p:attrNameLst>
                                          </p:cBhvr>
                                          <p:tavLst>
                                            <p:tav tm="0">
                                              <p:val>
                                                <p:strVal val="#ppt_x"/>
                                              </p:val>
                                            </p:tav>
                                            <p:tav tm="100000">
                                              <p:val>
                                                <p:strVal val="#ppt_x"/>
                                              </p:val>
                                            </p:tav>
                                          </p:tavLst>
                                        </p:anim>
                                        <p:anim calcmode="lin" valueType="num">
                                          <p:cBhvr>
                                            <p:cTn id="61" dur="60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4600"/>
                                </p:stCondLst>
                                <p:childTnLst>
                                  <p:par>
                                    <p:cTn id="63" presetID="2" presetClass="entr" presetSubtype="8" decel="5250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400" fill="hold"/>
                                            <p:tgtEl>
                                              <p:spTgt spid="19"/>
                                            </p:tgtEl>
                                            <p:attrNameLst>
                                              <p:attrName>ppt_x</p:attrName>
                                            </p:attrNameLst>
                                          </p:cBhvr>
                                          <p:tavLst>
                                            <p:tav tm="0">
                                              <p:val>
                                                <p:strVal val="0-#ppt_w/2"/>
                                              </p:val>
                                            </p:tav>
                                            <p:tav tm="100000">
                                              <p:val>
                                                <p:strVal val="#ppt_x"/>
                                              </p:val>
                                            </p:tav>
                                          </p:tavLst>
                                        </p:anim>
                                        <p:anim calcmode="lin" valueType="num">
                                          <p:cBhvr additive="base">
                                            <p:cTn id="66" dur="4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2" decel="52500"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400" fill="hold"/>
                                            <p:tgtEl>
                                              <p:spTgt spid="21"/>
                                            </p:tgtEl>
                                            <p:attrNameLst>
                                              <p:attrName>ppt_x</p:attrName>
                                            </p:attrNameLst>
                                          </p:cBhvr>
                                          <p:tavLst>
                                            <p:tav tm="0">
                                              <p:val>
                                                <p:strVal val="1+#ppt_w/2"/>
                                              </p:val>
                                            </p:tav>
                                            <p:tav tm="100000">
                                              <p:val>
                                                <p:strVal val="#ppt_x"/>
                                              </p:val>
                                            </p:tav>
                                          </p:tavLst>
                                        </p:anim>
                                        <p:anim calcmode="lin" valueType="num">
                                          <p:cBhvr additive="base">
                                            <p:cTn id="70" dur="400" fill="hold"/>
                                            <p:tgtEl>
                                              <p:spTgt spid="21"/>
                                            </p:tgtEl>
                                            <p:attrNameLst>
                                              <p:attrName>ppt_y</p:attrName>
                                            </p:attrNameLst>
                                          </p:cBhvr>
                                          <p:tavLst>
                                            <p:tav tm="0">
                                              <p:val>
                                                <p:strVal val="#ppt_y"/>
                                              </p:val>
                                            </p:tav>
                                            <p:tav tm="100000">
                                              <p:val>
                                                <p:strVal val="#ppt_y"/>
                                              </p:val>
                                            </p:tav>
                                          </p:tavLst>
                                        </p:anim>
                                      </p:childTnLst>
                                    </p:cTn>
                                  </p:par>
                                </p:childTnLst>
                              </p:cTn>
                            </p:par>
                            <p:par>
                              <p:cTn id="71" fill="hold">
                                <p:stCondLst>
                                  <p:cond delay="5000"/>
                                </p:stCondLst>
                                <p:childTnLst>
                                  <p:par>
                                    <p:cTn id="72" presetID="22" presetClass="entr" presetSubtype="8" fill="hold" nodeType="after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wipe(left)">
                                          <p:cBhvr>
                                            <p:cTn id="74" dur="500"/>
                                            <p:tgtEl>
                                              <p:spTgt spid="22"/>
                                            </p:tgtEl>
                                          </p:cBhvr>
                                        </p:animEffect>
                                      </p:childTnLst>
                                    </p:cTn>
                                  </p:par>
                                </p:childTnLst>
                              </p:cTn>
                            </p:par>
                            <p:par>
                              <p:cTn id="75" fill="hold">
                                <p:stCondLst>
                                  <p:cond delay="5500"/>
                                </p:stCondLst>
                                <p:childTnLst>
                                  <p:par>
                                    <p:cTn id="76" presetID="12" presetClass="entr" presetSubtype="4"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400"/>
                                            <p:tgtEl>
                                              <p:spTgt spid="23"/>
                                            </p:tgtEl>
                                            <p:attrNameLst>
                                              <p:attrName>ppt_y</p:attrName>
                                            </p:attrNameLst>
                                          </p:cBhvr>
                                          <p:tavLst>
                                            <p:tav tm="0">
                                              <p:val>
                                                <p:strVal val="#ppt_y+#ppt_h*1.125000"/>
                                              </p:val>
                                            </p:tav>
                                            <p:tav tm="100000">
                                              <p:val>
                                                <p:strVal val="#ppt_y"/>
                                              </p:val>
                                            </p:tav>
                                          </p:tavLst>
                                        </p:anim>
                                        <p:animEffect transition="in" filter="wipe(up)">
                                          <p:cBhvr>
                                            <p:cTn id="79" dur="400"/>
                                            <p:tgtEl>
                                              <p:spTgt spid="23"/>
                                            </p:tgtEl>
                                          </p:cBhvr>
                                        </p:animEffect>
                                      </p:childTnLst>
                                    </p:cTn>
                                  </p:par>
                                </p:childTnLst>
                              </p:cTn>
                            </p:par>
                            <p:par>
                              <p:cTn id="80" fill="hold">
                                <p:stCondLst>
                                  <p:cond delay="5900"/>
                                </p:stCondLst>
                                <p:childTnLst>
                                  <p:par>
                                    <p:cTn id="81" presetID="47" presetClass="entr" presetSubtype="0"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600"/>
                                            <p:tgtEl>
                                              <p:spTgt spid="25"/>
                                            </p:tgtEl>
                                          </p:cBhvr>
                                        </p:animEffect>
                                        <p:anim calcmode="lin" valueType="num">
                                          <p:cBhvr>
                                            <p:cTn id="84" dur="600" fill="hold"/>
                                            <p:tgtEl>
                                              <p:spTgt spid="25"/>
                                            </p:tgtEl>
                                            <p:attrNameLst>
                                              <p:attrName>ppt_x</p:attrName>
                                            </p:attrNameLst>
                                          </p:cBhvr>
                                          <p:tavLst>
                                            <p:tav tm="0">
                                              <p:val>
                                                <p:strVal val="#ppt_x"/>
                                              </p:val>
                                            </p:tav>
                                            <p:tav tm="100000">
                                              <p:val>
                                                <p:strVal val="#ppt_x"/>
                                              </p:val>
                                            </p:tav>
                                          </p:tavLst>
                                        </p:anim>
                                        <p:anim calcmode="lin" valueType="num">
                                          <p:cBhvr>
                                            <p:cTn id="85" dur="600" fill="hold"/>
                                            <p:tgtEl>
                                              <p:spTgt spid="25"/>
                                            </p:tgtEl>
                                            <p:attrNameLst>
                                              <p:attrName>ppt_y</p:attrName>
                                            </p:attrNameLst>
                                          </p:cBhvr>
                                          <p:tavLst>
                                            <p:tav tm="0">
                                              <p:val>
                                                <p:strVal val="#ppt_y-.1"/>
                                              </p:val>
                                            </p:tav>
                                            <p:tav tm="100000">
                                              <p:val>
                                                <p:strVal val="#ppt_y"/>
                                              </p:val>
                                            </p:tav>
                                          </p:tavLst>
                                        </p:anim>
                                      </p:childTnLst>
                                    </p:cTn>
                                  </p:par>
                                </p:childTnLst>
                              </p:cTn>
                            </p:par>
                            <p:par>
                              <p:cTn id="86" fill="hold">
                                <p:stCondLst>
                                  <p:cond delay="6500"/>
                                </p:stCondLst>
                                <p:childTnLst>
                                  <p:par>
                                    <p:cTn id="87" presetID="2" presetClass="entr" presetSubtype="8" decel="52500" fill="hold" grpId="0" nodeType="after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400" fill="hold"/>
                                            <p:tgtEl>
                                              <p:spTgt spid="24"/>
                                            </p:tgtEl>
                                            <p:attrNameLst>
                                              <p:attrName>ppt_x</p:attrName>
                                            </p:attrNameLst>
                                          </p:cBhvr>
                                          <p:tavLst>
                                            <p:tav tm="0">
                                              <p:val>
                                                <p:strVal val="0-#ppt_w/2"/>
                                              </p:val>
                                            </p:tav>
                                            <p:tav tm="100000">
                                              <p:val>
                                                <p:strVal val="#ppt_x"/>
                                              </p:val>
                                            </p:tav>
                                          </p:tavLst>
                                        </p:anim>
                                        <p:anim calcmode="lin" valueType="num">
                                          <p:cBhvr additive="base">
                                            <p:cTn id="90" dur="4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2" decel="52500"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400" fill="hold"/>
                                            <p:tgtEl>
                                              <p:spTgt spid="26"/>
                                            </p:tgtEl>
                                            <p:attrNameLst>
                                              <p:attrName>ppt_x</p:attrName>
                                            </p:attrNameLst>
                                          </p:cBhvr>
                                          <p:tavLst>
                                            <p:tav tm="0">
                                              <p:val>
                                                <p:strVal val="1+#ppt_w/2"/>
                                              </p:val>
                                            </p:tav>
                                            <p:tav tm="100000">
                                              <p:val>
                                                <p:strVal val="#ppt_x"/>
                                              </p:val>
                                            </p:tav>
                                          </p:tavLst>
                                        </p:anim>
                                        <p:anim calcmode="lin" valueType="num">
                                          <p:cBhvr additive="base">
                                            <p:cTn id="94" dur="400" fill="hold"/>
                                            <p:tgtEl>
                                              <p:spTgt spid="26"/>
                                            </p:tgtEl>
                                            <p:attrNameLst>
                                              <p:attrName>ppt_y</p:attrName>
                                            </p:attrNameLst>
                                          </p:cBhvr>
                                          <p:tavLst>
                                            <p:tav tm="0">
                                              <p:val>
                                                <p:strVal val="#ppt_y"/>
                                              </p:val>
                                            </p:tav>
                                            <p:tav tm="100000">
                                              <p:val>
                                                <p:strVal val="#ppt_y"/>
                                              </p:val>
                                            </p:tav>
                                          </p:tavLst>
                                        </p:anim>
                                      </p:childTnLst>
                                    </p:cTn>
                                  </p:par>
                                </p:childTnLst>
                              </p:cTn>
                            </p:par>
                            <p:par>
                              <p:cTn id="95" fill="hold">
                                <p:stCondLst>
                                  <p:cond delay="6900"/>
                                </p:stCondLst>
                                <p:childTnLst>
                                  <p:par>
                                    <p:cTn id="96" presetID="22" presetClass="entr" presetSubtype="8" fill="hold" nodeType="afterEffect">
                                      <p:stCondLst>
                                        <p:cond delay="0"/>
                                      </p:stCondLst>
                                      <p:childTnLst>
                                        <p:set>
                                          <p:cBhvr>
                                            <p:cTn id="97" dur="1" fill="hold">
                                              <p:stCondLst>
                                                <p:cond delay="0"/>
                                              </p:stCondLst>
                                            </p:cTn>
                                            <p:tgtEl>
                                              <p:spTgt spid="27"/>
                                            </p:tgtEl>
                                            <p:attrNameLst>
                                              <p:attrName>style.visibility</p:attrName>
                                            </p:attrNameLst>
                                          </p:cBhvr>
                                          <p:to>
                                            <p:strVal val="visible"/>
                                          </p:to>
                                        </p:set>
                                        <p:animEffect transition="in" filter="wipe(left)">
                                          <p:cBhvr>
                                            <p:cTn id="98" dur="500"/>
                                            <p:tgtEl>
                                              <p:spTgt spid="27"/>
                                            </p:tgtEl>
                                          </p:cBhvr>
                                        </p:animEffect>
                                      </p:childTnLst>
                                    </p:cTn>
                                  </p:par>
                                </p:childTnLst>
                              </p:cTn>
                            </p:par>
                            <p:par>
                              <p:cTn id="99" fill="hold">
                                <p:stCondLst>
                                  <p:cond delay="7400"/>
                                </p:stCondLst>
                                <p:childTnLst>
                                  <p:par>
                                    <p:cTn id="100" presetID="12" presetClass="entr" presetSubtype="4" fill="hold" grpId="0" nodeType="after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400"/>
                                            <p:tgtEl>
                                              <p:spTgt spid="28"/>
                                            </p:tgtEl>
                                            <p:attrNameLst>
                                              <p:attrName>ppt_y</p:attrName>
                                            </p:attrNameLst>
                                          </p:cBhvr>
                                          <p:tavLst>
                                            <p:tav tm="0">
                                              <p:val>
                                                <p:strVal val="#ppt_y+#ppt_h*1.125000"/>
                                              </p:val>
                                            </p:tav>
                                            <p:tav tm="100000">
                                              <p:val>
                                                <p:strVal val="#ppt_y"/>
                                              </p:val>
                                            </p:tav>
                                          </p:tavLst>
                                        </p:anim>
                                        <p:animEffect transition="in" filter="wipe(up)">
                                          <p:cBhvr>
                                            <p:cTn id="103" dur="400"/>
                                            <p:tgtEl>
                                              <p:spTgt spid="28"/>
                                            </p:tgtEl>
                                          </p:cBhvr>
                                        </p:animEffect>
                                      </p:childTnLst>
                                    </p:cTn>
                                  </p:par>
                                </p:childTnLst>
                              </p:cTn>
                            </p:par>
                            <p:par>
                              <p:cTn id="104" fill="hold">
                                <p:stCondLst>
                                  <p:cond delay="7800"/>
                                </p:stCondLst>
                                <p:childTnLst>
                                  <p:par>
                                    <p:cTn id="105" presetID="47" presetClass="entr" presetSubtype="0" fill="hold" nodeType="afterEffect">
                                      <p:stCondLst>
                                        <p:cond delay="0"/>
                                      </p:stCondLst>
                                      <p:childTnLst>
                                        <p:set>
                                          <p:cBhvr>
                                            <p:cTn id="106" dur="1" fill="hold">
                                              <p:stCondLst>
                                                <p:cond delay="0"/>
                                              </p:stCondLst>
                                            </p:cTn>
                                            <p:tgtEl>
                                              <p:spTgt spid="30"/>
                                            </p:tgtEl>
                                            <p:attrNameLst>
                                              <p:attrName>style.visibility</p:attrName>
                                            </p:attrNameLst>
                                          </p:cBhvr>
                                          <p:to>
                                            <p:strVal val="visible"/>
                                          </p:to>
                                        </p:set>
                                        <p:animEffect transition="in" filter="fade">
                                          <p:cBhvr>
                                            <p:cTn id="107" dur="600"/>
                                            <p:tgtEl>
                                              <p:spTgt spid="30"/>
                                            </p:tgtEl>
                                          </p:cBhvr>
                                        </p:animEffect>
                                        <p:anim calcmode="lin" valueType="num">
                                          <p:cBhvr>
                                            <p:cTn id="108" dur="600" fill="hold"/>
                                            <p:tgtEl>
                                              <p:spTgt spid="30"/>
                                            </p:tgtEl>
                                            <p:attrNameLst>
                                              <p:attrName>ppt_x</p:attrName>
                                            </p:attrNameLst>
                                          </p:cBhvr>
                                          <p:tavLst>
                                            <p:tav tm="0">
                                              <p:val>
                                                <p:strVal val="#ppt_x"/>
                                              </p:val>
                                            </p:tav>
                                            <p:tav tm="100000">
                                              <p:val>
                                                <p:strVal val="#ppt_x"/>
                                              </p:val>
                                            </p:tav>
                                          </p:tavLst>
                                        </p:anim>
                                        <p:anim calcmode="lin" valueType="num">
                                          <p:cBhvr>
                                            <p:cTn id="109" dur="600" fill="hold"/>
                                            <p:tgtEl>
                                              <p:spTgt spid="30"/>
                                            </p:tgtEl>
                                            <p:attrNameLst>
                                              <p:attrName>ppt_y</p:attrName>
                                            </p:attrNameLst>
                                          </p:cBhvr>
                                          <p:tavLst>
                                            <p:tav tm="0">
                                              <p:val>
                                                <p:strVal val="#ppt_y-.1"/>
                                              </p:val>
                                            </p:tav>
                                            <p:tav tm="100000">
                                              <p:val>
                                                <p:strVal val="#ppt_y"/>
                                              </p:val>
                                            </p:tav>
                                          </p:tavLst>
                                        </p:anim>
                                      </p:childTnLst>
                                    </p:cTn>
                                  </p:par>
                                </p:childTnLst>
                              </p:cTn>
                            </p:par>
                            <p:par>
                              <p:cTn id="110" fill="hold">
                                <p:stCondLst>
                                  <p:cond delay="8400"/>
                                </p:stCondLst>
                                <p:childTnLst>
                                  <p:par>
                                    <p:cTn id="111" presetID="2" presetClass="entr" presetSubtype="8" decel="52500" fill="hold" grpId="0" nodeType="after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400" fill="hold"/>
                                            <p:tgtEl>
                                              <p:spTgt spid="29"/>
                                            </p:tgtEl>
                                            <p:attrNameLst>
                                              <p:attrName>ppt_x</p:attrName>
                                            </p:attrNameLst>
                                          </p:cBhvr>
                                          <p:tavLst>
                                            <p:tav tm="0">
                                              <p:val>
                                                <p:strVal val="0-#ppt_w/2"/>
                                              </p:val>
                                            </p:tav>
                                            <p:tav tm="100000">
                                              <p:val>
                                                <p:strVal val="#ppt_x"/>
                                              </p:val>
                                            </p:tav>
                                          </p:tavLst>
                                        </p:anim>
                                        <p:anim calcmode="lin" valueType="num">
                                          <p:cBhvr additive="base">
                                            <p:cTn id="114" dur="4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2" decel="52500"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400" fill="hold"/>
                                            <p:tgtEl>
                                              <p:spTgt spid="31"/>
                                            </p:tgtEl>
                                            <p:attrNameLst>
                                              <p:attrName>ppt_x</p:attrName>
                                            </p:attrNameLst>
                                          </p:cBhvr>
                                          <p:tavLst>
                                            <p:tav tm="0">
                                              <p:val>
                                                <p:strVal val="1+#ppt_w/2"/>
                                              </p:val>
                                            </p:tav>
                                            <p:tav tm="100000">
                                              <p:val>
                                                <p:strVal val="#ppt_x"/>
                                              </p:val>
                                            </p:tav>
                                          </p:tavLst>
                                        </p:anim>
                                        <p:anim calcmode="lin" valueType="num">
                                          <p:cBhvr additive="base">
                                            <p:cTn id="118" dur="400" fill="hold"/>
                                            <p:tgtEl>
                                              <p:spTgt spid="31"/>
                                            </p:tgtEl>
                                            <p:attrNameLst>
                                              <p:attrName>ppt_y</p:attrName>
                                            </p:attrNameLst>
                                          </p:cBhvr>
                                          <p:tavLst>
                                            <p:tav tm="0">
                                              <p:val>
                                                <p:strVal val="#ppt_y"/>
                                              </p:val>
                                            </p:tav>
                                            <p:tav tm="100000">
                                              <p:val>
                                                <p:strVal val="#ppt_y"/>
                                              </p:val>
                                            </p:tav>
                                          </p:tavLst>
                                        </p:anim>
                                      </p:childTnLst>
                                    </p:cTn>
                                  </p:par>
                                </p:childTnLst>
                              </p:cTn>
                            </p:par>
                            <p:par>
                              <p:cTn id="119" fill="hold">
                                <p:stCondLst>
                                  <p:cond delay="8800"/>
                                </p:stCondLst>
                                <p:childTnLst>
                                  <p:par>
                                    <p:cTn id="120" presetID="22" presetClass="entr" presetSubtype="8" fill="hold" nodeType="afterEffect">
                                      <p:stCondLst>
                                        <p:cond delay="0"/>
                                      </p:stCondLst>
                                      <p:childTnLst>
                                        <p:set>
                                          <p:cBhvr>
                                            <p:cTn id="121" dur="1" fill="hold">
                                              <p:stCondLst>
                                                <p:cond delay="0"/>
                                              </p:stCondLst>
                                            </p:cTn>
                                            <p:tgtEl>
                                              <p:spTgt spid="32"/>
                                            </p:tgtEl>
                                            <p:attrNameLst>
                                              <p:attrName>style.visibility</p:attrName>
                                            </p:attrNameLst>
                                          </p:cBhvr>
                                          <p:to>
                                            <p:strVal val="visible"/>
                                          </p:to>
                                        </p:set>
                                        <p:animEffect transition="in" filter="wipe(left)">
                                          <p:cBhvr>
                                            <p:cTn id="122" dur="500"/>
                                            <p:tgtEl>
                                              <p:spTgt spid="32"/>
                                            </p:tgtEl>
                                          </p:cBhvr>
                                        </p:animEffect>
                                      </p:childTnLst>
                                    </p:cTn>
                                  </p:par>
                                </p:childTnLst>
                              </p:cTn>
                            </p:par>
                            <p:par>
                              <p:cTn id="123" fill="hold">
                                <p:stCondLst>
                                  <p:cond delay="9300"/>
                                </p:stCondLst>
                                <p:childTnLst>
                                  <p:par>
                                    <p:cTn id="124" presetID="12" presetClass="entr" presetSubtype="4" fill="hold" grpId="0" nodeType="after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400"/>
                                            <p:tgtEl>
                                              <p:spTgt spid="33"/>
                                            </p:tgtEl>
                                            <p:attrNameLst>
                                              <p:attrName>ppt_y</p:attrName>
                                            </p:attrNameLst>
                                          </p:cBhvr>
                                          <p:tavLst>
                                            <p:tav tm="0">
                                              <p:val>
                                                <p:strVal val="#ppt_y+#ppt_h*1.125000"/>
                                              </p:val>
                                            </p:tav>
                                            <p:tav tm="100000">
                                              <p:val>
                                                <p:strVal val="#ppt_y"/>
                                              </p:val>
                                            </p:tav>
                                          </p:tavLst>
                                        </p:anim>
                                        <p:animEffect transition="in" filter="wipe(up)">
                                          <p:cBhvr>
                                            <p:cTn id="127" dur="400"/>
                                            <p:tgtEl>
                                              <p:spTgt spid="33"/>
                                            </p:tgtEl>
                                          </p:cBhvr>
                                        </p:animEffect>
                                      </p:childTnLst>
                                    </p:cTn>
                                  </p:par>
                                </p:childTnLst>
                              </p:cTn>
                            </p:par>
                            <p:par>
                              <p:cTn id="128" fill="hold">
                                <p:stCondLst>
                                  <p:cond delay="9700"/>
                                </p:stCondLst>
                                <p:childTnLst>
                                  <p:par>
                                    <p:cTn id="129" presetID="47" presetClass="entr" presetSubtype="0" fill="hold" nodeType="afterEffect">
                                      <p:stCondLst>
                                        <p:cond delay="0"/>
                                      </p:stCondLst>
                                      <p:childTnLst>
                                        <p:set>
                                          <p:cBhvr>
                                            <p:cTn id="130" dur="1" fill="hold">
                                              <p:stCondLst>
                                                <p:cond delay="0"/>
                                              </p:stCondLst>
                                            </p:cTn>
                                            <p:tgtEl>
                                              <p:spTgt spid="35"/>
                                            </p:tgtEl>
                                            <p:attrNameLst>
                                              <p:attrName>style.visibility</p:attrName>
                                            </p:attrNameLst>
                                          </p:cBhvr>
                                          <p:to>
                                            <p:strVal val="visible"/>
                                          </p:to>
                                        </p:set>
                                        <p:animEffect transition="in" filter="fade">
                                          <p:cBhvr>
                                            <p:cTn id="131" dur="600"/>
                                            <p:tgtEl>
                                              <p:spTgt spid="35"/>
                                            </p:tgtEl>
                                          </p:cBhvr>
                                        </p:animEffect>
                                        <p:anim calcmode="lin" valueType="num">
                                          <p:cBhvr>
                                            <p:cTn id="132" dur="600" fill="hold"/>
                                            <p:tgtEl>
                                              <p:spTgt spid="35"/>
                                            </p:tgtEl>
                                            <p:attrNameLst>
                                              <p:attrName>ppt_x</p:attrName>
                                            </p:attrNameLst>
                                          </p:cBhvr>
                                          <p:tavLst>
                                            <p:tav tm="0">
                                              <p:val>
                                                <p:strVal val="#ppt_x"/>
                                              </p:val>
                                            </p:tav>
                                            <p:tav tm="100000">
                                              <p:val>
                                                <p:strVal val="#ppt_x"/>
                                              </p:val>
                                            </p:tav>
                                          </p:tavLst>
                                        </p:anim>
                                        <p:anim calcmode="lin" valueType="num">
                                          <p:cBhvr>
                                            <p:cTn id="133" dur="600" fill="hold"/>
                                            <p:tgtEl>
                                              <p:spTgt spid="35"/>
                                            </p:tgtEl>
                                            <p:attrNameLst>
                                              <p:attrName>ppt_y</p:attrName>
                                            </p:attrNameLst>
                                          </p:cBhvr>
                                          <p:tavLst>
                                            <p:tav tm="0">
                                              <p:val>
                                                <p:strVal val="#ppt_y-.1"/>
                                              </p:val>
                                            </p:tav>
                                            <p:tav tm="100000">
                                              <p:val>
                                                <p:strVal val="#ppt_y"/>
                                              </p:val>
                                            </p:tav>
                                          </p:tavLst>
                                        </p:anim>
                                      </p:childTnLst>
                                    </p:cTn>
                                  </p:par>
                                </p:childTnLst>
                              </p:cTn>
                            </p:par>
                            <p:par>
                              <p:cTn id="134" fill="hold">
                                <p:stCondLst>
                                  <p:cond delay="10300"/>
                                </p:stCondLst>
                                <p:childTnLst>
                                  <p:par>
                                    <p:cTn id="135" presetID="2" presetClass="entr" presetSubtype="8" decel="52500" fill="hold" grpId="0" nodeType="afterEffect">
                                      <p:stCondLst>
                                        <p:cond delay="0"/>
                                      </p:stCondLst>
                                      <p:childTnLst>
                                        <p:set>
                                          <p:cBhvr>
                                            <p:cTn id="136" dur="1" fill="hold">
                                              <p:stCondLst>
                                                <p:cond delay="0"/>
                                              </p:stCondLst>
                                            </p:cTn>
                                            <p:tgtEl>
                                              <p:spTgt spid="34"/>
                                            </p:tgtEl>
                                            <p:attrNameLst>
                                              <p:attrName>style.visibility</p:attrName>
                                            </p:attrNameLst>
                                          </p:cBhvr>
                                          <p:to>
                                            <p:strVal val="visible"/>
                                          </p:to>
                                        </p:set>
                                        <p:anim calcmode="lin" valueType="num">
                                          <p:cBhvr additive="base">
                                            <p:cTn id="137" dur="400" fill="hold"/>
                                            <p:tgtEl>
                                              <p:spTgt spid="34"/>
                                            </p:tgtEl>
                                            <p:attrNameLst>
                                              <p:attrName>ppt_x</p:attrName>
                                            </p:attrNameLst>
                                          </p:cBhvr>
                                          <p:tavLst>
                                            <p:tav tm="0">
                                              <p:val>
                                                <p:strVal val="0-#ppt_w/2"/>
                                              </p:val>
                                            </p:tav>
                                            <p:tav tm="100000">
                                              <p:val>
                                                <p:strVal val="#ppt_x"/>
                                              </p:val>
                                            </p:tav>
                                          </p:tavLst>
                                        </p:anim>
                                        <p:anim calcmode="lin" valueType="num">
                                          <p:cBhvr additive="base">
                                            <p:cTn id="138" dur="400" fill="hold"/>
                                            <p:tgtEl>
                                              <p:spTgt spid="34"/>
                                            </p:tgtEl>
                                            <p:attrNameLst>
                                              <p:attrName>ppt_y</p:attrName>
                                            </p:attrNameLst>
                                          </p:cBhvr>
                                          <p:tavLst>
                                            <p:tav tm="0">
                                              <p:val>
                                                <p:strVal val="#ppt_y"/>
                                              </p:val>
                                            </p:tav>
                                            <p:tav tm="100000">
                                              <p:val>
                                                <p:strVal val="#ppt_y"/>
                                              </p:val>
                                            </p:tav>
                                          </p:tavLst>
                                        </p:anim>
                                      </p:childTnLst>
                                    </p:cTn>
                                  </p:par>
                                  <p:par>
                                    <p:cTn id="139" presetID="2" presetClass="entr" presetSubtype="2" decel="52500"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400" fill="hold"/>
                                            <p:tgtEl>
                                              <p:spTgt spid="36"/>
                                            </p:tgtEl>
                                            <p:attrNameLst>
                                              <p:attrName>ppt_x</p:attrName>
                                            </p:attrNameLst>
                                          </p:cBhvr>
                                          <p:tavLst>
                                            <p:tav tm="0">
                                              <p:val>
                                                <p:strVal val="1+#ppt_w/2"/>
                                              </p:val>
                                            </p:tav>
                                            <p:tav tm="100000">
                                              <p:val>
                                                <p:strVal val="#ppt_x"/>
                                              </p:val>
                                            </p:tav>
                                          </p:tavLst>
                                        </p:anim>
                                        <p:anim calcmode="lin" valueType="num">
                                          <p:cBhvr additive="base">
                                            <p:cTn id="142" dur="400" fill="hold"/>
                                            <p:tgtEl>
                                              <p:spTgt spid="36"/>
                                            </p:tgtEl>
                                            <p:attrNameLst>
                                              <p:attrName>ppt_y</p:attrName>
                                            </p:attrNameLst>
                                          </p:cBhvr>
                                          <p:tavLst>
                                            <p:tav tm="0">
                                              <p:val>
                                                <p:strVal val="#ppt_y"/>
                                              </p:val>
                                            </p:tav>
                                            <p:tav tm="100000">
                                              <p:val>
                                                <p:strVal val="#ppt_y"/>
                                              </p:val>
                                            </p:tav>
                                          </p:tavLst>
                                        </p:anim>
                                      </p:childTnLst>
                                    </p:cTn>
                                  </p:par>
                                </p:childTnLst>
                              </p:cTn>
                            </p:par>
                            <p:par>
                              <p:cTn id="143" fill="hold">
                                <p:stCondLst>
                                  <p:cond delay="10700"/>
                                </p:stCondLst>
                                <p:childTnLst>
                                  <p:par>
                                    <p:cTn id="144" presetID="22" presetClass="entr" presetSubtype="8" fill="hold" nodeType="afterEffect">
                                      <p:stCondLst>
                                        <p:cond delay="0"/>
                                      </p:stCondLst>
                                      <p:childTnLst>
                                        <p:set>
                                          <p:cBhvr>
                                            <p:cTn id="145" dur="1" fill="hold">
                                              <p:stCondLst>
                                                <p:cond delay="0"/>
                                              </p:stCondLst>
                                            </p:cTn>
                                            <p:tgtEl>
                                              <p:spTgt spid="37"/>
                                            </p:tgtEl>
                                            <p:attrNameLst>
                                              <p:attrName>style.visibility</p:attrName>
                                            </p:attrNameLst>
                                          </p:cBhvr>
                                          <p:to>
                                            <p:strVal val="visible"/>
                                          </p:to>
                                        </p:set>
                                        <p:animEffect transition="in" filter="wipe(left)">
                                          <p:cBhvr>
                                            <p:cTn id="146" dur="500"/>
                                            <p:tgtEl>
                                              <p:spTgt spid="37"/>
                                            </p:tgtEl>
                                          </p:cBhvr>
                                        </p:animEffect>
                                      </p:childTnLst>
                                    </p:cTn>
                                  </p:par>
                                </p:childTnLst>
                              </p:cTn>
                            </p:par>
                            <p:par>
                              <p:cTn id="147" fill="hold">
                                <p:stCondLst>
                                  <p:cond delay="11200"/>
                                </p:stCondLst>
                                <p:childTnLst>
                                  <p:par>
                                    <p:cTn id="148" presetID="12" presetClass="entr" presetSubtype="4" fill="hold" grpId="0" nodeType="after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400"/>
                                            <p:tgtEl>
                                              <p:spTgt spid="38"/>
                                            </p:tgtEl>
                                            <p:attrNameLst>
                                              <p:attrName>ppt_y</p:attrName>
                                            </p:attrNameLst>
                                          </p:cBhvr>
                                          <p:tavLst>
                                            <p:tav tm="0">
                                              <p:val>
                                                <p:strVal val="#ppt_y+#ppt_h*1.125000"/>
                                              </p:val>
                                            </p:tav>
                                            <p:tav tm="100000">
                                              <p:val>
                                                <p:strVal val="#ppt_y"/>
                                              </p:val>
                                            </p:tav>
                                          </p:tavLst>
                                        </p:anim>
                                        <p:animEffect transition="in" filter="wipe(up)">
                                          <p:cBhvr>
                                            <p:cTn id="151" dur="4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14" grpId="0"/>
          <p:bldP spid="16" grpId="0"/>
          <p:bldP spid="18" grpId="0"/>
          <p:bldP spid="19" grpId="0"/>
          <p:bldP spid="21" grpId="0"/>
          <p:bldP spid="23" grpId="0"/>
          <p:bldP spid="24" grpId="0"/>
          <p:bldP spid="26" grpId="0"/>
          <p:bldP spid="28" grpId="0"/>
          <p:bldP spid="29" grpId="0"/>
          <p:bldP spid="31" grpId="0"/>
          <p:bldP spid="33" grpId="0"/>
          <p:bldP spid="34" grpId="0"/>
          <p:bldP spid="36" grpId="0"/>
          <p:bldP spid="38" grpId="0"/>
          <p:bldP spid="39"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10800000">
            <a:off x="6876256" y="0"/>
            <a:ext cx="2267744" cy="869062"/>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250685" y="3798083"/>
            <a:ext cx="1175558" cy="739117"/>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354603" y="4330523"/>
            <a:ext cx="1711481" cy="10760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8475296" y="4524377"/>
            <a:ext cx="821134" cy="51627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8096761" y="3608552"/>
            <a:ext cx="1285958" cy="808531"/>
          </a:xfrm>
          <a:prstGeom prst="triangl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菱形 43"/>
          <p:cNvSpPr/>
          <p:nvPr/>
        </p:nvSpPr>
        <p:spPr>
          <a:xfrm>
            <a:off x="2929947" y="1347614"/>
            <a:ext cx="2592288" cy="2592288"/>
          </a:xfrm>
          <a:prstGeom prst="diamond">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2584038" y="1360904"/>
            <a:ext cx="2565708" cy="2565708"/>
          </a:xfrm>
          <a:prstGeom prst="diamond">
            <a:avLst/>
          </a:prstGeom>
          <a:noFill/>
          <a:ln>
            <a:solidFill>
              <a:schemeClr val="accent2">
                <a:alpha val="4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3302436" y="1360904"/>
            <a:ext cx="2565708" cy="2565708"/>
          </a:xfrm>
          <a:prstGeom prst="diamond">
            <a:avLst/>
          </a:prstGeom>
          <a:noFill/>
          <a:ln>
            <a:solidFill>
              <a:schemeClr val="accent4">
                <a:alpha val="4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3402698" y="1820365"/>
            <a:ext cx="1646786" cy="1646786"/>
          </a:xfrm>
          <a:prstGeom prst="diamond">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3802742" y="2088903"/>
            <a:ext cx="856325" cy="769441"/>
          </a:xfrm>
          <a:prstGeom prst="rect">
            <a:avLst/>
          </a:prstGeom>
          <a:noFill/>
        </p:spPr>
        <p:txBody>
          <a:bodyPr wrap="none" rtlCol="0">
            <a:spAutoFit/>
          </a:bodyPr>
          <a:lstStyle/>
          <a:p>
            <a:r>
              <a:rPr lang="en-US" altLang="zh-CN" sz="4400" b="1" spc="600" dirty="0" smtClean="0">
                <a:solidFill>
                  <a:schemeClr val="bg1"/>
                </a:solidFill>
                <a:latin typeface="Impact" pitchFamily="34" charset="0"/>
                <a:ea typeface="微软雅黑" pitchFamily="34" charset="-122"/>
              </a:rPr>
              <a:t>01</a:t>
            </a:r>
            <a:endParaRPr lang="zh-CN" altLang="en-US" sz="4400" b="1" spc="600" dirty="0">
              <a:solidFill>
                <a:schemeClr val="bg1"/>
              </a:solidFill>
              <a:latin typeface="Impact" pitchFamily="34" charset="0"/>
              <a:ea typeface="微软雅黑" pitchFamily="34" charset="-122"/>
            </a:endParaRPr>
          </a:p>
        </p:txBody>
      </p:sp>
      <p:sp>
        <p:nvSpPr>
          <p:cNvPr id="49" name="文字1"/>
          <p:cNvSpPr txBox="1"/>
          <p:nvPr/>
        </p:nvSpPr>
        <p:spPr>
          <a:xfrm>
            <a:off x="3679373" y="2712968"/>
            <a:ext cx="1107996" cy="276999"/>
          </a:xfrm>
          <a:prstGeom prst="rect">
            <a:avLst/>
          </a:prstGeom>
          <a:noFill/>
        </p:spPr>
        <p:txBody>
          <a:bodyPr wrap="none" rtlCol="0">
            <a:spAutoFit/>
          </a:bodyPr>
          <a:lstStyle/>
          <a:p>
            <a:r>
              <a:rPr lang="zh-CN" altLang="en-US" sz="1200" dirty="0" smtClean="0">
                <a:solidFill>
                  <a:schemeClr val="bg1"/>
                </a:solidFill>
                <a:latin typeface="微软雅黑" pitchFamily="34" charset="-122"/>
                <a:ea typeface="微软雅黑" pitchFamily="34" charset="-122"/>
              </a:rPr>
              <a:t>年度工作概述</a:t>
            </a:r>
            <a:endParaRPr lang="zh-CN" altLang="en-US"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312744120"/>
      </p:ext>
    </p:extLst>
  </p:cSld>
  <p:clrMapOvr>
    <a:masterClrMapping/>
  </p:clrMapOvr>
  <mc:AlternateContent xmlns:mc="http://schemas.openxmlformats.org/markup-compatibility/2006" xmlns:p14="http://schemas.microsoft.com/office/powerpoint/2010/main">
    <mc:Choice Requires="p14">
      <p:transition spd="slow" p14:dur="1400" advTm="6555">
        <p14:doors dir="vert"/>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2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0000">
                                          <p:cBhvr additive="base">
                                            <p:cTn id="7"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20000">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20000">
                                      <p:stCondLst>
                                        <p:cond delay="200"/>
                                      </p:stCondLst>
                                      <p:childTnLst>
                                        <p:set>
                                          <p:cBhvr>
                                            <p:cTn id="14" dur="1" fill="hold">
                                              <p:stCondLst>
                                                <p:cond delay="0"/>
                                              </p:stCondLst>
                                            </p:cTn>
                                            <p:tgtEl>
                                              <p:spTgt spid="7"/>
                                            </p:tgtEl>
                                            <p:attrNameLst>
                                              <p:attrName>style.visibility</p:attrName>
                                            </p:attrNameLst>
                                          </p:cBhvr>
                                          <p:to>
                                            <p:strVal val="visible"/>
                                          </p:to>
                                        </p:set>
                                        <p:anim calcmode="lin" valueType="num" p14:bounceEnd="20000">
                                          <p:cBhvr additive="base">
                                            <p:cTn id="15"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14:presetBounceEnd="20000">
                                      <p:stCondLst>
                                        <p:cond delay="300"/>
                                      </p:stCondLst>
                                      <p:childTnLst>
                                        <p:set>
                                          <p:cBhvr>
                                            <p:cTn id="18" dur="1" fill="hold">
                                              <p:stCondLst>
                                                <p:cond delay="0"/>
                                              </p:stCondLst>
                                            </p:cTn>
                                            <p:tgtEl>
                                              <p:spTgt spid="6"/>
                                            </p:tgtEl>
                                            <p:attrNameLst>
                                              <p:attrName>style.visibility</p:attrName>
                                            </p:attrNameLst>
                                          </p:cBhvr>
                                          <p:to>
                                            <p:strVal val="visible"/>
                                          </p:to>
                                        </p:set>
                                        <p:anim calcmode="lin" valueType="num" p14:bounceEnd="20000">
                                          <p:cBhvr additive="base">
                                            <p:cTn id="19"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1" fill="hold" grpId="0" nodeType="withEffect" p14:presetBounceEnd="20000">
                                      <p:stCondLst>
                                        <p:cond delay="400"/>
                                      </p:stCondLst>
                                      <p:childTnLst>
                                        <p:set>
                                          <p:cBhvr>
                                            <p:cTn id="22" dur="1" fill="hold">
                                              <p:stCondLst>
                                                <p:cond delay="0"/>
                                              </p:stCondLst>
                                            </p:cTn>
                                            <p:tgtEl>
                                              <p:spTgt spid="2"/>
                                            </p:tgtEl>
                                            <p:attrNameLst>
                                              <p:attrName>style.visibility</p:attrName>
                                            </p:attrNameLst>
                                          </p:cBhvr>
                                          <p:to>
                                            <p:strVal val="visible"/>
                                          </p:to>
                                        </p:set>
                                        <p:anim calcmode="lin" valueType="num" p14:bounceEnd="20000">
                                          <p:cBhvr additive="base">
                                            <p:cTn id="23"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24" dur="500" fill="hold"/>
                                            <p:tgtEl>
                                              <p:spTgt spid="2"/>
                                            </p:tgtEl>
                                            <p:attrNameLst>
                                              <p:attrName>ppt_y</p:attrName>
                                            </p:attrNameLst>
                                          </p:cBhvr>
                                          <p:tavLst>
                                            <p:tav tm="0">
                                              <p:val>
                                                <p:strVal val="0-#ppt_h/2"/>
                                              </p:val>
                                            </p:tav>
                                            <p:tav tm="100000">
                                              <p:val>
                                                <p:strVal val="#ppt_y"/>
                                              </p:val>
                                            </p:tav>
                                          </p:tavLst>
                                        </p:anim>
                                      </p:childTnLst>
                                    </p:cTn>
                                  </p:par>
                                </p:childTnLst>
                              </p:cTn>
                            </p:par>
                            <p:par>
                              <p:cTn id="25" fill="hold">
                                <p:stCondLst>
                                  <p:cond delay="900"/>
                                </p:stCondLst>
                                <p:childTnLst>
                                  <p:par>
                                    <p:cTn id="26" presetID="49" presetClass="entr" presetSubtype="0" decel="100000"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p:cTn id="28" dur="2000" fill="hold"/>
                                            <p:tgtEl>
                                              <p:spTgt spid="47"/>
                                            </p:tgtEl>
                                            <p:attrNameLst>
                                              <p:attrName>ppt_w</p:attrName>
                                            </p:attrNameLst>
                                          </p:cBhvr>
                                          <p:tavLst>
                                            <p:tav tm="0">
                                              <p:val>
                                                <p:fltVal val="0"/>
                                              </p:val>
                                            </p:tav>
                                            <p:tav tm="100000">
                                              <p:val>
                                                <p:strVal val="#ppt_w"/>
                                              </p:val>
                                            </p:tav>
                                          </p:tavLst>
                                        </p:anim>
                                        <p:anim calcmode="lin" valueType="num">
                                          <p:cBhvr>
                                            <p:cTn id="29" dur="2000" fill="hold"/>
                                            <p:tgtEl>
                                              <p:spTgt spid="47"/>
                                            </p:tgtEl>
                                            <p:attrNameLst>
                                              <p:attrName>ppt_h</p:attrName>
                                            </p:attrNameLst>
                                          </p:cBhvr>
                                          <p:tavLst>
                                            <p:tav tm="0">
                                              <p:val>
                                                <p:fltVal val="0"/>
                                              </p:val>
                                            </p:tav>
                                            <p:tav tm="100000">
                                              <p:val>
                                                <p:strVal val="#ppt_h"/>
                                              </p:val>
                                            </p:tav>
                                          </p:tavLst>
                                        </p:anim>
                                        <p:anim calcmode="lin" valueType="num">
                                          <p:cBhvr>
                                            <p:cTn id="30" dur="2000" fill="hold"/>
                                            <p:tgtEl>
                                              <p:spTgt spid="47"/>
                                            </p:tgtEl>
                                            <p:attrNameLst>
                                              <p:attrName>style.rotation</p:attrName>
                                            </p:attrNameLst>
                                          </p:cBhvr>
                                          <p:tavLst>
                                            <p:tav tm="0">
                                              <p:val>
                                                <p:fltVal val="360"/>
                                              </p:val>
                                            </p:tav>
                                            <p:tav tm="100000">
                                              <p:val>
                                                <p:fltVal val="0"/>
                                              </p:val>
                                            </p:tav>
                                          </p:tavLst>
                                        </p:anim>
                                        <p:animEffect transition="in" filter="fade">
                                          <p:cBhvr>
                                            <p:cTn id="31" dur="2000"/>
                                            <p:tgtEl>
                                              <p:spTgt spid="47"/>
                                            </p:tgtEl>
                                          </p:cBhvr>
                                        </p:animEffect>
                                      </p:childTnLst>
                                    </p:cTn>
                                  </p:par>
                                </p:childTnLst>
                              </p:cTn>
                            </p:par>
                            <p:par>
                              <p:cTn id="32" fill="hold">
                                <p:stCondLst>
                                  <p:cond delay="2900"/>
                                </p:stCondLst>
                                <p:childTnLst>
                                  <p:par>
                                    <p:cTn id="33" presetID="23" presetClass="entr" presetSubtype="36"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p:cTn id="35" dur="300" fill="hold"/>
                                            <p:tgtEl>
                                              <p:spTgt spid="44"/>
                                            </p:tgtEl>
                                            <p:attrNameLst>
                                              <p:attrName>ppt_w</p:attrName>
                                            </p:attrNameLst>
                                          </p:cBhvr>
                                          <p:tavLst>
                                            <p:tav tm="0">
                                              <p:val>
                                                <p:strVal val="(6*min(max(#ppt_w*#ppt_h,.3),1)-7.4)/-.7*#ppt_w"/>
                                              </p:val>
                                            </p:tav>
                                            <p:tav tm="100000">
                                              <p:val>
                                                <p:strVal val="#ppt_w"/>
                                              </p:val>
                                            </p:tav>
                                          </p:tavLst>
                                        </p:anim>
                                        <p:anim calcmode="lin" valueType="num">
                                          <p:cBhvr>
                                            <p:cTn id="36" dur="300" fill="hold"/>
                                            <p:tgtEl>
                                              <p:spTgt spid="44"/>
                                            </p:tgtEl>
                                            <p:attrNameLst>
                                              <p:attrName>ppt_h</p:attrName>
                                            </p:attrNameLst>
                                          </p:cBhvr>
                                          <p:tavLst>
                                            <p:tav tm="0">
                                              <p:val>
                                                <p:strVal val="(6*min(max(#ppt_w*#ppt_h,.3),1)-7.4)/-.7*#ppt_h"/>
                                              </p:val>
                                            </p:tav>
                                            <p:tav tm="100000">
                                              <p:val>
                                                <p:strVal val="#ppt_h"/>
                                              </p:val>
                                            </p:tav>
                                          </p:tavLst>
                                        </p:anim>
                                        <p:anim calcmode="lin" valueType="num">
                                          <p:cBhvr>
                                            <p:cTn id="37" dur="300" fill="hold"/>
                                            <p:tgtEl>
                                              <p:spTgt spid="44"/>
                                            </p:tgtEl>
                                            <p:attrNameLst>
                                              <p:attrName>ppt_x</p:attrName>
                                            </p:attrNameLst>
                                          </p:cBhvr>
                                          <p:tavLst>
                                            <p:tav tm="0">
                                              <p:val>
                                                <p:fltVal val="0.5"/>
                                              </p:val>
                                            </p:tav>
                                            <p:tav tm="100000">
                                              <p:val>
                                                <p:strVal val="#ppt_x"/>
                                              </p:val>
                                            </p:tav>
                                          </p:tavLst>
                                        </p:anim>
                                        <p:anim calcmode="lin" valueType="num">
                                          <p:cBhvr>
                                            <p:cTn id="38" dur="300" fill="hold"/>
                                            <p:tgtEl>
                                              <p:spTgt spid="44"/>
                                            </p:tgtEl>
                                            <p:attrNameLst>
                                              <p:attrName>ppt_y</p:attrName>
                                            </p:attrNameLst>
                                          </p:cBhvr>
                                          <p:tavLst>
                                            <p:tav tm="0">
                                              <p:val>
                                                <p:strVal val="1+(6*min(max(#ppt_w*#ppt_h,.3),1)-7.4)/-.7*#ppt_h/2"/>
                                              </p:val>
                                            </p:tav>
                                            <p:tav tm="100000">
                                              <p:val>
                                                <p:strVal val="#ppt_y"/>
                                              </p:val>
                                            </p:tav>
                                          </p:tavLst>
                                        </p:anim>
                                      </p:childTnLst>
                                    </p:cTn>
                                  </p:par>
                                </p:childTnLst>
                              </p:cTn>
                            </p:par>
                            <p:par>
                              <p:cTn id="39" fill="hold">
                                <p:stCondLst>
                                  <p:cond delay="3200"/>
                                </p:stCondLst>
                                <p:childTnLst>
                                  <p:par>
                                    <p:cTn id="40" presetID="12" presetClass="entr" presetSubtype="8" fill="hold" grpId="0" nodeType="after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ppt_x</p:attrName>
                                            </p:attrNameLst>
                                          </p:cBhvr>
                                          <p:tavLst>
                                            <p:tav tm="0">
                                              <p:val>
                                                <p:strVal val="#ppt_x-#ppt_w*1.125000"/>
                                              </p:val>
                                            </p:tav>
                                            <p:tav tm="100000">
                                              <p:val>
                                                <p:strVal val="#ppt_x"/>
                                              </p:val>
                                            </p:tav>
                                          </p:tavLst>
                                        </p:anim>
                                        <p:animEffect transition="in" filter="wipe(right)">
                                          <p:cBhvr>
                                            <p:cTn id="43" dur="500"/>
                                            <p:tgtEl>
                                              <p:spTgt spid="46"/>
                                            </p:tgtEl>
                                          </p:cBhvr>
                                        </p:animEffect>
                                      </p:childTnLst>
                                    </p:cTn>
                                  </p:par>
                                  <p:par>
                                    <p:cTn id="44" presetID="12" presetClass="entr" presetSubtype="2"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p:tgtEl>
                                              <p:spTgt spid="45"/>
                                            </p:tgtEl>
                                            <p:attrNameLst>
                                              <p:attrName>ppt_x</p:attrName>
                                            </p:attrNameLst>
                                          </p:cBhvr>
                                          <p:tavLst>
                                            <p:tav tm="0">
                                              <p:val>
                                                <p:strVal val="#ppt_x+#ppt_w*1.125000"/>
                                              </p:val>
                                            </p:tav>
                                            <p:tav tm="100000">
                                              <p:val>
                                                <p:strVal val="#ppt_x"/>
                                              </p:val>
                                            </p:tav>
                                          </p:tavLst>
                                        </p:anim>
                                        <p:animEffect transition="in" filter="wipe(left)">
                                          <p:cBhvr>
                                            <p:cTn id="47" dur="500"/>
                                            <p:tgtEl>
                                              <p:spTgt spid="45"/>
                                            </p:tgtEl>
                                          </p:cBhvr>
                                        </p:animEffect>
                                      </p:childTnLst>
                                    </p:cTn>
                                  </p:par>
                                </p:childTnLst>
                              </p:cTn>
                            </p:par>
                            <p:par>
                              <p:cTn id="48" fill="hold">
                                <p:stCondLst>
                                  <p:cond delay="3700"/>
                                </p:stCondLst>
                                <p:childTnLst>
                                  <p:par>
                                    <p:cTn id="49" presetID="42" presetClass="entr" presetSubtype="0" fill="hold" grpId="0" nodeType="afterEffect">
                                      <p:stCondLst>
                                        <p:cond delay="0"/>
                                      </p:stCondLst>
                                      <p:childTnLst>
                                        <p:set>
                                          <p:cBhvr>
                                            <p:cTn id="50" dur="1" fill="hold">
                                              <p:stCondLst>
                                                <p:cond delay="0"/>
                                              </p:stCondLst>
                                            </p:cTn>
                                            <p:tgtEl>
                                              <p:spTgt spid="48"/>
                                            </p:tgtEl>
                                            <p:attrNameLst>
                                              <p:attrName>style.visibility</p:attrName>
                                            </p:attrNameLst>
                                          </p:cBhvr>
                                          <p:to>
                                            <p:strVal val="visible"/>
                                          </p:to>
                                        </p:set>
                                        <p:animEffect transition="in" filter="fade">
                                          <p:cBhvr>
                                            <p:cTn id="51" dur="1000"/>
                                            <p:tgtEl>
                                              <p:spTgt spid="48"/>
                                            </p:tgtEl>
                                          </p:cBhvr>
                                        </p:animEffect>
                                        <p:anim calcmode="lin" valueType="num">
                                          <p:cBhvr>
                                            <p:cTn id="52" dur="1000" fill="hold"/>
                                            <p:tgtEl>
                                              <p:spTgt spid="48"/>
                                            </p:tgtEl>
                                            <p:attrNameLst>
                                              <p:attrName>ppt_x</p:attrName>
                                            </p:attrNameLst>
                                          </p:cBhvr>
                                          <p:tavLst>
                                            <p:tav tm="0">
                                              <p:val>
                                                <p:strVal val="#ppt_x"/>
                                              </p:val>
                                            </p:tav>
                                            <p:tav tm="100000">
                                              <p:val>
                                                <p:strVal val="#ppt_x"/>
                                              </p:val>
                                            </p:tav>
                                          </p:tavLst>
                                        </p:anim>
                                        <p:anim calcmode="lin" valueType="num">
                                          <p:cBhvr>
                                            <p:cTn id="53" dur="1000" fill="hold"/>
                                            <p:tgtEl>
                                              <p:spTgt spid="48"/>
                                            </p:tgtEl>
                                            <p:attrNameLst>
                                              <p:attrName>ppt_y</p:attrName>
                                            </p:attrNameLst>
                                          </p:cBhvr>
                                          <p:tavLst>
                                            <p:tav tm="0">
                                              <p:val>
                                                <p:strVal val="#ppt_y+.1"/>
                                              </p:val>
                                            </p:tav>
                                            <p:tav tm="100000">
                                              <p:val>
                                                <p:strVal val="#ppt_y"/>
                                              </p:val>
                                            </p:tav>
                                          </p:tavLst>
                                        </p:anim>
                                      </p:childTnLst>
                                    </p:cTn>
                                  </p:par>
                                </p:childTnLst>
                              </p:cTn>
                            </p:par>
                            <p:par>
                              <p:cTn id="54" fill="hold">
                                <p:stCondLst>
                                  <p:cond delay="47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44" grpId="0" animBg="1"/>
          <p:bldP spid="45" grpId="0" animBg="1"/>
          <p:bldP spid="46" grpId="0" animBg="1"/>
          <p:bldP spid="47" grpId="0" animBg="1"/>
          <p:bldP spid="48" grpId="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3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0-#ppt_h/2"/>
                                              </p:val>
                                            </p:tav>
                                            <p:tav tm="100000">
                                              <p:val>
                                                <p:strVal val="#ppt_y"/>
                                              </p:val>
                                            </p:tav>
                                          </p:tavLst>
                                        </p:anim>
                                      </p:childTnLst>
                                    </p:cTn>
                                  </p:par>
                                </p:childTnLst>
                              </p:cTn>
                            </p:par>
                            <p:par>
                              <p:cTn id="25" fill="hold">
                                <p:stCondLst>
                                  <p:cond delay="900"/>
                                </p:stCondLst>
                                <p:childTnLst>
                                  <p:par>
                                    <p:cTn id="26" presetID="49" presetClass="entr" presetSubtype="0" decel="100000"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p:cTn id="28" dur="2000" fill="hold"/>
                                            <p:tgtEl>
                                              <p:spTgt spid="47"/>
                                            </p:tgtEl>
                                            <p:attrNameLst>
                                              <p:attrName>ppt_w</p:attrName>
                                            </p:attrNameLst>
                                          </p:cBhvr>
                                          <p:tavLst>
                                            <p:tav tm="0">
                                              <p:val>
                                                <p:fltVal val="0"/>
                                              </p:val>
                                            </p:tav>
                                            <p:tav tm="100000">
                                              <p:val>
                                                <p:strVal val="#ppt_w"/>
                                              </p:val>
                                            </p:tav>
                                          </p:tavLst>
                                        </p:anim>
                                        <p:anim calcmode="lin" valueType="num">
                                          <p:cBhvr>
                                            <p:cTn id="29" dur="2000" fill="hold"/>
                                            <p:tgtEl>
                                              <p:spTgt spid="47"/>
                                            </p:tgtEl>
                                            <p:attrNameLst>
                                              <p:attrName>ppt_h</p:attrName>
                                            </p:attrNameLst>
                                          </p:cBhvr>
                                          <p:tavLst>
                                            <p:tav tm="0">
                                              <p:val>
                                                <p:fltVal val="0"/>
                                              </p:val>
                                            </p:tav>
                                            <p:tav tm="100000">
                                              <p:val>
                                                <p:strVal val="#ppt_h"/>
                                              </p:val>
                                            </p:tav>
                                          </p:tavLst>
                                        </p:anim>
                                        <p:anim calcmode="lin" valueType="num">
                                          <p:cBhvr>
                                            <p:cTn id="30" dur="2000" fill="hold"/>
                                            <p:tgtEl>
                                              <p:spTgt spid="47"/>
                                            </p:tgtEl>
                                            <p:attrNameLst>
                                              <p:attrName>style.rotation</p:attrName>
                                            </p:attrNameLst>
                                          </p:cBhvr>
                                          <p:tavLst>
                                            <p:tav tm="0">
                                              <p:val>
                                                <p:fltVal val="360"/>
                                              </p:val>
                                            </p:tav>
                                            <p:tav tm="100000">
                                              <p:val>
                                                <p:fltVal val="0"/>
                                              </p:val>
                                            </p:tav>
                                          </p:tavLst>
                                        </p:anim>
                                        <p:animEffect transition="in" filter="fade">
                                          <p:cBhvr>
                                            <p:cTn id="31" dur="2000"/>
                                            <p:tgtEl>
                                              <p:spTgt spid="47"/>
                                            </p:tgtEl>
                                          </p:cBhvr>
                                        </p:animEffect>
                                      </p:childTnLst>
                                    </p:cTn>
                                  </p:par>
                                </p:childTnLst>
                              </p:cTn>
                            </p:par>
                            <p:par>
                              <p:cTn id="32" fill="hold">
                                <p:stCondLst>
                                  <p:cond delay="2900"/>
                                </p:stCondLst>
                                <p:childTnLst>
                                  <p:par>
                                    <p:cTn id="33" presetID="23" presetClass="entr" presetSubtype="36"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p:cTn id="35" dur="300" fill="hold"/>
                                            <p:tgtEl>
                                              <p:spTgt spid="44"/>
                                            </p:tgtEl>
                                            <p:attrNameLst>
                                              <p:attrName>ppt_w</p:attrName>
                                            </p:attrNameLst>
                                          </p:cBhvr>
                                          <p:tavLst>
                                            <p:tav tm="0">
                                              <p:val>
                                                <p:strVal val="(6*min(max(#ppt_w*#ppt_h,.3),1)-7.4)/-.7*#ppt_w"/>
                                              </p:val>
                                            </p:tav>
                                            <p:tav tm="100000">
                                              <p:val>
                                                <p:strVal val="#ppt_w"/>
                                              </p:val>
                                            </p:tav>
                                          </p:tavLst>
                                        </p:anim>
                                        <p:anim calcmode="lin" valueType="num">
                                          <p:cBhvr>
                                            <p:cTn id="36" dur="300" fill="hold"/>
                                            <p:tgtEl>
                                              <p:spTgt spid="44"/>
                                            </p:tgtEl>
                                            <p:attrNameLst>
                                              <p:attrName>ppt_h</p:attrName>
                                            </p:attrNameLst>
                                          </p:cBhvr>
                                          <p:tavLst>
                                            <p:tav tm="0">
                                              <p:val>
                                                <p:strVal val="(6*min(max(#ppt_w*#ppt_h,.3),1)-7.4)/-.7*#ppt_h"/>
                                              </p:val>
                                            </p:tav>
                                            <p:tav tm="100000">
                                              <p:val>
                                                <p:strVal val="#ppt_h"/>
                                              </p:val>
                                            </p:tav>
                                          </p:tavLst>
                                        </p:anim>
                                        <p:anim calcmode="lin" valueType="num">
                                          <p:cBhvr>
                                            <p:cTn id="37" dur="300" fill="hold"/>
                                            <p:tgtEl>
                                              <p:spTgt spid="44"/>
                                            </p:tgtEl>
                                            <p:attrNameLst>
                                              <p:attrName>ppt_x</p:attrName>
                                            </p:attrNameLst>
                                          </p:cBhvr>
                                          <p:tavLst>
                                            <p:tav tm="0">
                                              <p:val>
                                                <p:fltVal val="0.5"/>
                                              </p:val>
                                            </p:tav>
                                            <p:tav tm="100000">
                                              <p:val>
                                                <p:strVal val="#ppt_x"/>
                                              </p:val>
                                            </p:tav>
                                          </p:tavLst>
                                        </p:anim>
                                        <p:anim calcmode="lin" valueType="num">
                                          <p:cBhvr>
                                            <p:cTn id="38" dur="300" fill="hold"/>
                                            <p:tgtEl>
                                              <p:spTgt spid="44"/>
                                            </p:tgtEl>
                                            <p:attrNameLst>
                                              <p:attrName>ppt_y</p:attrName>
                                            </p:attrNameLst>
                                          </p:cBhvr>
                                          <p:tavLst>
                                            <p:tav tm="0">
                                              <p:val>
                                                <p:strVal val="1+(6*min(max(#ppt_w*#ppt_h,.3),1)-7.4)/-.7*#ppt_h/2"/>
                                              </p:val>
                                            </p:tav>
                                            <p:tav tm="100000">
                                              <p:val>
                                                <p:strVal val="#ppt_y"/>
                                              </p:val>
                                            </p:tav>
                                          </p:tavLst>
                                        </p:anim>
                                      </p:childTnLst>
                                    </p:cTn>
                                  </p:par>
                                </p:childTnLst>
                              </p:cTn>
                            </p:par>
                            <p:par>
                              <p:cTn id="39" fill="hold">
                                <p:stCondLst>
                                  <p:cond delay="3200"/>
                                </p:stCondLst>
                                <p:childTnLst>
                                  <p:par>
                                    <p:cTn id="40" presetID="12" presetClass="entr" presetSubtype="8" fill="hold" grpId="0" nodeType="after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ppt_x</p:attrName>
                                            </p:attrNameLst>
                                          </p:cBhvr>
                                          <p:tavLst>
                                            <p:tav tm="0">
                                              <p:val>
                                                <p:strVal val="#ppt_x-#ppt_w*1.125000"/>
                                              </p:val>
                                            </p:tav>
                                            <p:tav tm="100000">
                                              <p:val>
                                                <p:strVal val="#ppt_x"/>
                                              </p:val>
                                            </p:tav>
                                          </p:tavLst>
                                        </p:anim>
                                        <p:animEffect transition="in" filter="wipe(right)">
                                          <p:cBhvr>
                                            <p:cTn id="43" dur="500"/>
                                            <p:tgtEl>
                                              <p:spTgt spid="46"/>
                                            </p:tgtEl>
                                          </p:cBhvr>
                                        </p:animEffect>
                                      </p:childTnLst>
                                    </p:cTn>
                                  </p:par>
                                  <p:par>
                                    <p:cTn id="44" presetID="12" presetClass="entr" presetSubtype="2"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p:tgtEl>
                                              <p:spTgt spid="45"/>
                                            </p:tgtEl>
                                            <p:attrNameLst>
                                              <p:attrName>ppt_x</p:attrName>
                                            </p:attrNameLst>
                                          </p:cBhvr>
                                          <p:tavLst>
                                            <p:tav tm="0">
                                              <p:val>
                                                <p:strVal val="#ppt_x+#ppt_w*1.125000"/>
                                              </p:val>
                                            </p:tav>
                                            <p:tav tm="100000">
                                              <p:val>
                                                <p:strVal val="#ppt_x"/>
                                              </p:val>
                                            </p:tav>
                                          </p:tavLst>
                                        </p:anim>
                                        <p:animEffect transition="in" filter="wipe(left)">
                                          <p:cBhvr>
                                            <p:cTn id="47" dur="500"/>
                                            <p:tgtEl>
                                              <p:spTgt spid="45"/>
                                            </p:tgtEl>
                                          </p:cBhvr>
                                        </p:animEffect>
                                      </p:childTnLst>
                                    </p:cTn>
                                  </p:par>
                                </p:childTnLst>
                              </p:cTn>
                            </p:par>
                            <p:par>
                              <p:cTn id="48" fill="hold">
                                <p:stCondLst>
                                  <p:cond delay="3700"/>
                                </p:stCondLst>
                                <p:childTnLst>
                                  <p:par>
                                    <p:cTn id="49" presetID="42" presetClass="entr" presetSubtype="0" fill="hold" grpId="0" nodeType="afterEffect">
                                      <p:stCondLst>
                                        <p:cond delay="0"/>
                                      </p:stCondLst>
                                      <p:childTnLst>
                                        <p:set>
                                          <p:cBhvr>
                                            <p:cTn id="50" dur="1" fill="hold">
                                              <p:stCondLst>
                                                <p:cond delay="0"/>
                                              </p:stCondLst>
                                            </p:cTn>
                                            <p:tgtEl>
                                              <p:spTgt spid="48"/>
                                            </p:tgtEl>
                                            <p:attrNameLst>
                                              <p:attrName>style.visibility</p:attrName>
                                            </p:attrNameLst>
                                          </p:cBhvr>
                                          <p:to>
                                            <p:strVal val="visible"/>
                                          </p:to>
                                        </p:set>
                                        <p:animEffect transition="in" filter="fade">
                                          <p:cBhvr>
                                            <p:cTn id="51" dur="1000"/>
                                            <p:tgtEl>
                                              <p:spTgt spid="48"/>
                                            </p:tgtEl>
                                          </p:cBhvr>
                                        </p:animEffect>
                                        <p:anim calcmode="lin" valueType="num">
                                          <p:cBhvr>
                                            <p:cTn id="52" dur="1000" fill="hold"/>
                                            <p:tgtEl>
                                              <p:spTgt spid="48"/>
                                            </p:tgtEl>
                                            <p:attrNameLst>
                                              <p:attrName>ppt_x</p:attrName>
                                            </p:attrNameLst>
                                          </p:cBhvr>
                                          <p:tavLst>
                                            <p:tav tm="0">
                                              <p:val>
                                                <p:strVal val="#ppt_x"/>
                                              </p:val>
                                            </p:tav>
                                            <p:tav tm="100000">
                                              <p:val>
                                                <p:strVal val="#ppt_x"/>
                                              </p:val>
                                            </p:tav>
                                          </p:tavLst>
                                        </p:anim>
                                        <p:anim calcmode="lin" valueType="num">
                                          <p:cBhvr>
                                            <p:cTn id="53" dur="1000" fill="hold"/>
                                            <p:tgtEl>
                                              <p:spTgt spid="48"/>
                                            </p:tgtEl>
                                            <p:attrNameLst>
                                              <p:attrName>ppt_y</p:attrName>
                                            </p:attrNameLst>
                                          </p:cBhvr>
                                          <p:tavLst>
                                            <p:tav tm="0">
                                              <p:val>
                                                <p:strVal val="#ppt_y+.1"/>
                                              </p:val>
                                            </p:tav>
                                            <p:tav tm="100000">
                                              <p:val>
                                                <p:strVal val="#ppt_y"/>
                                              </p:val>
                                            </p:tav>
                                          </p:tavLst>
                                        </p:anim>
                                      </p:childTnLst>
                                    </p:cTn>
                                  </p:par>
                                </p:childTnLst>
                              </p:cTn>
                            </p:par>
                            <p:par>
                              <p:cTn id="54" fill="hold">
                                <p:stCondLst>
                                  <p:cond delay="47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44" grpId="0" animBg="1"/>
          <p:bldP spid="45" grpId="0" animBg="1"/>
          <p:bldP spid="46" grpId="0" animBg="1"/>
          <p:bldP spid="47" grpId="0" animBg="1"/>
          <p:bldP spid="48" grpId="0"/>
          <p:bldP spid="49"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sp>
        <p:nvSpPr>
          <p:cNvPr id="67" name="燕尾形 66"/>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68" name="燕尾形 67"/>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pic>
        <p:nvPicPr>
          <p:cNvPr id="72" name="图片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439059" y="2863998"/>
            <a:ext cx="4411186" cy="1713034"/>
          </a:xfrm>
          <a:prstGeom prst="rect">
            <a:avLst/>
          </a:prstGeom>
          <a:noFill/>
          <a:ln w="9525">
            <a:noFill/>
            <a:miter lim="800000"/>
            <a:headEnd/>
            <a:tailEnd/>
          </a:ln>
        </p:spPr>
      </p:pic>
      <p:sp>
        <p:nvSpPr>
          <p:cNvPr id="73" name="任意多边形 24"/>
          <p:cNvSpPr/>
          <p:nvPr/>
        </p:nvSpPr>
        <p:spPr>
          <a:xfrm rot="5400000">
            <a:off x="6028828" y="2981916"/>
            <a:ext cx="2100204" cy="863828"/>
          </a:xfrm>
          <a:custGeom>
            <a:avLst/>
            <a:gdLst>
              <a:gd name="connsiteX0" fmla="*/ 1799772 w 1799772"/>
              <a:gd name="connsiteY0" fmla="*/ 232228 h 232228"/>
              <a:gd name="connsiteX1" fmla="*/ 1524000 w 1799772"/>
              <a:gd name="connsiteY1" fmla="*/ 0 h 232228"/>
              <a:gd name="connsiteX2" fmla="*/ 0 w 1799772"/>
              <a:gd name="connsiteY2" fmla="*/ 0 h 232228"/>
            </a:gdLst>
            <a:ahLst/>
            <a:cxnLst>
              <a:cxn ang="0">
                <a:pos x="connsiteX0" y="connsiteY0"/>
              </a:cxn>
              <a:cxn ang="0">
                <a:pos x="connsiteX1" y="connsiteY1"/>
              </a:cxn>
              <a:cxn ang="0">
                <a:pos x="connsiteX2" y="connsiteY2"/>
              </a:cxn>
            </a:cxnLst>
            <a:rect l="l" t="t" r="r" b="b"/>
            <a:pathLst>
              <a:path w="1799772" h="232228">
                <a:moveTo>
                  <a:pt x="1799772" y="232228"/>
                </a:moveTo>
                <a:lnTo>
                  <a:pt x="1524000" y="0"/>
                </a:lnTo>
                <a:lnTo>
                  <a:pt x="0" y="0"/>
                </a:lnTo>
              </a:path>
            </a:pathLst>
          </a:custGeom>
          <a:ln/>
        </p:spPr>
        <p:style>
          <a:lnRef idx="1">
            <a:schemeClr val="accent3"/>
          </a:lnRef>
          <a:fillRef idx="0">
            <a:schemeClr val="accent3"/>
          </a:fillRef>
          <a:effectRef idx="0">
            <a:schemeClr val="accent3"/>
          </a:effectRef>
          <a:fontRef idx="minor">
            <a:schemeClr val="tx1"/>
          </a:fontRef>
        </p:style>
        <p:txBody>
          <a:bodyPr anchor="ctr"/>
          <a:lstStyle/>
          <a:p>
            <a:pPr algn="ctr">
              <a:defRPr/>
            </a:pPr>
            <a:endParaRPr lang="zh-CN" altLang="en-US" sz="1799"/>
          </a:p>
        </p:txBody>
      </p:sp>
      <p:sp>
        <p:nvSpPr>
          <p:cNvPr id="74" name="任意多边形 25"/>
          <p:cNvSpPr/>
          <p:nvPr/>
        </p:nvSpPr>
        <p:spPr>
          <a:xfrm rot="5400000">
            <a:off x="3214762" y="2670814"/>
            <a:ext cx="737959" cy="107917"/>
          </a:xfrm>
          <a:custGeom>
            <a:avLst/>
            <a:gdLst>
              <a:gd name="connsiteX0" fmla="*/ 740229 w 740229"/>
              <a:gd name="connsiteY0" fmla="*/ 0 h 406400"/>
              <a:gd name="connsiteX1" fmla="*/ 580572 w 740229"/>
              <a:gd name="connsiteY1" fmla="*/ 406400 h 406400"/>
              <a:gd name="connsiteX2" fmla="*/ 0 w 740229"/>
              <a:gd name="connsiteY2" fmla="*/ 406400 h 406400"/>
            </a:gdLst>
            <a:ahLst/>
            <a:cxnLst>
              <a:cxn ang="0">
                <a:pos x="connsiteX0" y="connsiteY0"/>
              </a:cxn>
              <a:cxn ang="0">
                <a:pos x="connsiteX1" y="connsiteY1"/>
              </a:cxn>
              <a:cxn ang="0">
                <a:pos x="connsiteX2" y="connsiteY2"/>
              </a:cxn>
            </a:cxnLst>
            <a:rect l="l" t="t" r="r" b="b"/>
            <a:pathLst>
              <a:path w="740229" h="406400">
                <a:moveTo>
                  <a:pt x="740229" y="0"/>
                </a:moveTo>
                <a:lnTo>
                  <a:pt x="580572" y="406400"/>
                </a:lnTo>
                <a:lnTo>
                  <a:pt x="0" y="406400"/>
                </a:lnTo>
              </a:path>
            </a:pathLst>
          </a:custGeom>
          <a:ln/>
        </p:spPr>
        <p:style>
          <a:lnRef idx="1">
            <a:schemeClr val="accent3"/>
          </a:lnRef>
          <a:fillRef idx="0">
            <a:schemeClr val="accent3"/>
          </a:fillRef>
          <a:effectRef idx="0">
            <a:schemeClr val="accent3"/>
          </a:effectRef>
          <a:fontRef idx="minor">
            <a:schemeClr val="tx1"/>
          </a:fontRef>
        </p:style>
        <p:txBody>
          <a:bodyPr anchor="ctr"/>
          <a:lstStyle/>
          <a:p>
            <a:pPr algn="ctr">
              <a:defRPr/>
            </a:pPr>
            <a:endParaRPr lang="zh-CN" altLang="en-US" sz="1799"/>
          </a:p>
        </p:txBody>
      </p:sp>
      <p:sp>
        <p:nvSpPr>
          <p:cNvPr id="75" name="任意多边形 27"/>
          <p:cNvSpPr/>
          <p:nvPr/>
        </p:nvSpPr>
        <p:spPr>
          <a:xfrm rot="5400000" flipV="1">
            <a:off x="951106" y="3012698"/>
            <a:ext cx="2013653" cy="699843"/>
          </a:xfrm>
          <a:custGeom>
            <a:avLst/>
            <a:gdLst>
              <a:gd name="connsiteX0" fmla="*/ 1799772 w 1799772"/>
              <a:gd name="connsiteY0" fmla="*/ 232228 h 232228"/>
              <a:gd name="connsiteX1" fmla="*/ 1524000 w 1799772"/>
              <a:gd name="connsiteY1" fmla="*/ 0 h 232228"/>
              <a:gd name="connsiteX2" fmla="*/ 0 w 1799772"/>
              <a:gd name="connsiteY2" fmla="*/ 0 h 232228"/>
            </a:gdLst>
            <a:ahLst/>
            <a:cxnLst>
              <a:cxn ang="0">
                <a:pos x="connsiteX0" y="connsiteY0"/>
              </a:cxn>
              <a:cxn ang="0">
                <a:pos x="connsiteX1" y="connsiteY1"/>
              </a:cxn>
              <a:cxn ang="0">
                <a:pos x="connsiteX2" y="connsiteY2"/>
              </a:cxn>
            </a:cxnLst>
            <a:rect l="l" t="t" r="r" b="b"/>
            <a:pathLst>
              <a:path w="1799772" h="232228">
                <a:moveTo>
                  <a:pt x="1799772" y="232228"/>
                </a:moveTo>
                <a:lnTo>
                  <a:pt x="1524000" y="0"/>
                </a:lnTo>
                <a:lnTo>
                  <a:pt x="0" y="0"/>
                </a:lnTo>
              </a:path>
            </a:pathLst>
          </a:custGeom>
          <a:ln/>
        </p:spPr>
        <p:style>
          <a:lnRef idx="1">
            <a:schemeClr val="accent3"/>
          </a:lnRef>
          <a:fillRef idx="0">
            <a:schemeClr val="accent3"/>
          </a:fillRef>
          <a:effectRef idx="0">
            <a:schemeClr val="accent3"/>
          </a:effectRef>
          <a:fontRef idx="minor">
            <a:schemeClr val="tx1"/>
          </a:fontRef>
        </p:style>
        <p:txBody>
          <a:bodyPr anchor="ctr"/>
          <a:lstStyle/>
          <a:p>
            <a:pPr algn="ctr">
              <a:defRPr/>
            </a:pPr>
            <a:endParaRPr lang="zh-CN" altLang="en-US" sz="1799"/>
          </a:p>
        </p:txBody>
      </p:sp>
      <p:sp>
        <p:nvSpPr>
          <p:cNvPr id="76" name="任意多边形 32"/>
          <p:cNvSpPr/>
          <p:nvPr/>
        </p:nvSpPr>
        <p:spPr>
          <a:xfrm rot="5400000" flipV="1">
            <a:off x="5093636" y="2700967"/>
            <a:ext cx="737959" cy="107917"/>
          </a:xfrm>
          <a:custGeom>
            <a:avLst/>
            <a:gdLst>
              <a:gd name="connsiteX0" fmla="*/ 740229 w 740229"/>
              <a:gd name="connsiteY0" fmla="*/ 0 h 406400"/>
              <a:gd name="connsiteX1" fmla="*/ 580572 w 740229"/>
              <a:gd name="connsiteY1" fmla="*/ 406400 h 406400"/>
              <a:gd name="connsiteX2" fmla="*/ 0 w 740229"/>
              <a:gd name="connsiteY2" fmla="*/ 406400 h 406400"/>
            </a:gdLst>
            <a:ahLst/>
            <a:cxnLst>
              <a:cxn ang="0">
                <a:pos x="connsiteX0" y="connsiteY0"/>
              </a:cxn>
              <a:cxn ang="0">
                <a:pos x="connsiteX1" y="connsiteY1"/>
              </a:cxn>
              <a:cxn ang="0">
                <a:pos x="connsiteX2" y="connsiteY2"/>
              </a:cxn>
            </a:cxnLst>
            <a:rect l="l" t="t" r="r" b="b"/>
            <a:pathLst>
              <a:path w="740229" h="406400">
                <a:moveTo>
                  <a:pt x="740229" y="0"/>
                </a:moveTo>
                <a:lnTo>
                  <a:pt x="580572" y="406400"/>
                </a:lnTo>
                <a:lnTo>
                  <a:pt x="0" y="406400"/>
                </a:lnTo>
              </a:path>
            </a:pathLst>
          </a:custGeom>
          <a:ln/>
        </p:spPr>
        <p:style>
          <a:lnRef idx="1">
            <a:schemeClr val="accent3"/>
          </a:lnRef>
          <a:fillRef idx="0">
            <a:schemeClr val="accent3"/>
          </a:fillRef>
          <a:effectRef idx="0">
            <a:schemeClr val="accent3"/>
          </a:effectRef>
          <a:fontRef idx="minor">
            <a:schemeClr val="tx1"/>
          </a:fontRef>
        </p:style>
        <p:txBody>
          <a:bodyPr anchor="ctr"/>
          <a:lstStyle/>
          <a:p>
            <a:pPr algn="ctr">
              <a:defRPr/>
            </a:pPr>
            <a:endParaRPr lang="zh-CN" altLang="en-US" sz="1799"/>
          </a:p>
        </p:txBody>
      </p:sp>
      <p:grpSp>
        <p:nvGrpSpPr>
          <p:cNvPr id="77" name="组合 12"/>
          <p:cNvGrpSpPr>
            <a:grpSpLocks/>
          </p:cNvGrpSpPr>
          <p:nvPr/>
        </p:nvGrpSpPr>
        <p:grpSpPr bwMode="auto">
          <a:xfrm>
            <a:off x="2237659" y="4122630"/>
            <a:ext cx="637603" cy="637603"/>
            <a:chOff x="3927867" y="5719055"/>
            <a:chExt cx="692150" cy="692150"/>
          </a:xfrm>
        </p:grpSpPr>
        <p:sp>
          <p:nvSpPr>
            <p:cNvPr id="78" name="椭圆 13"/>
            <p:cNvSpPr/>
            <p:nvPr/>
          </p:nvSpPr>
          <p:spPr>
            <a:xfrm>
              <a:off x="3927867" y="5719055"/>
              <a:ext cx="692150" cy="692150"/>
            </a:xfrm>
            <a:prstGeom prst="ellipse">
              <a:avLst/>
            </a:prstGeom>
            <a:ln/>
          </p:spPr>
          <p:style>
            <a:lnRef idx="2">
              <a:schemeClr val="accent2"/>
            </a:lnRef>
            <a:fillRef idx="1">
              <a:schemeClr val="lt1"/>
            </a:fillRef>
            <a:effectRef idx="0">
              <a:schemeClr val="accent2"/>
            </a:effectRef>
            <a:fontRef idx="minor">
              <a:schemeClr val="dk1"/>
            </a:fontRef>
          </p:style>
          <p:txBody>
            <a:bodyPr anchor="ctr"/>
            <a:lstStyle/>
            <a:p>
              <a:pPr algn="ctr">
                <a:defRPr/>
              </a:pPr>
              <a:endParaRPr lang="zh-CN" altLang="en-US" sz="1799">
                <a:latin typeface="Impact" pitchFamily="34" charset="0"/>
              </a:endParaRPr>
            </a:p>
          </p:txBody>
        </p:sp>
        <p:sp>
          <p:nvSpPr>
            <p:cNvPr id="79" name="椭圆 14"/>
            <p:cNvSpPr/>
            <p:nvPr/>
          </p:nvSpPr>
          <p:spPr>
            <a:xfrm>
              <a:off x="4004067" y="5795255"/>
              <a:ext cx="539750" cy="539750"/>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grpSp>
      <p:grpSp>
        <p:nvGrpSpPr>
          <p:cNvPr id="80" name="组合 15"/>
          <p:cNvGrpSpPr>
            <a:grpSpLocks/>
          </p:cNvGrpSpPr>
          <p:nvPr/>
        </p:nvGrpSpPr>
        <p:grpSpPr bwMode="auto">
          <a:xfrm>
            <a:off x="3248808" y="2844344"/>
            <a:ext cx="637603" cy="637603"/>
            <a:chOff x="5191288" y="4388838"/>
            <a:chExt cx="692150" cy="692150"/>
          </a:xfrm>
        </p:grpSpPr>
        <p:sp>
          <p:nvSpPr>
            <p:cNvPr id="81" name="椭圆 16"/>
            <p:cNvSpPr/>
            <p:nvPr/>
          </p:nvSpPr>
          <p:spPr>
            <a:xfrm>
              <a:off x="5191288" y="4388838"/>
              <a:ext cx="692150" cy="692150"/>
            </a:xfrm>
            <a:prstGeom prst="ellipse">
              <a:avLst/>
            </a:prstGeom>
            <a:ln/>
          </p:spPr>
          <p:style>
            <a:lnRef idx="2">
              <a:schemeClr val="accent2"/>
            </a:lnRef>
            <a:fillRef idx="1">
              <a:schemeClr val="lt1"/>
            </a:fillRef>
            <a:effectRef idx="0">
              <a:schemeClr val="accent2"/>
            </a:effectRef>
            <a:fontRef idx="minor">
              <a:schemeClr val="dk1"/>
            </a:fontRef>
          </p:style>
          <p:txBody>
            <a:bodyPr anchor="ctr"/>
            <a:lstStyle/>
            <a:p>
              <a:pPr algn="ctr">
                <a:defRPr/>
              </a:pPr>
              <a:endParaRPr lang="zh-CN" altLang="en-US" sz="1799">
                <a:latin typeface="Impact" pitchFamily="34" charset="0"/>
              </a:endParaRPr>
            </a:p>
          </p:txBody>
        </p:sp>
        <p:sp>
          <p:nvSpPr>
            <p:cNvPr id="82" name="椭圆 17"/>
            <p:cNvSpPr/>
            <p:nvPr/>
          </p:nvSpPr>
          <p:spPr>
            <a:xfrm>
              <a:off x="5267488" y="4465038"/>
              <a:ext cx="539750" cy="539750"/>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grpSp>
      <p:grpSp>
        <p:nvGrpSpPr>
          <p:cNvPr id="83" name="组合 18"/>
          <p:cNvGrpSpPr>
            <a:grpSpLocks/>
          </p:cNvGrpSpPr>
          <p:nvPr/>
        </p:nvGrpSpPr>
        <p:grpSpPr bwMode="auto">
          <a:xfrm>
            <a:off x="5117090" y="2800280"/>
            <a:ext cx="637603" cy="637603"/>
            <a:chOff x="6884827" y="4388838"/>
            <a:chExt cx="692150" cy="692150"/>
          </a:xfrm>
        </p:grpSpPr>
        <p:sp>
          <p:nvSpPr>
            <p:cNvPr id="84" name="椭圆 19"/>
            <p:cNvSpPr/>
            <p:nvPr/>
          </p:nvSpPr>
          <p:spPr>
            <a:xfrm>
              <a:off x="6884827" y="4388838"/>
              <a:ext cx="692150" cy="692150"/>
            </a:xfrm>
            <a:prstGeom prst="ellipse">
              <a:avLst/>
            </a:prstGeom>
            <a:ln/>
          </p:spPr>
          <p:style>
            <a:lnRef idx="2">
              <a:schemeClr val="accent2"/>
            </a:lnRef>
            <a:fillRef idx="1">
              <a:schemeClr val="lt1"/>
            </a:fillRef>
            <a:effectRef idx="0">
              <a:schemeClr val="accent2"/>
            </a:effectRef>
            <a:fontRef idx="minor">
              <a:schemeClr val="dk1"/>
            </a:fontRef>
          </p:style>
          <p:txBody>
            <a:bodyPr anchor="ctr"/>
            <a:lstStyle/>
            <a:p>
              <a:pPr algn="ctr">
                <a:defRPr/>
              </a:pPr>
              <a:endParaRPr lang="zh-CN" altLang="en-US" sz="1799">
                <a:latin typeface="Impact" pitchFamily="34" charset="0"/>
              </a:endParaRPr>
            </a:p>
          </p:txBody>
        </p:sp>
        <p:sp>
          <p:nvSpPr>
            <p:cNvPr id="85" name="椭圆 20"/>
            <p:cNvSpPr/>
            <p:nvPr/>
          </p:nvSpPr>
          <p:spPr>
            <a:xfrm>
              <a:off x="6957852" y="4465038"/>
              <a:ext cx="539750" cy="539750"/>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grpSp>
      <p:grpSp>
        <p:nvGrpSpPr>
          <p:cNvPr id="86" name="组合 21"/>
          <p:cNvGrpSpPr>
            <a:grpSpLocks/>
          </p:cNvGrpSpPr>
          <p:nvPr/>
        </p:nvGrpSpPr>
        <p:grpSpPr bwMode="auto">
          <a:xfrm>
            <a:off x="6446759" y="4050643"/>
            <a:ext cx="639066" cy="637604"/>
            <a:chOff x="8218831" y="5719055"/>
            <a:chExt cx="693737" cy="692150"/>
          </a:xfrm>
        </p:grpSpPr>
        <p:sp>
          <p:nvSpPr>
            <p:cNvPr id="87" name="椭圆 22"/>
            <p:cNvSpPr/>
            <p:nvPr/>
          </p:nvSpPr>
          <p:spPr>
            <a:xfrm>
              <a:off x="8218831" y="5719055"/>
              <a:ext cx="693737" cy="692150"/>
            </a:xfrm>
            <a:prstGeom prst="ellipse">
              <a:avLst/>
            </a:prstGeom>
            <a:ln/>
          </p:spPr>
          <p:style>
            <a:lnRef idx="2">
              <a:schemeClr val="accent2"/>
            </a:lnRef>
            <a:fillRef idx="1">
              <a:schemeClr val="lt1"/>
            </a:fillRef>
            <a:effectRef idx="0">
              <a:schemeClr val="accent2"/>
            </a:effectRef>
            <a:fontRef idx="minor">
              <a:schemeClr val="dk1"/>
            </a:fontRef>
          </p:style>
          <p:txBody>
            <a:bodyPr anchor="ctr"/>
            <a:lstStyle/>
            <a:p>
              <a:pPr algn="ctr">
                <a:defRPr/>
              </a:pPr>
              <a:endParaRPr lang="zh-CN" altLang="en-US" sz="1799">
                <a:latin typeface="Impact" pitchFamily="34" charset="0"/>
              </a:endParaRPr>
            </a:p>
          </p:txBody>
        </p:sp>
        <p:sp>
          <p:nvSpPr>
            <p:cNvPr id="88" name="椭圆 23"/>
            <p:cNvSpPr/>
            <p:nvPr/>
          </p:nvSpPr>
          <p:spPr>
            <a:xfrm>
              <a:off x="8295031" y="5795255"/>
              <a:ext cx="539750" cy="539750"/>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grpSp>
      <p:sp>
        <p:nvSpPr>
          <p:cNvPr id="89" name="TextBox 88"/>
          <p:cNvSpPr txBox="1"/>
          <p:nvPr/>
        </p:nvSpPr>
        <p:spPr>
          <a:xfrm>
            <a:off x="3983542" y="3867494"/>
            <a:ext cx="1415335" cy="338450"/>
          </a:xfrm>
          <a:prstGeom prst="rect">
            <a:avLst/>
          </a:prstGeom>
          <a:noFill/>
          <a:ln>
            <a:noFill/>
          </a:ln>
        </p:spPr>
        <p:txBody>
          <a:bodyPr wrap="none" rtlCol="0">
            <a:spAutoFit/>
          </a:bodyPr>
          <a:lstStyle/>
          <a:p>
            <a:r>
              <a:rPr lang="zh-CN" altLang="en-US" sz="1600" dirty="0">
                <a:solidFill>
                  <a:srgbClr val="080808"/>
                </a:solidFill>
                <a:latin typeface="微软雅黑" panose="020B0503020204020204" pitchFamily="34" charset="-122"/>
                <a:ea typeface="微软雅黑" panose="020B0503020204020204" pitchFamily="34" charset="-122"/>
              </a:rPr>
              <a:t>添加你的标题</a:t>
            </a:r>
          </a:p>
        </p:txBody>
      </p:sp>
      <p:sp>
        <p:nvSpPr>
          <p:cNvPr id="90" name="矩形 89"/>
          <p:cNvSpPr/>
          <p:nvPr/>
        </p:nvSpPr>
        <p:spPr>
          <a:xfrm>
            <a:off x="3263684" y="4157178"/>
            <a:ext cx="2987491" cy="646132"/>
          </a:xfrm>
          <a:prstGeom prst="rect">
            <a:avLst/>
          </a:prstGeom>
        </p:spPr>
        <p:txBody>
          <a:bodyPr wrap="square">
            <a:spAutoFit/>
          </a:bodyPr>
          <a:lstStyle/>
          <a:p>
            <a:pPr>
              <a:lnSpc>
                <a:spcPct val="150000"/>
              </a:lnSpc>
            </a:pPr>
            <a:r>
              <a:rPr lang="zh-CN" altLang="en-US" sz="1200" dirty="0">
                <a:solidFill>
                  <a:srgbClr val="080808"/>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p:txBody>
      </p:sp>
      <p:pic>
        <p:nvPicPr>
          <p:cNvPr id="91" name="图片 9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8516" y="586055"/>
            <a:ext cx="2532616" cy="2379940"/>
          </a:xfrm>
          <a:prstGeom prst="rect">
            <a:avLst/>
          </a:prstGeom>
        </p:spPr>
      </p:pic>
      <p:pic>
        <p:nvPicPr>
          <p:cNvPr id="92" name="图片 9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15560" y="591162"/>
            <a:ext cx="2532616" cy="2379940"/>
          </a:xfrm>
          <a:prstGeom prst="rect">
            <a:avLst/>
          </a:prstGeom>
        </p:spPr>
      </p:pic>
      <p:pic>
        <p:nvPicPr>
          <p:cNvPr id="93" name="图片 9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96149" y="591162"/>
            <a:ext cx="2532616" cy="2379940"/>
          </a:xfrm>
          <a:prstGeom prst="rect">
            <a:avLst/>
          </a:prstGeom>
        </p:spPr>
      </p:pic>
      <p:pic>
        <p:nvPicPr>
          <p:cNvPr id="94" name="图片 9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76738" y="596269"/>
            <a:ext cx="2532616" cy="2379940"/>
          </a:xfrm>
          <a:prstGeom prst="rect">
            <a:avLst/>
          </a:prstGeom>
        </p:spPr>
      </p:pic>
      <p:sp>
        <p:nvSpPr>
          <p:cNvPr id="95" name="矩形 94"/>
          <p:cNvSpPr/>
          <p:nvPr/>
        </p:nvSpPr>
        <p:spPr>
          <a:xfrm>
            <a:off x="3002040" y="1745473"/>
            <a:ext cx="1107654" cy="369218"/>
          </a:xfrm>
          <a:prstGeom prst="rect">
            <a:avLst/>
          </a:prstGeom>
        </p:spPr>
        <p:txBody>
          <a:bodyPr wrap="none">
            <a:spAutoFit/>
          </a:bodyPr>
          <a:lstStyle/>
          <a:p>
            <a:pPr algn="ctr">
              <a:defRPr/>
            </a:pPr>
            <a:r>
              <a:rPr lang="zh-CN" altLang="en-US" sz="1799" b="1" dirty="0">
                <a:latin typeface="微软雅黑" panose="020B0503020204020204" pitchFamily="34" charset="-122"/>
                <a:ea typeface="微软雅黑" panose="020B0503020204020204" pitchFamily="34" charset="-122"/>
              </a:rPr>
              <a:t>产品展示</a:t>
            </a:r>
          </a:p>
        </p:txBody>
      </p:sp>
      <p:sp>
        <p:nvSpPr>
          <p:cNvPr id="96" name="矩形 95"/>
          <p:cNvSpPr/>
          <p:nvPr/>
        </p:nvSpPr>
        <p:spPr>
          <a:xfrm>
            <a:off x="3178111" y="1175518"/>
            <a:ext cx="755102" cy="646132"/>
          </a:xfrm>
          <a:prstGeom prst="rect">
            <a:avLst/>
          </a:prstGeom>
        </p:spPr>
        <p:txBody>
          <a:bodyPr wrap="none">
            <a:spAutoFit/>
          </a:bodyPr>
          <a:lstStyle/>
          <a:p>
            <a:pPr algn="ctr">
              <a:defRPr/>
            </a:pPr>
            <a:r>
              <a:rPr lang="en-US" altLang="zh-CN" sz="3599" b="1" dirty="0">
                <a:latin typeface="微软雅黑" panose="020B0503020204020204" pitchFamily="34" charset="-122"/>
                <a:ea typeface="微软雅黑" panose="020B0503020204020204" pitchFamily="34" charset="-122"/>
              </a:rPr>
              <a:t>02</a:t>
            </a:r>
            <a:endParaRPr lang="zh-CN" altLang="en-US" sz="3599" b="1" dirty="0">
              <a:latin typeface="微软雅黑" panose="020B0503020204020204" pitchFamily="34" charset="-122"/>
              <a:ea typeface="微软雅黑" panose="020B0503020204020204" pitchFamily="34" charset="-122"/>
            </a:endParaRPr>
          </a:p>
        </p:txBody>
      </p:sp>
      <p:sp>
        <p:nvSpPr>
          <p:cNvPr id="97" name="矩形 96"/>
          <p:cNvSpPr/>
          <p:nvPr/>
        </p:nvSpPr>
        <p:spPr>
          <a:xfrm>
            <a:off x="5005345" y="1745473"/>
            <a:ext cx="1107655" cy="369218"/>
          </a:xfrm>
          <a:prstGeom prst="rect">
            <a:avLst/>
          </a:prstGeom>
        </p:spPr>
        <p:txBody>
          <a:bodyPr wrap="none">
            <a:spAutoFit/>
          </a:bodyPr>
          <a:lstStyle/>
          <a:p>
            <a:pPr algn="ctr">
              <a:defRPr/>
            </a:pPr>
            <a:r>
              <a:rPr lang="zh-CN" altLang="en-US" sz="1799" b="1" dirty="0">
                <a:latin typeface="微软雅黑" panose="020B0503020204020204" pitchFamily="34" charset="-122"/>
                <a:ea typeface="微软雅黑" panose="020B0503020204020204" pitchFamily="34" charset="-122"/>
              </a:rPr>
              <a:t>工作计划</a:t>
            </a:r>
          </a:p>
        </p:txBody>
      </p:sp>
      <p:sp>
        <p:nvSpPr>
          <p:cNvPr id="98" name="矩形 97"/>
          <p:cNvSpPr/>
          <p:nvPr/>
        </p:nvSpPr>
        <p:spPr>
          <a:xfrm>
            <a:off x="5181412" y="1175518"/>
            <a:ext cx="755102" cy="646132"/>
          </a:xfrm>
          <a:prstGeom prst="rect">
            <a:avLst/>
          </a:prstGeom>
        </p:spPr>
        <p:txBody>
          <a:bodyPr wrap="none">
            <a:spAutoFit/>
          </a:bodyPr>
          <a:lstStyle/>
          <a:p>
            <a:pPr algn="ctr">
              <a:defRPr/>
            </a:pPr>
            <a:r>
              <a:rPr lang="en-US" altLang="zh-CN" sz="3599" b="1" dirty="0">
                <a:latin typeface="微软雅黑" panose="020B0503020204020204" pitchFamily="34" charset="-122"/>
                <a:ea typeface="微软雅黑" panose="020B0503020204020204" pitchFamily="34" charset="-122"/>
              </a:rPr>
              <a:t>03</a:t>
            </a:r>
            <a:endParaRPr lang="zh-CN" altLang="en-US" sz="3599" b="1" dirty="0">
              <a:latin typeface="微软雅黑" panose="020B0503020204020204" pitchFamily="34" charset="-122"/>
              <a:ea typeface="微软雅黑" panose="020B0503020204020204" pitchFamily="34" charset="-122"/>
            </a:endParaRPr>
          </a:p>
        </p:txBody>
      </p:sp>
      <p:sp>
        <p:nvSpPr>
          <p:cNvPr id="99" name="矩形 98"/>
          <p:cNvSpPr/>
          <p:nvPr/>
        </p:nvSpPr>
        <p:spPr>
          <a:xfrm>
            <a:off x="6963220" y="1745473"/>
            <a:ext cx="1107655" cy="369218"/>
          </a:xfrm>
          <a:prstGeom prst="rect">
            <a:avLst/>
          </a:prstGeom>
        </p:spPr>
        <p:txBody>
          <a:bodyPr wrap="none">
            <a:spAutoFit/>
          </a:bodyPr>
          <a:lstStyle/>
          <a:p>
            <a:pPr algn="ctr">
              <a:defRPr/>
            </a:pPr>
            <a:r>
              <a:rPr lang="zh-CN" altLang="en-US" sz="1799" b="1" dirty="0">
                <a:latin typeface="微软雅黑" panose="020B0503020204020204" pitchFamily="34" charset="-122"/>
                <a:ea typeface="微软雅黑" panose="020B0503020204020204" pitchFamily="34" charset="-122"/>
              </a:rPr>
              <a:t>年终总结</a:t>
            </a:r>
          </a:p>
        </p:txBody>
      </p:sp>
      <p:sp>
        <p:nvSpPr>
          <p:cNvPr id="100" name="矩形 99"/>
          <p:cNvSpPr/>
          <p:nvPr/>
        </p:nvSpPr>
        <p:spPr>
          <a:xfrm>
            <a:off x="7139288" y="1175518"/>
            <a:ext cx="755102" cy="646132"/>
          </a:xfrm>
          <a:prstGeom prst="rect">
            <a:avLst/>
          </a:prstGeom>
        </p:spPr>
        <p:txBody>
          <a:bodyPr wrap="none">
            <a:spAutoFit/>
          </a:bodyPr>
          <a:lstStyle/>
          <a:p>
            <a:pPr algn="ctr">
              <a:defRPr/>
            </a:pPr>
            <a:r>
              <a:rPr lang="en-US" altLang="zh-CN" sz="3599" b="1" dirty="0">
                <a:latin typeface="微软雅黑" panose="020B0503020204020204" pitchFamily="34" charset="-122"/>
                <a:ea typeface="微软雅黑" panose="020B0503020204020204" pitchFamily="34" charset="-122"/>
              </a:rPr>
              <a:t>04</a:t>
            </a:r>
            <a:endParaRPr lang="zh-CN" altLang="en-US" sz="3599" b="1" dirty="0">
              <a:latin typeface="微软雅黑" panose="020B0503020204020204" pitchFamily="34" charset="-122"/>
              <a:ea typeface="微软雅黑" panose="020B0503020204020204" pitchFamily="34" charset="-122"/>
            </a:endParaRPr>
          </a:p>
        </p:txBody>
      </p:sp>
      <p:cxnSp>
        <p:nvCxnSpPr>
          <p:cNvPr id="101" name="直接连接符 100"/>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1202831" y="1168623"/>
            <a:ext cx="755102" cy="646132"/>
          </a:xfrm>
          <a:prstGeom prst="rect">
            <a:avLst/>
          </a:prstGeom>
        </p:spPr>
        <p:txBody>
          <a:bodyPr wrap="none">
            <a:spAutoFit/>
          </a:bodyPr>
          <a:lstStyle/>
          <a:p>
            <a:pPr algn="ctr">
              <a:defRPr/>
            </a:pPr>
            <a:r>
              <a:rPr lang="en-US" altLang="zh-CN" sz="3599" b="1" dirty="0">
                <a:latin typeface="微软雅黑" panose="020B0503020204020204" pitchFamily="34" charset="-122"/>
                <a:ea typeface="微软雅黑" panose="020B0503020204020204" pitchFamily="34" charset="-122"/>
              </a:rPr>
              <a:t>01</a:t>
            </a:r>
            <a:endParaRPr lang="zh-CN" altLang="en-US" sz="3599" b="1" dirty="0">
              <a:latin typeface="微软雅黑" panose="020B0503020204020204" pitchFamily="34" charset="-122"/>
              <a:ea typeface="微软雅黑" panose="020B0503020204020204" pitchFamily="34" charset="-122"/>
            </a:endParaRPr>
          </a:p>
        </p:txBody>
      </p:sp>
      <p:sp>
        <p:nvSpPr>
          <p:cNvPr id="103" name="矩形 102"/>
          <p:cNvSpPr/>
          <p:nvPr/>
        </p:nvSpPr>
        <p:spPr>
          <a:xfrm>
            <a:off x="1054183" y="1733809"/>
            <a:ext cx="1107655" cy="369218"/>
          </a:xfrm>
          <a:prstGeom prst="rect">
            <a:avLst/>
          </a:prstGeom>
        </p:spPr>
        <p:txBody>
          <a:bodyPr wrap="none">
            <a:spAutoFit/>
          </a:bodyPr>
          <a:lstStyle/>
          <a:p>
            <a:pPr algn="ctr">
              <a:defRPr/>
            </a:pPr>
            <a:r>
              <a:rPr lang="zh-CN" altLang="en-US" sz="1799" b="1" dirty="0">
                <a:latin typeface="微软雅黑" panose="020B0503020204020204" pitchFamily="34" charset="-122"/>
                <a:ea typeface="微软雅黑" panose="020B0503020204020204" pitchFamily="34" charset="-122"/>
              </a:rPr>
              <a:t>关于我们</a:t>
            </a:r>
          </a:p>
        </p:txBody>
      </p:sp>
    </p:spTree>
    <p:extLst>
      <p:ext uri="{BB962C8B-B14F-4D97-AF65-F5344CB8AC3E}">
        <p14:creationId xmlns:p14="http://schemas.microsoft.com/office/powerpoint/2010/main" val="193888873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250" fill="hold"/>
                                        <p:tgtEl>
                                          <p:spTgt spid="67"/>
                                        </p:tgtEl>
                                        <p:attrNameLst>
                                          <p:attrName>ppt_x</p:attrName>
                                        </p:attrNameLst>
                                      </p:cBhvr>
                                      <p:tavLst>
                                        <p:tav tm="0">
                                          <p:val>
                                            <p:strVal val="0-#ppt_w/2"/>
                                          </p:val>
                                        </p:tav>
                                        <p:tav tm="100000">
                                          <p:val>
                                            <p:strVal val="#ppt_x"/>
                                          </p:val>
                                        </p:tav>
                                      </p:tavLst>
                                    </p:anim>
                                    <p:anim calcmode="lin" valueType="num">
                                      <p:cBhvr additive="base">
                                        <p:cTn id="8" dur="250" fill="hold"/>
                                        <p:tgtEl>
                                          <p:spTgt spid="67"/>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68"/>
                                        </p:tgtEl>
                                        <p:attrNameLst>
                                          <p:attrName>style.visibility</p:attrName>
                                        </p:attrNameLst>
                                      </p:cBhvr>
                                      <p:to>
                                        <p:strVal val="visible"/>
                                      </p:to>
                                    </p:set>
                                    <p:anim calcmode="lin" valueType="num">
                                      <p:cBhvr additive="base">
                                        <p:cTn id="12" dur="250" fill="hold"/>
                                        <p:tgtEl>
                                          <p:spTgt spid="68"/>
                                        </p:tgtEl>
                                        <p:attrNameLst>
                                          <p:attrName>ppt_x</p:attrName>
                                        </p:attrNameLst>
                                      </p:cBhvr>
                                      <p:tavLst>
                                        <p:tav tm="0">
                                          <p:val>
                                            <p:strVal val="0-#ppt_w/2"/>
                                          </p:val>
                                        </p:tav>
                                        <p:tav tm="100000">
                                          <p:val>
                                            <p:strVal val="#ppt_x"/>
                                          </p:val>
                                        </p:tav>
                                      </p:tavLst>
                                    </p:anim>
                                    <p:anim calcmode="lin" valueType="num">
                                      <p:cBhvr additive="base">
                                        <p:cTn id="13" dur="250" fill="hold"/>
                                        <p:tgtEl>
                                          <p:spTgt spid="68"/>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0-#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nodeType="afterEffect">
                                  <p:stCondLst>
                                    <p:cond delay="0"/>
                                  </p:stCondLst>
                                  <p:childTnLst>
                                    <p:set>
                                      <p:cBhvr>
                                        <p:cTn id="21" dur="1" fill="hold">
                                          <p:stCondLst>
                                            <p:cond delay="0"/>
                                          </p:stCondLst>
                                        </p:cTn>
                                        <p:tgtEl>
                                          <p:spTgt spid="101"/>
                                        </p:tgtEl>
                                        <p:attrNameLst>
                                          <p:attrName>style.visibility</p:attrName>
                                        </p:attrNameLst>
                                      </p:cBhvr>
                                      <p:to>
                                        <p:strVal val="visible"/>
                                      </p:to>
                                    </p:set>
                                    <p:anim calcmode="lin" valueType="num">
                                      <p:cBhvr additive="base">
                                        <p:cTn id="22" dur="500" fill="hold"/>
                                        <p:tgtEl>
                                          <p:spTgt spid="101"/>
                                        </p:tgtEl>
                                        <p:attrNameLst>
                                          <p:attrName>ppt_x</p:attrName>
                                        </p:attrNameLst>
                                      </p:cBhvr>
                                      <p:tavLst>
                                        <p:tav tm="0">
                                          <p:val>
                                            <p:strVal val="0-#ppt_w/2"/>
                                          </p:val>
                                        </p:tav>
                                        <p:tav tm="100000">
                                          <p:val>
                                            <p:strVal val="#ppt_x"/>
                                          </p:val>
                                        </p:tav>
                                      </p:tavLst>
                                    </p:anim>
                                    <p:anim calcmode="lin" valueType="num">
                                      <p:cBhvr additive="base">
                                        <p:cTn id="23" dur="500" fill="hold"/>
                                        <p:tgtEl>
                                          <p:spTgt spid="101"/>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72"/>
                                        </p:tgtEl>
                                        <p:attrNameLst>
                                          <p:attrName>style.visibility</p:attrName>
                                        </p:attrNameLst>
                                      </p:cBhvr>
                                      <p:to>
                                        <p:strVal val="visible"/>
                                      </p:to>
                                    </p:set>
                                    <p:anim calcmode="lin" valueType="num">
                                      <p:cBhvr additive="base">
                                        <p:cTn id="27" dur="500" fill="hold"/>
                                        <p:tgtEl>
                                          <p:spTgt spid="72"/>
                                        </p:tgtEl>
                                        <p:attrNameLst>
                                          <p:attrName>ppt_x</p:attrName>
                                        </p:attrNameLst>
                                      </p:cBhvr>
                                      <p:tavLst>
                                        <p:tav tm="0">
                                          <p:val>
                                            <p:strVal val="#ppt_x"/>
                                          </p:val>
                                        </p:tav>
                                        <p:tav tm="100000">
                                          <p:val>
                                            <p:strVal val="#ppt_x"/>
                                          </p:val>
                                        </p:tav>
                                      </p:tavLst>
                                    </p:anim>
                                    <p:anim calcmode="lin" valueType="num">
                                      <p:cBhvr additive="base">
                                        <p:cTn id="28" dur="500" fill="hold"/>
                                        <p:tgtEl>
                                          <p:spTgt spid="72"/>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2" presetClass="entr" presetSubtype="4" fill="hold" grpId="0" nodeType="afterEffect">
                                  <p:stCondLst>
                                    <p:cond delay="0"/>
                                  </p:stCondLst>
                                  <p:childTnLst>
                                    <p:set>
                                      <p:cBhvr>
                                        <p:cTn id="31" dur="1" fill="hold">
                                          <p:stCondLst>
                                            <p:cond delay="0"/>
                                          </p:stCondLst>
                                        </p:cTn>
                                        <p:tgtEl>
                                          <p:spTgt spid="89"/>
                                        </p:tgtEl>
                                        <p:attrNameLst>
                                          <p:attrName>style.visibility</p:attrName>
                                        </p:attrNameLst>
                                      </p:cBhvr>
                                      <p:to>
                                        <p:strVal val="visible"/>
                                      </p:to>
                                    </p:set>
                                    <p:anim calcmode="lin" valueType="num">
                                      <p:cBhvr additive="base">
                                        <p:cTn id="32" dur="500" fill="hold"/>
                                        <p:tgtEl>
                                          <p:spTgt spid="89"/>
                                        </p:tgtEl>
                                        <p:attrNameLst>
                                          <p:attrName>ppt_x</p:attrName>
                                        </p:attrNameLst>
                                      </p:cBhvr>
                                      <p:tavLst>
                                        <p:tav tm="0">
                                          <p:val>
                                            <p:strVal val="#ppt_x"/>
                                          </p:val>
                                        </p:tav>
                                        <p:tav tm="100000">
                                          <p:val>
                                            <p:strVal val="#ppt_x"/>
                                          </p:val>
                                        </p:tav>
                                      </p:tavLst>
                                    </p:anim>
                                    <p:anim calcmode="lin" valueType="num">
                                      <p:cBhvr additive="base">
                                        <p:cTn id="33" dur="500" fill="hold"/>
                                        <p:tgtEl>
                                          <p:spTgt spid="89"/>
                                        </p:tgtEl>
                                        <p:attrNameLst>
                                          <p:attrName>ppt_y</p:attrName>
                                        </p:attrNameLst>
                                      </p:cBhvr>
                                      <p:tavLst>
                                        <p:tav tm="0">
                                          <p:val>
                                            <p:strVal val="1+#ppt_h/2"/>
                                          </p:val>
                                        </p:tav>
                                        <p:tav tm="100000">
                                          <p:val>
                                            <p:strVal val="#ppt_y"/>
                                          </p:val>
                                        </p:tav>
                                      </p:tavLst>
                                    </p:anim>
                                  </p:childTnLst>
                                </p:cTn>
                              </p:par>
                            </p:childTnLst>
                          </p:cTn>
                        </p:par>
                        <p:par>
                          <p:cTn id="34" fill="hold">
                            <p:stCondLst>
                              <p:cond delay="2500"/>
                            </p:stCondLst>
                            <p:childTnLst>
                              <p:par>
                                <p:cTn id="35" presetID="2" presetClass="entr" presetSubtype="4"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 calcmode="lin" valueType="num">
                                      <p:cBhvr additive="base">
                                        <p:cTn id="37" dur="500" fill="hold"/>
                                        <p:tgtEl>
                                          <p:spTgt spid="90"/>
                                        </p:tgtEl>
                                        <p:attrNameLst>
                                          <p:attrName>ppt_x</p:attrName>
                                        </p:attrNameLst>
                                      </p:cBhvr>
                                      <p:tavLst>
                                        <p:tav tm="0">
                                          <p:val>
                                            <p:strVal val="#ppt_x"/>
                                          </p:val>
                                        </p:tav>
                                        <p:tav tm="100000">
                                          <p:val>
                                            <p:strVal val="#ppt_x"/>
                                          </p:val>
                                        </p:tav>
                                      </p:tavLst>
                                    </p:anim>
                                    <p:anim calcmode="lin" valueType="num">
                                      <p:cBhvr additive="base">
                                        <p:cTn id="38" dur="500" fill="hold"/>
                                        <p:tgtEl>
                                          <p:spTgt spid="90"/>
                                        </p:tgtEl>
                                        <p:attrNameLst>
                                          <p:attrName>ppt_y</p:attrName>
                                        </p:attrNameLst>
                                      </p:cBhvr>
                                      <p:tavLst>
                                        <p:tav tm="0">
                                          <p:val>
                                            <p:strVal val="1+#ppt_h/2"/>
                                          </p:val>
                                        </p:tav>
                                        <p:tav tm="100000">
                                          <p:val>
                                            <p:strVal val="#ppt_y"/>
                                          </p:val>
                                        </p:tav>
                                      </p:tavLst>
                                    </p:anim>
                                  </p:childTnLst>
                                </p:cTn>
                              </p:par>
                            </p:childTnLst>
                          </p:cTn>
                        </p:par>
                        <p:par>
                          <p:cTn id="39" fill="hold">
                            <p:stCondLst>
                              <p:cond delay="3000"/>
                            </p:stCondLst>
                            <p:childTnLst>
                              <p:par>
                                <p:cTn id="40" presetID="2" presetClass="entr" presetSubtype="4" fill="hold" nodeType="afterEffect">
                                  <p:stCondLst>
                                    <p:cond delay="0"/>
                                  </p:stCondLst>
                                  <p:childTnLst>
                                    <p:set>
                                      <p:cBhvr>
                                        <p:cTn id="41" dur="1" fill="hold">
                                          <p:stCondLst>
                                            <p:cond delay="0"/>
                                          </p:stCondLst>
                                        </p:cTn>
                                        <p:tgtEl>
                                          <p:spTgt spid="77"/>
                                        </p:tgtEl>
                                        <p:attrNameLst>
                                          <p:attrName>style.visibility</p:attrName>
                                        </p:attrNameLst>
                                      </p:cBhvr>
                                      <p:to>
                                        <p:strVal val="visible"/>
                                      </p:to>
                                    </p:set>
                                    <p:anim calcmode="lin" valueType="num">
                                      <p:cBhvr additive="base">
                                        <p:cTn id="42" dur="500" fill="hold"/>
                                        <p:tgtEl>
                                          <p:spTgt spid="77"/>
                                        </p:tgtEl>
                                        <p:attrNameLst>
                                          <p:attrName>ppt_x</p:attrName>
                                        </p:attrNameLst>
                                      </p:cBhvr>
                                      <p:tavLst>
                                        <p:tav tm="0">
                                          <p:val>
                                            <p:strVal val="#ppt_x"/>
                                          </p:val>
                                        </p:tav>
                                        <p:tav tm="100000">
                                          <p:val>
                                            <p:strVal val="#ppt_x"/>
                                          </p:val>
                                        </p:tav>
                                      </p:tavLst>
                                    </p:anim>
                                    <p:anim calcmode="lin" valueType="num">
                                      <p:cBhvr additive="base">
                                        <p:cTn id="43" dur="500" fill="hold"/>
                                        <p:tgtEl>
                                          <p:spTgt spid="77"/>
                                        </p:tgtEl>
                                        <p:attrNameLst>
                                          <p:attrName>ppt_y</p:attrName>
                                        </p:attrNameLst>
                                      </p:cBhvr>
                                      <p:tavLst>
                                        <p:tav tm="0">
                                          <p:val>
                                            <p:strVal val="1+#ppt_h/2"/>
                                          </p:val>
                                        </p:tav>
                                        <p:tav tm="100000">
                                          <p:val>
                                            <p:strVal val="#ppt_y"/>
                                          </p:val>
                                        </p:tav>
                                      </p:tavLst>
                                    </p:anim>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75"/>
                                        </p:tgtEl>
                                        <p:attrNameLst>
                                          <p:attrName>style.visibility</p:attrName>
                                        </p:attrNameLst>
                                      </p:cBhvr>
                                      <p:to>
                                        <p:strVal val="visible"/>
                                      </p:to>
                                    </p:set>
                                    <p:anim calcmode="lin" valueType="num">
                                      <p:cBhvr additive="base">
                                        <p:cTn id="47" dur="500" fill="hold"/>
                                        <p:tgtEl>
                                          <p:spTgt spid="75"/>
                                        </p:tgtEl>
                                        <p:attrNameLst>
                                          <p:attrName>ppt_x</p:attrName>
                                        </p:attrNameLst>
                                      </p:cBhvr>
                                      <p:tavLst>
                                        <p:tav tm="0">
                                          <p:val>
                                            <p:strVal val="#ppt_x"/>
                                          </p:val>
                                        </p:tav>
                                        <p:tav tm="100000">
                                          <p:val>
                                            <p:strVal val="#ppt_x"/>
                                          </p:val>
                                        </p:tav>
                                      </p:tavLst>
                                    </p:anim>
                                    <p:anim calcmode="lin" valueType="num">
                                      <p:cBhvr additive="base">
                                        <p:cTn id="48" dur="500" fill="hold"/>
                                        <p:tgtEl>
                                          <p:spTgt spid="75"/>
                                        </p:tgtEl>
                                        <p:attrNameLst>
                                          <p:attrName>ppt_y</p:attrName>
                                        </p:attrNameLst>
                                      </p:cBhvr>
                                      <p:tavLst>
                                        <p:tav tm="0">
                                          <p:val>
                                            <p:strVal val="1+#ppt_h/2"/>
                                          </p:val>
                                        </p:tav>
                                        <p:tav tm="100000">
                                          <p:val>
                                            <p:strVal val="#ppt_y"/>
                                          </p:val>
                                        </p:tav>
                                      </p:tavLst>
                                    </p:anim>
                                  </p:childTnLst>
                                </p:cTn>
                              </p:par>
                            </p:childTnLst>
                          </p:cTn>
                        </p:par>
                        <p:par>
                          <p:cTn id="49" fill="hold">
                            <p:stCondLst>
                              <p:cond delay="4000"/>
                            </p:stCondLst>
                            <p:childTnLst>
                              <p:par>
                                <p:cTn id="50" presetID="53" presetClass="entr" presetSubtype="16" fill="hold" nodeType="afterEffect">
                                  <p:stCondLst>
                                    <p:cond delay="0"/>
                                  </p:stCondLst>
                                  <p:childTnLst>
                                    <p:set>
                                      <p:cBhvr>
                                        <p:cTn id="51" dur="1" fill="hold">
                                          <p:stCondLst>
                                            <p:cond delay="0"/>
                                          </p:stCondLst>
                                        </p:cTn>
                                        <p:tgtEl>
                                          <p:spTgt spid="91"/>
                                        </p:tgtEl>
                                        <p:attrNameLst>
                                          <p:attrName>style.visibility</p:attrName>
                                        </p:attrNameLst>
                                      </p:cBhvr>
                                      <p:to>
                                        <p:strVal val="visible"/>
                                      </p:to>
                                    </p:set>
                                    <p:anim calcmode="lin" valueType="num">
                                      <p:cBhvr>
                                        <p:cTn id="52" dur="500" fill="hold"/>
                                        <p:tgtEl>
                                          <p:spTgt spid="91"/>
                                        </p:tgtEl>
                                        <p:attrNameLst>
                                          <p:attrName>ppt_w</p:attrName>
                                        </p:attrNameLst>
                                      </p:cBhvr>
                                      <p:tavLst>
                                        <p:tav tm="0">
                                          <p:val>
                                            <p:fltVal val="0"/>
                                          </p:val>
                                        </p:tav>
                                        <p:tav tm="100000">
                                          <p:val>
                                            <p:strVal val="#ppt_w"/>
                                          </p:val>
                                        </p:tav>
                                      </p:tavLst>
                                    </p:anim>
                                    <p:anim calcmode="lin" valueType="num">
                                      <p:cBhvr>
                                        <p:cTn id="53" dur="500" fill="hold"/>
                                        <p:tgtEl>
                                          <p:spTgt spid="91"/>
                                        </p:tgtEl>
                                        <p:attrNameLst>
                                          <p:attrName>ppt_h</p:attrName>
                                        </p:attrNameLst>
                                      </p:cBhvr>
                                      <p:tavLst>
                                        <p:tav tm="0">
                                          <p:val>
                                            <p:fltVal val="0"/>
                                          </p:val>
                                        </p:tav>
                                        <p:tav tm="100000">
                                          <p:val>
                                            <p:strVal val="#ppt_h"/>
                                          </p:val>
                                        </p:tav>
                                      </p:tavLst>
                                    </p:anim>
                                    <p:animEffect transition="in" filter="fade">
                                      <p:cBhvr>
                                        <p:cTn id="54" dur="500"/>
                                        <p:tgtEl>
                                          <p:spTgt spid="91"/>
                                        </p:tgtEl>
                                      </p:cBhvr>
                                    </p:animEffect>
                                  </p:childTnLst>
                                </p:cTn>
                              </p:par>
                            </p:childTnLst>
                          </p:cTn>
                        </p:par>
                        <p:par>
                          <p:cTn id="55" fill="hold">
                            <p:stCondLst>
                              <p:cond delay="4500"/>
                            </p:stCondLst>
                            <p:childTnLst>
                              <p:par>
                                <p:cTn id="56" presetID="14" presetClass="entr" presetSubtype="10" fill="hold" grpId="0" nodeType="afterEffect">
                                  <p:stCondLst>
                                    <p:cond delay="0"/>
                                  </p:stCondLst>
                                  <p:childTnLst>
                                    <p:set>
                                      <p:cBhvr>
                                        <p:cTn id="57" dur="1" fill="hold">
                                          <p:stCondLst>
                                            <p:cond delay="0"/>
                                          </p:stCondLst>
                                        </p:cTn>
                                        <p:tgtEl>
                                          <p:spTgt spid="102"/>
                                        </p:tgtEl>
                                        <p:attrNameLst>
                                          <p:attrName>style.visibility</p:attrName>
                                        </p:attrNameLst>
                                      </p:cBhvr>
                                      <p:to>
                                        <p:strVal val="visible"/>
                                      </p:to>
                                    </p:set>
                                    <p:animEffect transition="in" filter="randombar(horizontal)">
                                      <p:cBhvr>
                                        <p:cTn id="58" dur="500"/>
                                        <p:tgtEl>
                                          <p:spTgt spid="102"/>
                                        </p:tgtEl>
                                      </p:cBhvr>
                                    </p:animEffect>
                                  </p:childTnLst>
                                </p:cTn>
                              </p:par>
                            </p:childTnLst>
                          </p:cTn>
                        </p:par>
                        <p:par>
                          <p:cTn id="59" fill="hold">
                            <p:stCondLst>
                              <p:cond delay="5000"/>
                            </p:stCondLst>
                            <p:childTnLst>
                              <p:par>
                                <p:cTn id="60" presetID="14" presetClass="entr" presetSubtype="10" fill="hold" grpId="0" nodeType="after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randombar(horizontal)">
                                      <p:cBhvr>
                                        <p:cTn id="62" dur="500"/>
                                        <p:tgtEl>
                                          <p:spTgt spid="103"/>
                                        </p:tgtEl>
                                      </p:cBhvr>
                                    </p:animEffect>
                                  </p:childTnLst>
                                </p:cTn>
                              </p:par>
                            </p:childTnLst>
                          </p:cTn>
                        </p:par>
                        <p:par>
                          <p:cTn id="63" fill="hold">
                            <p:stCondLst>
                              <p:cond delay="5500"/>
                            </p:stCondLst>
                            <p:childTnLst>
                              <p:par>
                                <p:cTn id="64" presetID="2" presetClass="entr" presetSubtype="4" fill="hold" nodeType="afterEffect">
                                  <p:stCondLst>
                                    <p:cond delay="0"/>
                                  </p:stCondLst>
                                  <p:childTnLst>
                                    <p:set>
                                      <p:cBhvr>
                                        <p:cTn id="65" dur="1" fill="hold">
                                          <p:stCondLst>
                                            <p:cond delay="0"/>
                                          </p:stCondLst>
                                        </p:cTn>
                                        <p:tgtEl>
                                          <p:spTgt spid="80"/>
                                        </p:tgtEl>
                                        <p:attrNameLst>
                                          <p:attrName>style.visibility</p:attrName>
                                        </p:attrNameLst>
                                      </p:cBhvr>
                                      <p:to>
                                        <p:strVal val="visible"/>
                                      </p:to>
                                    </p:set>
                                    <p:anim calcmode="lin" valueType="num">
                                      <p:cBhvr additive="base">
                                        <p:cTn id="66" dur="500" fill="hold"/>
                                        <p:tgtEl>
                                          <p:spTgt spid="80"/>
                                        </p:tgtEl>
                                        <p:attrNameLst>
                                          <p:attrName>ppt_x</p:attrName>
                                        </p:attrNameLst>
                                      </p:cBhvr>
                                      <p:tavLst>
                                        <p:tav tm="0">
                                          <p:val>
                                            <p:strVal val="#ppt_x"/>
                                          </p:val>
                                        </p:tav>
                                        <p:tav tm="100000">
                                          <p:val>
                                            <p:strVal val="#ppt_x"/>
                                          </p:val>
                                        </p:tav>
                                      </p:tavLst>
                                    </p:anim>
                                    <p:anim calcmode="lin" valueType="num">
                                      <p:cBhvr additive="base">
                                        <p:cTn id="67" dur="500" fill="hold"/>
                                        <p:tgtEl>
                                          <p:spTgt spid="80"/>
                                        </p:tgtEl>
                                        <p:attrNameLst>
                                          <p:attrName>ppt_y</p:attrName>
                                        </p:attrNameLst>
                                      </p:cBhvr>
                                      <p:tavLst>
                                        <p:tav tm="0">
                                          <p:val>
                                            <p:strVal val="1+#ppt_h/2"/>
                                          </p:val>
                                        </p:tav>
                                        <p:tav tm="100000">
                                          <p:val>
                                            <p:strVal val="#ppt_y"/>
                                          </p:val>
                                        </p:tav>
                                      </p:tavLst>
                                    </p:anim>
                                  </p:childTnLst>
                                </p:cTn>
                              </p:par>
                            </p:childTnLst>
                          </p:cTn>
                        </p:par>
                        <p:par>
                          <p:cTn id="68" fill="hold">
                            <p:stCondLst>
                              <p:cond delay="6000"/>
                            </p:stCondLst>
                            <p:childTnLst>
                              <p:par>
                                <p:cTn id="69" presetID="2" presetClass="entr" presetSubtype="4" fill="hold" grpId="0" nodeType="afterEffect">
                                  <p:stCondLst>
                                    <p:cond delay="0"/>
                                  </p:stCondLst>
                                  <p:childTnLst>
                                    <p:set>
                                      <p:cBhvr>
                                        <p:cTn id="70" dur="1" fill="hold">
                                          <p:stCondLst>
                                            <p:cond delay="0"/>
                                          </p:stCondLst>
                                        </p:cTn>
                                        <p:tgtEl>
                                          <p:spTgt spid="74"/>
                                        </p:tgtEl>
                                        <p:attrNameLst>
                                          <p:attrName>style.visibility</p:attrName>
                                        </p:attrNameLst>
                                      </p:cBhvr>
                                      <p:to>
                                        <p:strVal val="visible"/>
                                      </p:to>
                                    </p:set>
                                    <p:anim calcmode="lin" valueType="num">
                                      <p:cBhvr additive="base">
                                        <p:cTn id="71" dur="500" fill="hold"/>
                                        <p:tgtEl>
                                          <p:spTgt spid="74"/>
                                        </p:tgtEl>
                                        <p:attrNameLst>
                                          <p:attrName>ppt_x</p:attrName>
                                        </p:attrNameLst>
                                      </p:cBhvr>
                                      <p:tavLst>
                                        <p:tav tm="0">
                                          <p:val>
                                            <p:strVal val="#ppt_x"/>
                                          </p:val>
                                        </p:tav>
                                        <p:tav tm="100000">
                                          <p:val>
                                            <p:strVal val="#ppt_x"/>
                                          </p:val>
                                        </p:tav>
                                      </p:tavLst>
                                    </p:anim>
                                    <p:anim calcmode="lin" valueType="num">
                                      <p:cBhvr additive="base">
                                        <p:cTn id="72" dur="500" fill="hold"/>
                                        <p:tgtEl>
                                          <p:spTgt spid="74"/>
                                        </p:tgtEl>
                                        <p:attrNameLst>
                                          <p:attrName>ppt_y</p:attrName>
                                        </p:attrNameLst>
                                      </p:cBhvr>
                                      <p:tavLst>
                                        <p:tav tm="0">
                                          <p:val>
                                            <p:strVal val="1+#ppt_h/2"/>
                                          </p:val>
                                        </p:tav>
                                        <p:tav tm="100000">
                                          <p:val>
                                            <p:strVal val="#ppt_y"/>
                                          </p:val>
                                        </p:tav>
                                      </p:tavLst>
                                    </p:anim>
                                  </p:childTnLst>
                                </p:cTn>
                              </p:par>
                            </p:childTnLst>
                          </p:cTn>
                        </p:par>
                        <p:par>
                          <p:cTn id="73" fill="hold">
                            <p:stCondLst>
                              <p:cond delay="6500"/>
                            </p:stCondLst>
                            <p:childTnLst>
                              <p:par>
                                <p:cTn id="74" presetID="53" presetClass="entr" presetSubtype="16" fill="hold" nodeType="afterEffect">
                                  <p:stCondLst>
                                    <p:cond delay="0"/>
                                  </p:stCondLst>
                                  <p:childTnLst>
                                    <p:set>
                                      <p:cBhvr>
                                        <p:cTn id="75" dur="1" fill="hold">
                                          <p:stCondLst>
                                            <p:cond delay="0"/>
                                          </p:stCondLst>
                                        </p:cTn>
                                        <p:tgtEl>
                                          <p:spTgt spid="92"/>
                                        </p:tgtEl>
                                        <p:attrNameLst>
                                          <p:attrName>style.visibility</p:attrName>
                                        </p:attrNameLst>
                                      </p:cBhvr>
                                      <p:to>
                                        <p:strVal val="visible"/>
                                      </p:to>
                                    </p:set>
                                    <p:anim calcmode="lin" valueType="num">
                                      <p:cBhvr>
                                        <p:cTn id="76" dur="500" fill="hold"/>
                                        <p:tgtEl>
                                          <p:spTgt spid="92"/>
                                        </p:tgtEl>
                                        <p:attrNameLst>
                                          <p:attrName>ppt_w</p:attrName>
                                        </p:attrNameLst>
                                      </p:cBhvr>
                                      <p:tavLst>
                                        <p:tav tm="0">
                                          <p:val>
                                            <p:fltVal val="0"/>
                                          </p:val>
                                        </p:tav>
                                        <p:tav tm="100000">
                                          <p:val>
                                            <p:strVal val="#ppt_w"/>
                                          </p:val>
                                        </p:tav>
                                      </p:tavLst>
                                    </p:anim>
                                    <p:anim calcmode="lin" valueType="num">
                                      <p:cBhvr>
                                        <p:cTn id="77" dur="500" fill="hold"/>
                                        <p:tgtEl>
                                          <p:spTgt spid="92"/>
                                        </p:tgtEl>
                                        <p:attrNameLst>
                                          <p:attrName>ppt_h</p:attrName>
                                        </p:attrNameLst>
                                      </p:cBhvr>
                                      <p:tavLst>
                                        <p:tav tm="0">
                                          <p:val>
                                            <p:fltVal val="0"/>
                                          </p:val>
                                        </p:tav>
                                        <p:tav tm="100000">
                                          <p:val>
                                            <p:strVal val="#ppt_h"/>
                                          </p:val>
                                        </p:tav>
                                      </p:tavLst>
                                    </p:anim>
                                    <p:animEffect transition="in" filter="fade">
                                      <p:cBhvr>
                                        <p:cTn id="78" dur="500"/>
                                        <p:tgtEl>
                                          <p:spTgt spid="92"/>
                                        </p:tgtEl>
                                      </p:cBhvr>
                                    </p:animEffect>
                                  </p:childTnLst>
                                </p:cTn>
                              </p:par>
                            </p:childTnLst>
                          </p:cTn>
                        </p:par>
                        <p:par>
                          <p:cTn id="79" fill="hold">
                            <p:stCondLst>
                              <p:cond delay="7000"/>
                            </p:stCondLst>
                            <p:childTnLst>
                              <p:par>
                                <p:cTn id="80" presetID="14" presetClass="entr" presetSubtype="10" fill="hold" grpId="0" nodeType="afterEffect">
                                  <p:stCondLst>
                                    <p:cond delay="0"/>
                                  </p:stCondLst>
                                  <p:childTnLst>
                                    <p:set>
                                      <p:cBhvr>
                                        <p:cTn id="81" dur="1" fill="hold">
                                          <p:stCondLst>
                                            <p:cond delay="0"/>
                                          </p:stCondLst>
                                        </p:cTn>
                                        <p:tgtEl>
                                          <p:spTgt spid="96"/>
                                        </p:tgtEl>
                                        <p:attrNameLst>
                                          <p:attrName>style.visibility</p:attrName>
                                        </p:attrNameLst>
                                      </p:cBhvr>
                                      <p:to>
                                        <p:strVal val="visible"/>
                                      </p:to>
                                    </p:set>
                                    <p:animEffect transition="in" filter="randombar(horizontal)">
                                      <p:cBhvr>
                                        <p:cTn id="82" dur="500"/>
                                        <p:tgtEl>
                                          <p:spTgt spid="96"/>
                                        </p:tgtEl>
                                      </p:cBhvr>
                                    </p:animEffect>
                                  </p:childTnLst>
                                </p:cTn>
                              </p:par>
                            </p:childTnLst>
                          </p:cTn>
                        </p:par>
                        <p:par>
                          <p:cTn id="83" fill="hold">
                            <p:stCondLst>
                              <p:cond delay="7500"/>
                            </p:stCondLst>
                            <p:childTnLst>
                              <p:par>
                                <p:cTn id="84" presetID="14" presetClass="entr" presetSubtype="10" fill="hold" grpId="0" nodeType="afterEffect">
                                  <p:stCondLst>
                                    <p:cond delay="0"/>
                                  </p:stCondLst>
                                  <p:childTnLst>
                                    <p:set>
                                      <p:cBhvr>
                                        <p:cTn id="85" dur="1" fill="hold">
                                          <p:stCondLst>
                                            <p:cond delay="0"/>
                                          </p:stCondLst>
                                        </p:cTn>
                                        <p:tgtEl>
                                          <p:spTgt spid="95"/>
                                        </p:tgtEl>
                                        <p:attrNameLst>
                                          <p:attrName>style.visibility</p:attrName>
                                        </p:attrNameLst>
                                      </p:cBhvr>
                                      <p:to>
                                        <p:strVal val="visible"/>
                                      </p:to>
                                    </p:set>
                                    <p:animEffect transition="in" filter="randombar(horizontal)">
                                      <p:cBhvr>
                                        <p:cTn id="86" dur="500"/>
                                        <p:tgtEl>
                                          <p:spTgt spid="95"/>
                                        </p:tgtEl>
                                      </p:cBhvr>
                                    </p:animEffect>
                                  </p:childTnLst>
                                </p:cTn>
                              </p:par>
                            </p:childTnLst>
                          </p:cTn>
                        </p:par>
                        <p:par>
                          <p:cTn id="87" fill="hold">
                            <p:stCondLst>
                              <p:cond delay="8000"/>
                            </p:stCondLst>
                            <p:childTnLst>
                              <p:par>
                                <p:cTn id="88" presetID="2" presetClass="entr" presetSubtype="4" fill="hold" nodeType="afterEffect">
                                  <p:stCondLst>
                                    <p:cond delay="0"/>
                                  </p:stCondLst>
                                  <p:childTnLst>
                                    <p:set>
                                      <p:cBhvr>
                                        <p:cTn id="89" dur="1" fill="hold">
                                          <p:stCondLst>
                                            <p:cond delay="0"/>
                                          </p:stCondLst>
                                        </p:cTn>
                                        <p:tgtEl>
                                          <p:spTgt spid="83"/>
                                        </p:tgtEl>
                                        <p:attrNameLst>
                                          <p:attrName>style.visibility</p:attrName>
                                        </p:attrNameLst>
                                      </p:cBhvr>
                                      <p:to>
                                        <p:strVal val="visible"/>
                                      </p:to>
                                    </p:set>
                                    <p:anim calcmode="lin" valueType="num">
                                      <p:cBhvr additive="base">
                                        <p:cTn id="90" dur="500" fill="hold"/>
                                        <p:tgtEl>
                                          <p:spTgt spid="83"/>
                                        </p:tgtEl>
                                        <p:attrNameLst>
                                          <p:attrName>ppt_x</p:attrName>
                                        </p:attrNameLst>
                                      </p:cBhvr>
                                      <p:tavLst>
                                        <p:tav tm="0">
                                          <p:val>
                                            <p:strVal val="#ppt_x"/>
                                          </p:val>
                                        </p:tav>
                                        <p:tav tm="100000">
                                          <p:val>
                                            <p:strVal val="#ppt_x"/>
                                          </p:val>
                                        </p:tav>
                                      </p:tavLst>
                                    </p:anim>
                                    <p:anim calcmode="lin" valueType="num">
                                      <p:cBhvr additive="base">
                                        <p:cTn id="91" dur="500" fill="hold"/>
                                        <p:tgtEl>
                                          <p:spTgt spid="83"/>
                                        </p:tgtEl>
                                        <p:attrNameLst>
                                          <p:attrName>ppt_y</p:attrName>
                                        </p:attrNameLst>
                                      </p:cBhvr>
                                      <p:tavLst>
                                        <p:tav tm="0">
                                          <p:val>
                                            <p:strVal val="1+#ppt_h/2"/>
                                          </p:val>
                                        </p:tav>
                                        <p:tav tm="100000">
                                          <p:val>
                                            <p:strVal val="#ppt_y"/>
                                          </p:val>
                                        </p:tav>
                                      </p:tavLst>
                                    </p:anim>
                                  </p:childTnLst>
                                </p:cTn>
                              </p:par>
                            </p:childTnLst>
                          </p:cTn>
                        </p:par>
                        <p:par>
                          <p:cTn id="92" fill="hold">
                            <p:stCondLst>
                              <p:cond delay="8500"/>
                            </p:stCondLst>
                            <p:childTnLst>
                              <p:par>
                                <p:cTn id="93" presetID="2" presetClass="entr" presetSubtype="4" fill="hold" grpId="0" nodeType="afterEffect">
                                  <p:stCondLst>
                                    <p:cond delay="0"/>
                                  </p:stCondLst>
                                  <p:childTnLst>
                                    <p:set>
                                      <p:cBhvr>
                                        <p:cTn id="94" dur="1" fill="hold">
                                          <p:stCondLst>
                                            <p:cond delay="0"/>
                                          </p:stCondLst>
                                        </p:cTn>
                                        <p:tgtEl>
                                          <p:spTgt spid="76"/>
                                        </p:tgtEl>
                                        <p:attrNameLst>
                                          <p:attrName>style.visibility</p:attrName>
                                        </p:attrNameLst>
                                      </p:cBhvr>
                                      <p:to>
                                        <p:strVal val="visible"/>
                                      </p:to>
                                    </p:set>
                                    <p:anim calcmode="lin" valueType="num">
                                      <p:cBhvr additive="base">
                                        <p:cTn id="95" dur="500" fill="hold"/>
                                        <p:tgtEl>
                                          <p:spTgt spid="76"/>
                                        </p:tgtEl>
                                        <p:attrNameLst>
                                          <p:attrName>ppt_x</p:attrName>
                                        </p:attrNameLst>
                                      </p:cBhvr>
                                      <p:tavLst>
                                        <p:tav tm="0">
                                          <p:val>
                                            <p:strVal val="#ppt_x"/>
                                          </p:val>
                                        </p:tav>
                                        <p:tav tm="100000">
                                          <p:val>
                                            <p:strVal val="#ppt_x"/>
                                          </p:val>
                                        </p:tav>
                                      </p:tavLst>
                                    </p:anim>
                                    <p:anim calcmode="lin" valueType="num">
                                      <p:cBhvr additive="base">
                                        <p:cTn id="96" dur="500" fill="hold"/>
                                        <p:tgtEl>
                                          <p:spTgt spid="76"/>
                                        </p:tgtEl>
                                        <p:attrNameLst>
                                          <p:attrName>ppt_y</p:attrName>
                                        </p:attrNameLst>
                                      </p:cBhvr>
                                      <p:tavLst>
                                        <p:tav tm="0">
                                          <p:val>
                                            <p:strVal val="1+#ppt_h/2"/>
                                          </p:val>
                                        </p:tav>
                                        <p:tav tm="100000">
                                          <p:val>
                                            <p:strVal val="#ppt_y"/>
                                          </p:val>
                                        </p:tav>
                                      </p:tavLst>
                                    </p:anim>
                                  </p:childTnLst>
                                </p:cTn>
                              </p:par>
                            </p:childTnLst>
                          </p:cTn>
                        </p:par>
                        <p:par>
                          <p:cTn id="97" fill="hold">
                            <p:stCondLst>
                              <p:cond delay="9000"/>
                            </p:stCondLst>
                            <p:childTnLst>
                              <p:par>
                                <p:cTn id="98" presetID="53" presetClass="entr" presetSubtype="16" fill="hold" nodeType="afterEffect">
                                  <p:stCondLst>
                                    <p:cond delay="0"/>
                                  </p:stCondLst>
                                  <p:childTnLst>
                                    <p:set>
                                      <p:cBhvr>
                                        <p:cTn id="99" dur="1" fill="hold">
                                          <p:stCondLst>
                                            <p:cond delay="0"/>
                                          </p:stCondLst>
                                        </p:cTn>
                                        <p:tgtEl>
                                          <p:spTgt spid="93"/>
                                        </p:tgtEl>
                                        <p:attrNameLst>
                                          <p:attrName>style.visibility</p:attrName>
                                        </p:attrNameLst>
                                      </p:cBhvr>
                                      <p:to>
                                        <p:strVal val="visible"/>
                                      </p:to>
                                    </p:set>
                                    <p:anim calcmode="lin" valueType="num">
                                      <p:cBhvr>
                                        <p:cTn id="100" dur="500" fill="hold"/>
                                        <p:tgtEl>
                                          <p:spTgt spid="93"/>
                                        </p:tgtEl>
                                        <p:attrNameLst>
                                          <p:attrName>ppt_w</p:attrName>
                                        </p:attrNameLst>
                                      </p:cBhvr>
                                      <p:tavLst>
                                        <p:tav tm="0">
                                          <p:val>
                                            <p:fltVal val="0"/>
                                          </p:val>
                                        </p:tav>
                                        <p:tav tm="100000">
                                          <p:val>
                                            <p:strVal val="#ppt_w"/>
                                          </p:val>
                                        </p:tav>
                                      </p:tavLst>
                                    </p:anim>
                                    <p:anim calcmode="lin" valueType="num">
                                      <p:cBhvr>
                                        <p:cTn id="101" dur="500" fill="hold"/>
                                        <p:tgtEl>
                                          <p:spTgt spid="93"/>
                                        </p:tgtEl>
                                        <p:attrNameLst>
                                          <p:attrName>ppt_h</p:attrName>
                                        </p:attrNameLst>
                                      </p:cBhvr>
                                      <p:tavLst>
                                        <p:tav tm="0">
                                          <p:val>
                                            <p:fltVal val="0"/>
                                          </p:val>
                                        </p:tav>
                                        <p:tav tm="100000">
                                          <p:val>
                                            <p:strVal val="#ppt_h"/>
                                          </p:val>
                                        </p:tav>
                                      </p:tavLst>
                                    </p:anim>
                                    <p:animEffect transition="in" filter="fade">
                                      <p:cBhvr>
                                        <p:cTn id="102" dur="500"/>
                                        <p:tgtEl>
                                          <p:spTgt spid="93"/>
                                        </p:tgtEl>
                                      </p:cBhvr>
                                    </p:animEffect>
                                  </p:childTnLst>
                                </p:cTn>
                              </p:par>
                            </p:childTnLst>
                          </p:cTn>
                        </p:par>
                        <p:par>
                          <p:cTn id="103" fill="hold">
                            <p:stCondLst>
                              <p:cond delay="9500"/>
                            </p:stCondLst>
                            <p:childTnLst>
                              <p:par>
                                <p:cTn id="104" presetID="14" presetClass="entr" presetSubtype="10" fill="hold" grpId="0" nodeType="afterEffect">
                                  <p:stCondLst>
                                    <p:cond delay="0"/>
                                  </p:stCondLst>
                                  <p:childTnLst>
                                    <p:set>
                                      <p:cBhvr>
                                        <p:cTn id="105" dur="1" fill="hold">
                                          <p:stCondLst>
                                            <p:cond delay="0"/>
                                          </p:stCondLst>
                                        </p:cTn>
                                        <p:tgtEl>
                                          <p:spTgt spid="98"/>
                                        </p:tgtEl>
                                        <p:attrNameLst>
                                          <p:attrName>style.visibility</p:attrName>
                                        </p:attrNameLst>
                                      </p:cBhvr>
                                      <p:to>
                                        <p:strVal val="visible"/>
                                      </p:to>
                                    </p:set>
                                    <p:animEffect transition="in" filter="randombar(horizontal)">
                                      <p:cBhvr>
                                        <p:cTn id="106" dur="500"/>
                                        <p:tgtEl>
                                          <p:spTgt spid="98"/>
                                        </p:tgtEl>
                                      </p:cBhvr>
                                    </p:animEffect>
                                  </p:childTnLst>
                                </p:cTn>
                              </p:par>
                            </p:childTnLst>
                          </p:cTn>
                        </p:par>
                        <p:par>
                          <p:cTn id="107" fill="hold">
                            <p:stCondLst>
                              <p:cond delay="10000"/>
                            </p:stCondLst>
                            <p:childTnLst>
                              <p:par>
                                <p:cTn id="108" presetID="14" presetClass="entr" presetSubtype="10" fill="hold" grpId="0" nodeType="afterEffect">
                                  <p:stCondLst>
                                    <p:cond delay="0"/>
                                  </p:stCondLst>
                                  <p:childTnLst>
                                    <p:set>
                                      <p:cBhvr>
                                        <p:cTn id="109" dur="1" fill="hold">
                                          <p:stCondLst>
                                            <p:cond delay="0"/>
                                          </p:stCondLst>
                                        </p:cTn>
                                        <p:tgtEl>
                                          <p:spTgt spid="97"/>
                                        </p:tgtEl>
                                        <p:attrNameLst>
                                          <p:attrName>style.visibility</p:attrName>
                                        </p:attrNameLst>
                                      </p:cBhvr>
                                      <p:to>
                                        <p:strVal val="visible"/>
                                      </p:to>
                                    </p:set>
                                    <p:animEffect transition="in" filter="randombar(horizontal)">
                                      <p:cBhvr>
                                        <p:cTn id="110" dur="500"/>
                                        <p:tgtEl>
                                          <p:spTgt spid="97"/>
                                        </p:tgtEl>
                                      </p:cBhvr>
                                    </p:animEffect>
                                  </p:childTnLst>
                                </p:cTn>
                              </p:par>
                            </p:childTnLst>
                          </p:cTn>
                        </p:par>
                        <p:par>
                          <p:cTn id="111" fill="hold">
                            <p:stCondLst>
                              <p:cond delay="10500"/>
                            </p:stCondLst>
                            <p:childTnLst>
                              <p:par>
                                <p:cTn id="112" presetID="2" presetClass="entr" presetSubtype="4" fill="hold" nodeType="afterEffect">
                                  <p:stCondLst>
                                    <p:cond delay="0"/>
                                  </p:stCondLst>
                                  <p:childTnLst>
                                    <p:set>
                                      <p:cBhvr>
                                        <p:cTn id="113" dur="1" fill="hold">
                                          <p:stCondLst>
                                            <p:cond delay="0"/>
                                          </p:stCondLst>
                                        </p:cTn>
                                        <p:tgtEl>
                                          <p:spTgt spid="86"/>
                                        </p:tgtEl>
                                        <p:attrNameLst>
                                          <p:attrName>style.visibility</p:attrName>
                                        </p:attrNameLst>
                                      </p:cBhvr>
                                      <p:to>
                                        <p:strVal val="visible"/>
                                      </p:to>
                                    </p:set>
                                    <p:anim calcmode="lin" valueType="num">
                                      <p:cBhvr additive="base">
                                        <p:cTn id="114" dur="500" fill="hold"/>
                                        <p:tgtEl>
                                          <p:spTgt spid="86"/>
                                        </p:tgtEl>
                                        <p:attrNameLst>
                                          <p:attrName>ppt_x</p:attrName>
                                        </p:attrNameLst>
                                      </p:cBhvr>
                                      <p:tavLst>
                                        <p:tav tm="0">
                                          <p:val>
                                            <p:strVal val="#ppt_x"/>
                                          </p:val>
                                        </p:tav>
                                        <p:tav tm="100000">
                                          <p:val>
                                            <p:strVal val="#ppt_x"/>
                                          </p:val>
                                        </p:tav>
                                      </p:tavLst>
                                    </p:anim>
                                    <p:anim calcmode="lin" valueType="num">
                                      <p:cBhvr additive="base">
                                        <p:cTn id="115" dur="500" fill="hold"/>
                                        <p:tgtEl>
                                          <p:spTgt spid="86"/>
                                        </p:tgtEl>
                                        <p:attrNameLst>
                                          <p:attrName>ppt_y</p:attrName>
                                        </p:attrNameLst>
                                      </p:cBhvr>
                                      <p:tavLst>
                                        <p:tav tm="0">
                                          <p:val>
                                            <p:strVal val="1+#ppt_h/2"/>
                                          </p:val>
                                        </p:tav>
                                        <p:tav tm="100000">
                                          <p:val>
                                            <p:strVal val="#ppt_y"/>
                                          </p:val>
                                        </p:tav>
                                      </p:tavLst>
                                    </p:anim>
                                  </p:childTnLst>
                                </p:cTn>
                              </p:par>
                            </p:childTnLst>
                          </p:cTn>
                        </p:par>
                        <p:par>
                          <p:cTn id="116" fill="hold">
                            <p:stCondLst>
                              <p:cond delay="11000"/>
                            </p:stCondLst>
                            <p:childTnLst>
                              <p:par>
                                <p:cTn id="117" presetID="2" presetClass="entr" presetSubtype="4" fill="hold" grpId="0" nodeType="afterEffect">
                                  <p:stCondLst>
                                    <p:cond delay="0"/>
                                  </p:stCondLst>
                                  <p:childTnLst>
                                    <p:set>
                                      <p:cBhvr>
                                        <p:cTn id="118" dur="1" fill="hold">
                                          <p:stCondLst>
                                            <p:cond delay="0"/>
                                          </p:stCondLst>
                                        </p:cTn>
                                        <p:tgtEl>
                                          <p:spTgt spid="73"/>
                                        </p:tgtEl>
                                        <p:attrNameLst>
                                          <p:attrName>style.visibility</p:attrName>
                                        </p:attrNameLst>
                                      </p:cBhvr>
                                      <p:to>
                                        <p:strVal val="visible"/>
                                      </p:to>
                                    </p:set>
                                    <p:anim calcmode="lin" valueType="num">
                                      <p:cBhvr additive="base">
                                        <p:cTn id="119" dur="500" fill="hold"/>
                                        <p:tgtEl>
                                          <p:spTgt spid="73"/>
                                        </p:tgtEl>
                                        <p:attrNameLst>
                                          <p:attrName>ppt_x</p:attrName>
                                        </p:attrNameLst>
                                      </p:cBhvr>
                                      <p:tavLst>
                                        <p:tav tm="0">
                                          <p:val>
                                            <p:strVal val="#ppt_x"/>
                                          </p:val>
                                        </p:tav>
                                        <p:tav tm="100000">
                                          <p:val>
                                            <p:strVal val="#ppt_x"/>
                                          </p:val>
                                        </p:tav>
                                      </p:tavLst>
                                    </p:anim>
                                    <p:anim calcmode="lin" valueType="num">
                                      <p:cBhvr additive="base">
                                        <p:cTn id="120" dur="500" fill="hold"/>
                                        <p:tgtEl>
                                          <p:spTgt spid="73"/>
                                        </p:tgtEl>
                                        <p:attrNameLst>
                                          <p:attrName>ppt_y</p:attrName>
                                        </p:attrNameLst>
                                      </p:cBhvr>
                                      <p:tavLst>
                                        <p:tav tm="0">
                                          <p:val>
                                            <p:strVal val="1+#ppt_h/2"/>
                                          </p:val>
                                        </p:tav>
                                        <p:tav tm="100000">
                                          <p:val>
                                            <p:strVal val="#ppt_y"/>
                                          </p:val>
                                        </p:tav>
                                      </p:tavLst>
                                    </p:anim>
                                  </p:childTnLst>
                                </p:cTn>
                              </p:par>
                            </p:childTnLst>
                          </p:cTn>
                        </p:par>
                        <p:par>
                          <p:cTn id="121" fill="hold">
                            <p:stCondLst>
                              <p:cond delay="11500"/>
                            </p:stCondLst>
                            <p:childTnLst>
                              <p:par>
                                <p:cTn id="122" presetID="53" presetClass="entr" presetSubtype="16" fill="hold" nodeType="afterEffect">
                                  <p:stCondLst>
                                    <p:cond delay="0"/>
                                  </p:stCondLst>
                                  <p:childTnLst>
                                    <p:set>
                                      <p:cBhvr>
                                        <p:cTn id="123" dur="1" fill="hold">
                                          <p:stCondLst>
                                            <p:cond delay="0"/>
                                          </p:stCondLst>
                                        </p:cTn>
                                        <p:tgtEl>
                                          <p:spTgt spid="94"/>
                                        </p:tgtEl>
                                        <p:attrNameLst>
                                          <p:attrName>style.visibility</p:attrName>
                                        </p:attrNameLst>
                                      </p:cBhvr>
                                      <p:to>
                                        <p:strVal val="visible"/>
                                      </p:to>
                                    </p:set>
                                    <p:anim calcmode="lin" valueType="num">
                                      <p:cBhvr>
                                        <p:cTn id="124" dur="500" fill="hold"/>
                                        <p:tgtEl>
                                          <p:spTgt spid="94"/>
                                        </p:tgtEl>
                                        <p:attrNameLst>
                                          <p:attrName>ppt_w</p:attrName>
                                        </p:attrNameLst>
                                      </p:cBhvr>
                                      <p:tavLst>
                                        <p:tav tm="0">
                                          <p:val>
                                            <p:fltVal val="0"/>
                                          </p:val>
                                        </p:tav>
                                        <p:tav tm="100000">
                                          <p:val>
                                            <p:strVal val="#ppt_w"/>
                                          </p:val>
                                        </p:tav>
                                      </p:tavLst>
                                    </p:anim>
                                    <p:anim calcmode="lin" valueType="num">
                                      <p:cBhvr>
                                        <p:cTn id="125" dur="500" fill="hold"/>
                                        <p:tgtEl>
                                          <p:spTgt spid="94"/>
                                        </p:tgtEl>
                                        <p:attrNameLst>
                                          <p:attrName>ppt_h</p:attrName>
                                        </p:attrNameLst>
                                      </p:cBhvr>
                                      <p:tavLst>
                                        <p:tav tm="0">
                                          <p:val>
                                            <p:fltVal val="0"/>
                                          </p:val>
                                        </p:tav>
                                        <p:tav tm="100000">
                                          <p:val>
                                            <p:strVal val="#ppt_h"/>
                                          </p:val>
                                        </p:tav>
                                      </p:tavLst>
                                    </p:anim>
                                    <p:animEffect transition="in" filter="fade">
                                      <p:cBhvr>
                                        <p:cTn id="126" dur="500"/>
                                        <p:tgtEl>
                                          <p:spTgt spid="94"/>
                                        </p:tgtEl>
                                      </p:cBhvr>
                                    </p:animEffect>
                                  </p:childTnLst>
                                </p:cTn>
                              </p:par>
                            </p:childTnLst>
                          </p:cTn>
                        </p:par>
                        <p:par>
                          <p:cTn id="127" fill="hold">
                            <p:stCondLst>
                              <p:cond delay="12000"/>
                            </p:stCondLst>
                            <p:childTnLst>
                              <p:par>
                                <p:cTn id="128" presetID="14" presetClass="entr" presetSubtype="10" fill="hold" grpId="0" nodeType="afterEffect">
                                  <p:stCondLst>
                                    <p:cond delay="0"/>
                                  </p:stCondLst>
                                  <p:childTnLst>
                                    <p:set>
                                      <p:cBhvr>
                                        <p:cTn id="129" dur="1" fill="hold">
                                          <p:stCondLst>
                                            <p:cond delay="0"/>
                                          </p:stCondLst>
                                        </p:cTn>
                                        <p:tgtEl>
                                          <p:spTgt spid="100"/>
                                        </p:tgtEl>
                                        <p:attrNameLst>
                                          <p:attrName>style.visibility</p:attrName>
                                        </p:attrNameLst>
                                      </p:cBhvr>
                                      <p:to>
                                        <p:strVal val="visible"/>
                                      </p:to>
                                    </p:set>
                                    <p:animEffect transition="in" filter="randombar(horizontal)">
                                      <p:cBhvr>
                                        <p:cTn id="130" dur="500"/>
                                        <p:tgtEl>
                                          <p:spTgt spid="100"/>
                                        </p:tgtEl>
                                      </p:cBhvr>
                                    </p:animEffect>
                                  </p:childTnLst>
                                </p:cTn>
                              </p:par>
                            </p:childTnLst>
                          </p:cTn>
                        </p:par>
                        <p:par>
                          <p:cTn id="131" fill="hold">
                            <p:stCondLst>
                              <p:cond delay="12500"/>
                            </p:stCondLst>
                            <p:childTnLst>
                              <p:par>
                                <p:cTn id="132" presetID="14" presetClass="entr" presetSubtype="10" fill="hold" grpId="0" nodeType="afterEffect">
                                  <p:stCondLst>
                                    <p:cond delay="0"/>
                                  </p:stCondLst>
                                  <p:childTnLst>
                                    <p:set>
                                      <p:cBhvr>
                                        <p:cTn id="133" dur="1" fill="hold">
                                          <p:stCondLst>
                                            <p:cond delay="0"/>
                                          </p:stCondLst>
                                        </p:cTn>
                                        <p:tgtEl>
                                          <p:spTgt spid="99"/>
                                        </p:tgtEl>
                                        <p:attrNameLst>
                                          <p:attrName>style.visibility</p:attrName>
                                        </p:attrNameLst>
                                      </p:cBhvr>
                                      <p:to>
                                        <p:strVal val="visible"/>
                                      </p:to>
                                    </p:set>
                                    <p:animEffect transition="in" filter="randombar(horizontal)">
                                      <p:cBhvr>
                                        <p:cTn id="134"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67" grpId="0" animBg="1"/>
      <p:bldP spid="68" grpId="0" animBg="1"/>
      <p:bldP spid="73" grpId="0" animBg="1"/>
      <p:bldP spid="74" grpId="0" animBg="1"/>
      <p:bldP spid="75" grpId="0" animBg="1"/>
      <p:bldP spid="76" grpId="0" animBg="1"/>
      <p:bldP spid="89" grpId="0"/>
      <p:bldP spid="90" grpId="0"/>
      <p:bldP spid="95" grpId="0"/>
      <p:bldP spid="96" grpId="0"/>
      <p:bldP spid="97" grpId="0"/>
      <p:bldP spid="98" grpId="0"/>
      <p:bldP spid="99" grpId="0"/>
      <p:bldP spid="100" grpId="0"/>
      <p:bldP spid="102" grpId="0"/>
      <p:bldP spid="10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749612" y="167901"/>
            <a:ext cx="2310687" cy="460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latin typeface="微软雅黑" pitchFamily="34" charset="-122"/>
                <a:ea typeface="微软雅黑" pitchFamily="34" charset="-122"/>
              </a:rPr>
              <a:t>点击此处添加标题 </a:t>
            </a:r>
          </a:p>
        </p:txBody>
      </p:sp>
      <p:pic>
        <p:nvPicPr>
          <p:cNvPr id="19" name="图片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6257" y="1175405"/>
            <a:ext cx="5176554" cy="3235346"/>
          </a:xfrm>
          <a:prstGeom prst="rect">
            <a:avLst/>
          </a:prstGeom>
        </p:spPr>
      </p:pic>
      <p:sp>
        <p:nvSpPr>
          <p:cNvPr id="20" name="六边形 19"/>
          <p:cNvSpPr/>
          <p:nvPr/>
        </p:nvSpPr>
        <p:spPr bwMode="auto">
          <a:xfrm rot="5400000">
            <a:off x="5647448" y="1260799"/>
            <a:ext cx="645798" cy="598921"/>
          </a:xfrm>
          <a:prstGeom prst="hexagon">
            <a:avLst/>
          </a:prstGeom>
          <a:ln>
            <a:solidFill>
              <a:schemeClr val="bg1">
                <a:lumMod val="95000"/>
              </a:schemeClr>
            </a:solid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21" name="矩形 20"/>
          <p:cNvSpPr/>
          <p:nvPr/>
        </p:nvSpPr>
        <p:spPr>
          <a:xfrm>
            <a:off x="5670886" y="1402601"/>
            <a:ext cx="658040" cy="313835"/>
          </a:xfrm>
          <a:prstGeom prst="rect">
            <a:avLst/>
          </a:prstGeom>
        </p:spPr>
        <p:txBody>
          <a:bodyPr wrap="square">
            <a:spAutoFit/>
          </a:bodyPr>
          <a:lstStyle/>
          <a:p>
            <a:pPr>
              <a:lnSpc>
                <a:spcPct val="120000"/>
              </a:lnSpc>
              <a:buClr>
                <a:schemeClr val="accent2"/>
              </a:buClr>
              <a:defRPr/>
            </a:pPr>
            <a:r>
              <a:rPr lang="en-US" altLang="zh-CN" sz="1200" dirty="0">
                <a:solidFill>
                  <a:schemeClr val="bg1"/>
                </a:solidFill>
                <a:latin typeface="微软雅黑" pitchFamily="34" charset="-122"/>
                <a:ea typeface="微软雅黑" pitchFamily="34" charset="-122"/>
              </a:rPr>
              <a:t>LOGO</a:t>
            </a:r>
          </a:p>
        </p:txBody>
      </p:sp>
      <p:sp>
        <p:nvSpPr>
          <p:cNvPr id="22" name="矩形 21"/>
          <p:cNvSpPr/>
          <p:nvPr/>
        </p:nvSpPr>
        <p:spPr bwMode="auto">
          <a:xfrm>
            <a:off x="6386722" y="1504399"/>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23" name="直接连接符 22"/>
          <p:cNvCxnSpPr/>
          <p:nvPr/>
        </p:nvCxnSpPr>
        <p:spPr bwMode="auto">
          <a:xfrm>
            <a:off x="6328926" y="1741258"/>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6554112" y="1470887"/>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26" name="TextBox 25"/>
          <p:cNvSpPr txBox="1"/>
          <p:nvPr/>
        </p:nvSpPr>
        <p:spPr>
          <a:xfrm>
            <a:off x="6300729" y="1786655"/>
            <a:ext cx="2416596" cy="2861439"/>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添加你的文字添加你的文字添加你的文字添加你的文字添加你的文字添加你的文字添加你的文字添加你的文字添加你的文字添加你的文字添加你的文字添加你的文字添加你的文字添加你的文字</a:t>
            </a:r>
          </a:p>
          <a:p>
            <a:pPr>
              <a:lnSpc>
                <a:spcPct val="150000"/>
              </a:lnSpc>
            </a:pPr>
            <a:r>
              <a:rPr lang="zh-CN" altLang="en-US" sz="1200" dirty="0">
                <a:latin typeface="微软雅黑" panose="020B0503020204020204" pitchFamily="34" charset="-122"/>
                <a:ea typeface="微软雅黑" panose="020B0503020204020204" pitchFamily="34" charset="-122"/>
              </a:rPr>
              <a:t>添加你的文字添加你的文字添加你的文字添加你的文字添加你的文字添加你的文字添加你的文字文字添加你的文字添加你的文字</a:t>
            </a:r>
          </a:p>
        </p:txBody>
      </p:sp>
    </p:spTree>
    <p:extLst>
      <p:ext uri="{BB962C8B-B14F-4D97-AF65-F5344CB8AC3E}">
        <p14:creationId xmlns:p14="http://schemas.microsoft.com/office/powerpoint/2010/main" val="274506784"/>
      </p:ext>
    </p:extLst>
  </p:cSld>
  <p:clrMapOvr>
    <a:masterClrMapping/>
  </p:clrMapOvr>
  <p:transition spd="med" advTm="6000">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0-#ppt_w/2"/>
                                          </p:val>
                                        </p:tav>
                                        <p:tav tm="100000">
                                          <p:val>
                                            <p:strVal val="#ppt_x"/>
                                          </p:val>
                                        </p:tav>
                                      </p:tavLst>
                                    </p:anim>
                                    <p:anim calcmode="lin" valueType="num">
                                      <p:cBhvr additive="base">
                                        <p:cTn id="13" dur="500" fill="hold"/>
                                        <p:tgtEl>
                                          <p:spTgt spid="1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53" presetClass="entr" presetSubtype="16"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ppt_w</p:attrName>
                                        </p:attrNameLst>
                                      </p:cBhvr>
                                      <p:tavLst>
                                        <p:tav tm="0">
                                          <p:val>
                                            <p:fltVal val="0"/>
                                          </p:val>
                                        </p:tav>
                                        <p:tav tm="100000">
                                          <p:val>
                                            <p:strVal val="#ppt_w"/>
                                          </p:val>
                                        </p:tav>
                                      </p:tavLst>
                                    </p:anim>
                                    <p:anim calcmode="lin" valueType="num">
                                      <p:cBhvr>
                                        <p:cTn id="29" dur="500" fill="hold"/>
                                        <p:tgtEl>
                                          <p:spTgt spid="22"/>
                                        </p:tgtEl>
                                        <p:attrNameLst>
                                          <p:attrName>ppt_h</p:attrName>
                                        </p:attrNameLst>
                                      </p:cBhvr>
                                      <p:tavLst>
                                        <p:tav tm="0">
                                          <p:val>
                                            <p:fltVal val="0"/>
                                          </p:val>
                                        </p:tav>
                                        <p:tav tm="100000">
                                          <p:val>
                                            <p:strVal val="#ppt_h"/>
                                          </p:val>
                                        </p:tav>
                                      </p:tavLst>
                                    </p:anim>
                                    <p:animEffect transition="in" filter="fade">
                                      <p:cBhvr>
                                        <p:cTn id="30" dur="500"/>
                                        <p:tgtEl>
                                          <p:spTgt spid="22"/>
                                        </p:tgtEl>
                                      </p:cBhvr>
                                    </p:animEffect>
                                  </p:childTnLst>
                                </p:cTn>
                              </p:par>
                              <p:par>
                                <p:cTn id="31" presetID="2" presetClass="entr" presetSubtype="6"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fill="hold"/>
                                        <p:tgtEl>
                                          <p:spTgt spid="23"/>
                                        </p:tgtEl>
                                        <p:attrNameLst>
                                          <p:attrName>ppt_x</p:attrName>
                                        </p:attrNameLst>
                                      </p:cBhvr>
                                      <p:tavLst>
                                        <p:tav tm="0">
                                          <p:val>
                                            <p:strVal val="1+#ppt_w/2"/>
                                          </p:val>
                                        </p:tav>
                                        <p:tav tm="100000">
                                          <p:val>
                                            <p:strVal val="#ppt_x"/>
                                          </p:val>
                                        </p:tav>
                                      </p:tavLst>
                                    </p:anim>
                                    <p:anim calcmode="lin" valueType="num">
                                      <p:cBhvr additive="base">
                                        <p:cTn id="34" dur="500" fill="hold"/>
                                        <p:tgtEl>
                                          <p:spTgt spid="23"/>
                                        </p:tgtEl>
                                        <p:attrNameLst>
                                          <p:attrName>ppt_y</p:attrName>
                                        </p:attrNameLst>
                                      </p:cBhvr>
                                      <p:tavLst>
                                        <p:tav tm="0">
                                          <p:val>
                                            <p:strVal val="1+#ppt_h/2"/>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1+#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1+#ppt_w/2"/>
                                          </p:val>
                                        </p:tav>
                                        <p:tav tm="100000">
                                          <p:val>
                                            <p:strVal val="#ppt_x"/>
                                          </p:val>
                                        </p:tav>
                                      </p:tavLst>
                                    </p:anim>
                                    <p:anim calcmode="lin" valueType="num">
                                      <p:cBhvr additive="base">
                                        <p:cTn id="42"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0" grpId="0" animBg="1"/>
      <p:bldP spid="21" grpId="0"/>
      <p:bldP spid="22" grpId="0" animBg="1"/>
      <p:bldP spid="25"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892112">
            <a:off x="459490" y="741674"/>
            <a:ext cx="2466196" cy="2317525"/>
          </a:xfrm>
          <a:prstGeom prst="rect">
            <a:avLst/>
          </a:prstGeom>
        </p:spPr>
      </p:pic>
      <p:sp>
        <p:nvSpPr>
          <p:cNvPr id="6" name="椭圆 5"/>
          <p:cNvSpPr/>
          <p:nvPr/>
        </p:nvSpPr>
        <p:spPr bwMode="auto">
          <a:xfrm>
            <a:off x="1087851" y="1124397"/>
            <a:ext cx="1345398" cy="1345398"/>
          </a:xfrm>
          <a:prstGeom prst="ellips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bg1"/>
              </a:solidFill>
              <a:latin typeface="Arial" pitchFamily="34" charset="0"/>
              <a:ea typeface="微软雅黑" pitchFamily="34" charset="-122"/>
            </a:endParaRPr>
          </a:p>
        </p:txBody>
      </p:sp>
      <p:sp>
        <p:nvSpPr>
          <p:cNvPr id="16" name="矩形 15"/>
          <p:cNvSpPr/>
          <p:nvPr/>
        </p:nvSpPr>
        <p:spPr>
          <a:xfrm>
            <a:off x="1345854" y="1468560"/>
            <a:ext cx="755102" cy="646132"/>
          </a:xfrm>
          <a:prstGeom prst="rect">
            <a:avLst/>
          </a:prstGeom>
        </p:spPr>
        <p:txBody>
          <a:bodyPr wrap="none">
            <a:spAutoFit/>
          </a:bodyPr>
          <a:lstStyle/>
          <a:p>
            <a:pPr algn="ctr">
              <a:defRPr/>
            </a:pPr>
            <a:r>
              <a:rPr lang="en-US" altLang="zh-CN" sz="3599" dirty="0">
                <a:solidFill>
                  <a:schemeClr val="bg1"/>
                </a:solidFill>
                <a:latin typeface="微软雅黑" panose="020B0503020204020204" pitchFamily="34" charset="-122"/>
                <a:ea typeface="微软雅黑" panose="020B0503020204020204" pitchFamily="34" charset="-122"/>
              </a:rPr>
              <a:t>01</a:t>
            </a:r>
            <a:endParaRPr lang="zh-CN" altLang="en-US" sz="3599" dirty="0">
              <a:solidFill>
                <a:schemeClr val="bg1"/>
              </a:solidFill>
              <a:latin typeface="微软雅黑" panose="020B0503020204020204" pitchFamily="34" charset="-122"/>
              <a:ea typeface="微软雅黑" panose="020B0503020204020204" pitchFamily="34" charset="-122"/>
            </a:endParaRPr>
          </a:p>
        </p:txBody>
      </p: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892112">
            <a:off x="2363902" y="742933"/>
            <a:ext cx="2466196" cy="2317525"/>
          </a:xfrm>
          <a:prstGeom prst="rect">
            <a:avLst/>
          </a:prstGeom>
        </p:spPr>
      </p:pic>
      <p:sp>
        <p:nvSpPr>
          <p:cNvPr id="18" name="椭圆 17"/>
          <p:cNvSpPr/>
          <p:nvPr/>
        </p:nvSpPr>
        <p:spPr bwMode="auto">
          <a:xfrm>
            <a:off x="2992263" y="1125657"/>
            <a:ext cx="1345398" cy="1345398"/>
          </a:xfrm>
          <a:prstGeom prst="ellipse">
            <a:avLst/>
          </a:prstGeom>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bg1"/>
              </a:solidFill>
              <a:latin typeface="Arial" pitchFamily="34" charset="0"/>
              <a:ea typeface="微软雅黑" pitchFamily="34" charset="-122"/>
            </a:endParaRPr>
          </a:p>
        </p:txBody>
      </p:sp>
      <p:sp>
        <p:nvSpPr>
          <p:cNvPr id="19" name="矩形 18"/>
          <p:cNvSpPr/>
          <p:nvPr/>
        </p:nvSpPr>
        <p:spPr>
          <a:xfrm>
            <a:off x="3250266" y="1469819"/>
            <a:ext cx="755102" cy="646132"/>
          </a:xfrm>
          <a:prstGeom prst="rect">
            <a:avLst/>
          </a:prstGeom>
        </p:spPr>
        <p:txBody>
          <a:bodyPr wrap="none">
            <a:spAutoFit/>
          </a:bodyPr>
          <a:lstStyle/>
          <a:p>
            <a:pPr algn="ctr">
              <a:defRPr/>
            </a:pPr>
            <a:r>
              <a:rPr lang="en-US" altLang="zh-CN" sz="3599" dirty="0">
                <a:solidFill>
                  <a:schemeClr val="bg1"/>
                </a:solidFill>
                <a:latin typeface="微软雅黑" panose="020B0503020204020204" pitchFamily="34" charset="-122"/>
                <a:ea typeface="微软雅黑" panose="020B0503020204020204" pitchFamily="34" charset="-122"/>
              </a:rPr>
              <a:t>02</a:t>
            </a:r>
            <a:endParaRPr lang="zh-CN" altLang="en-US" sz="3599" dirty="0">
              <a:solidFill>
                <a:schemeClr val="bg1"/>
              </a:solidFill>
              <a:latin typeface="微软雅黑" panose="020B0503020204020204" pitchFamily="34" charset="-122"/>
              <a:ea typeface="微软雅黑" panose="020B0503020204020204" pitchFamily="34" charset="-122"/>
            </a:endParaRPr>
          </a:p>
        </p:txBody>
      </p:sp>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892112">
            <a:off x="4268314" y="742933"/>
            <a:ext cx="2466196" cy="2317525"/>
          </a:xfrm>
          <a:prstGeom prst="rect">
            <a:avLst/>
          </a:prstGeom>
        </p:spPr>
      </p:pic>
      <p:sp>
        <p:nvSpPr>
          <p:cNvPr id="21" name="椭圆 20"/>
          <p:cNvSpPr/>
          <p:nvPr/>
        </p:nvSpPr>
        <p:spPr bwMode="auto">
          <a:xfrm>
            <a:off x="4896675" y="1125657"/>
            <a:ext cx="1345398" cy="1345398"/>
          </a:xfrm>
          <a:prstGeom prst="ellips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bg1"/>
              </a:solidFill>
              <a:latin typeface="Arial" pitchFamily="34" charset="0"/>
              <a:ea typeface="微软雅黑" pitchFamily="34" charset="-122"/>
            </a:endParaRPr>
          </a:p>
        </p:txBody>
      </p:sp>
      <p:sp>
        <p:nvSpPr>
          <p:cNvPr id="22" name="矩形 21"/>
          <p:cNvSpPr/>
          <p:nvPr/>
        </p:nvSpPr>
        <p:spPr>
          <a:xfrm>
            <a:off x="5154679" y="1469819"/>
            <a:ext cx="755102" cy="646132"/>
          </a:xfrm>
          <a:prstGeom prst="rect">
            <a:avLst/>
          </a:prstGeom>
        </p:spPr>
        <p:txBody>
          <a:bodyPr wrap="none">
            <a:spAutoFit/>
          </a:bodyPr>
          <a:lstStyle/>
          <a:p>
            <a:pPr algn="ctr">
              <a:defRPr/>
            </a:pPr>
            <a:r>
              <a:rPr lang="en-US" altLang="zh-CN" sz="3599" dirty="0">
                <a:solidFill>
                  <a:schemeClr val="bg1"/>
                </a:solidFill>
                <a:latin typeface="微软雅黑" panose="020B0503020204020204" pitchFamily="34" charset="-122"/>
                <a:ea typeface="微软雅黑" panose="020B0503020204020204" pitchFamily="34" charset="-122"/>
              </a:rPr>
              <a:t>03</a:t>
            </a:r>
            <a:endParaRPr lang="zh-CN" altLang="en-US" sz="3599" dirty="0">
              <a:solidFill>
                <a:schemeClr val="bg1"/>
              </a:solidFill>
              <a:latin typeface="微软雅黑" panose="020B0503020204020204" pitchFamily="34" charset="-122"/>
              <a:ea typeface="微软雅黑" panose="020B0503020204020204" pitchFamily="34" charset="-122"/>
            </a:endParaRPr>
          </a:p>
        </p:txBody>
      </p:sp>
      <p:pic>
        <p:nvPicPr>
          <p:cNvPr id="23" name="图片 2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892112">
            <a:off x="6172726" y="744193"/>
            <a:ext cx="2466196" cy="2317525"/>
          </a:xfrm>
          <a:prstGeom prst="rect">
            <a:avLst/>
          </a:prstGeom>
        </p:spPr>
      </p:pic>
      <p:sp>
        <p:nvSpPr>
          <p:cNvPr id="24" name="椭圆 23"/>
          <p:cNvSpPr/>
          <p:nvPr/>
        </p:nvSpPr>
        <p:spPr bwMode="auto">
          <a:xfrm>
            <a:off x="6801087" y="1126916"/>
            <a:ext cx="1345398" cy="1345398"/>
          </a:xfrm>
          <a:prstGeom prst="ellipse">
            <a:avLst/>
          </a:prstGeom>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bg1"/>
              </a:solidFill>
              <a:latin typeface="Arial" pitchFamily="34" charset="0"/>
              <a:ea typeface="微软雅黑" pitchFamily="34" charset="-122"/>
            </a:endParaRPr>
          </a:p>
        </p:txBody>
      </p:sp>
      <p:sp>
        <p:nvSpPr>
          <p:cNvPr id="25" name="矩形 24"/>
          <p:cNvSpPr/>
          <p:nvPr/>
        </p:nvSpPr>
        <p:spPr>
          <a:xfrm>
            <a:off x="7059091" y="1471079"/>
            <a:ext cx="755102" cy="646132"/>
          </a:xfrm>
          <a:prstGeom prst="rect">
            <a:avLst/>
          </a:prstGeom>
        </p:spPr>
        <p:txBody>
          <a:bodyPr wrap="none">
            <a:spAutoFit/>
          </a:bodyPr>
          <a:lstStyle/>
          <a:p>
            <a:pPr algn="ctr">
              <a:defRPr/>
            </a:pPr>
            <a:r>
              <a:rPr lang="en-US" altLang="zh-CN" sz="3599" dirty="0">
                <a:solidFill>
                  <a:schemeClr val="bg1"/>
                </a:solidFill>
                <a:latin typeface="微软雅黑" panose="020B0503020204020204" pitchFamily="34" charset="-122"/>
                <a:ea typeface="微软雅黑" panose="020B0503020204020204" pitchFamily="34" charset="-122"/>
              </a:rPr>
              <a:t>04</a:t>
            </a:r>
            <a:endParaRPr lang="zh-CN" altLang="en-US" sz="3599" dirty="0">
              <a:solidFill>
                <a:schemeClr val="bg1"/>
              </a:solidFill>
              <a:latin typeface="微软雅黑" panose="020B0503020204020204" pitchFamily="34" charset="-122"/>
              <a:ea typeface="微软雅黑" panose="020B0503020204020204" pitchFamily="34" charset="-122"/>
            </a:endParaRPr>
          </a:p>
        </p:txBody>
      </p:sp>
      <p:sp>
        <p:nvSpPr>
          <p:cNvPr id="26" name="TextBox 20"/>
          <p:cNvSpPr txBox="1"/>
          <p:nvPr/>
        </p:nvSpPr>
        <p:spPr bwMode="auto">
          <a:xfrm>
            <a:off x="983756" y="3490838"/>
            <a:ext cx="1580016" cy="1061501"/>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126"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27" name="TextBox 19"/>
          <p:cNvSpPr txBox="1">
            <a:spLocks noChangeArrowheads="1"/>
          </p:cNvSpPr>
          <p:nvPr/>
        </p:nvSpPr>
        <p:spPr bwMode="auto">
          <a:xfrm>
            <a:off x="918975" y="3137560"/>
            <a:ext cx="1672436" cy="3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126" fontAlgn="base">
              <a:spcBef>
                <a:spcPct val="0"/>
              </a:spcBef>
              <a:spcAft>
                <a:spcPct val="0"/>
              </a:spcAft>
              <a:defRPr/>
            </a:pPr>
            <a:r>
              <a:rPr lang="zh-CN" altLang="zh-CN" sz="1600" b="1" dirty="0">
                <a:solidFill>
                  <a:sysClr val="windowText" lastClr="000000">
                    <a:lumMod val="95000"/>
                    <a:lumOff val="5000"/>
                  </a:sysClr>
                </a:solidFill>
                <a:latin typeface="微软雅黑" pitchFamily="34" charset="-122"/>
                <a:ea typeface="微软雅黑" pitchFamily="34" charset="-122"/>
                <a:cs typeface="宋体" pitchFamily="2" charset="-122"/>
              </a:rPr>
              <a:t>单击添加标题</a:t>
            </a:r>
          </a:p>
        </p:txBody>
      </p:sp>
      <p:sp>
        <p:nvSpPr>
          <p:cNvPr id="28" name="TextBox 20"/>
          <p:cNvSpPr txBox="1"/>
          <p:nvPr/>
        </p:nvSpPr>
        <p:spPr bwMode="auto">
          <a:xfrm>
            <a:off x="2884721" y="3490838"/>
            <a:ext cx="1580016" cy="1061501"/>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126"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29" name="TextBox 19"/>
          <p:cNvSpPr txBox="1">
            <a:spLocks noChangeArrowheads="1"/>
          </p:cNvSpPr>
          <p:nvPr/>
        </p:nvSpPr>
        <p:spPr bwMode="auto">
          <a:xfrm>
            <a:off x="2819941" y="3137560"/>
            <a:ext cx="1672436" cy="3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126" fontAlgn="base">
              <a:spcBef>
                <a:spcPct val="0"/>
              </a:spcBef>
              <a:spcAft>
                <a:spcPct val="0"/>
              </a:spcAft>
              <a:defRPr/>
            </a:pPr>
            <a:r>
              <a:rPr lang="zh-CN" altLang="zh-CN" sz="1600" b="1" dirty="0">
                <a:solidFill>
                  <a:sysClr val="windowText" lastClr="000000">
                    <a:lumMod val="95000"/>
                    <a:lumOff val="5000"/>
                  </a:sysClr>
                </a:solidFill>
                <a:latin typeface="微软雅黑" pitchFamily="34" charset="-122"/>
                <a:ea typeface="微软雅黑" pitchFamily="34" charset="-122"/>
                <a:cs typeface="宋体" pitchFamily="2" charset="-122"/>
              </a:rPr>
              <a:t>单击添加标题</a:t>
            </a:r>
          </a:p>
        </p:txBody>
      </p:sp>
      <p:sp>
        <p:nvSpPr>
          <p:cNvPr id="30" name="TextBox 20"/>
          <p:cNvSpPr txBox="1"/>
          <p:nvPr/>
        </p:nvSpPr>
        <p:spPr bwMode="auto">
          <a:xfrm>
            <a:off x="4796027" y="3490838"/>
            <a:ext cx="1580016" cy="1061501"/>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126"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31" name="TextBox 19"/>
          <p:cNvSpPr txBox="1">
            <a:spLocks noChangeArrowheads="1"/>
          </p:cNvSpPr>
          <p:nvPr/>
        </p:nvSpPr>
        <p:spPr bwMode="auto">
          <a:xfrm>
            <a:off x="4731247" y="3137560"/>
            <a:ext cx="1672436" cy="3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126" fontAlgn="base">
              <a:spcBef>
                <a:spcPct val="0"/>
              </a:spcBef>
              <a:spcAft>
                <a:spcPct val="0"/>
              </a:spcAft>
              <a:defRPr/>
            </a:pPr>
            <a:r>
              <a:rPr lang="zh-CN" altLang="zh-CN" sz="1600" b="1" dirty="0">
                <a:solidFill>
                  <a:sysClr val="windowText" lastClr="000000">
                    <a:lumMod val="95000"/>
                    <a:lumOff val="5000"/>
                  </a:sysClr>
                </a:solidFill>
                <a:latin typeface="微软雅黑" pitchFamily="34" charset="-122"/>
                <a:ea typeface="微软雅黑" pitchFamily="34" charset="-122"/>
                <a:cs typeface="宋体" pitchFamily="2" charset="-122"/>
              </a:rPr>
              <a:t>单击添加标题</a:t>
            </a:r>
          </a:p>
        </p:txBody>
      </p:sp>
      <p:sp>
        <p:nvSpPr>
          <p:cNvPr id="32" name="TextBox 20"/>
          <p:cNvSpPr txBox="1"/>
          <p:nvPr/>
        </p:nvSpPr>
        <p:spPr bwMode="auto">
          <a:xfrm>
            <a:off x="6696992" y="3490838"/>
            <a:ext cx="1580016" cy="1061501"/>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126"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33" name="TextBox 19"/>
          <p:cNvSpPr txBox="1">
            <a:spLocks noChangeArrowheads="1"/>
          </p:cNvSpPr>
          <p:nvPr/>
        </p:nvSpPr>
        <p:spPr bwMode="auto">
          <a:xfrm>
            <a:off x="6632212" y="3137560"/>
            <a:ext cx="1672436" cy="3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126" fontAlgn="base">
              <a:spcBef>
                <a:spcPct val="0"/>
              </a:spcBef>
              <a:spcAft>
                <a:spcPct val="0"/>
              </a:spcAft>
              <a:defRPr/>
            </a:pPr>
            <a:r>
              <a:rPr lang="zh-CN" altLang="zh-CN" sz="1600" b="1" dirty="0">
                <a:solidFill>
                  <a:sysClr val="windowText" lastClr="000000">
                    <a:lumMod val="95000"/>
                    <a:lumOff val="5000"/>
                  </a:sysClr>
                </a:solidFill>
                <a:latin typeface="微软雅黑" pitchFamily="34" charset="-122"/>
                <a:ea typeface="微软雅黑" pitchFamily="34" charset="-122"/>
                <a:cs typeface="宋体" pitchFamily="2" charset="-122"/>
              </a:rPr>
              <a:t>单击添加标题</a:t>
            </a:r>
          </a:p>
        </p:txBody>
      </p:sp>
      <p:sp>
        <p:nvSpPr>
          <p:cNvPr id="35" name="燕尾形 34"/>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36" name="燕尾形 35"/>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37" name="直接连接符 36"/>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8"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spTree>
    <p:extLst>
      <p:ext uri="{BB962C8B-B14F-4D97-AF65-F5344CB8AC3E}">
        <p14:creationId xmlns:p14="http://schemas.microsoft.com/office/powerpoint/2010/main" val="2293424961"/>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250" fill="hold"/>
                                        <p:tgtEl>
                                          <p:spTgt spid="35"/>
                                        </p:tgtEl>
                                        <p:attrNameLst>
                                          <p:attrName>ppt_x</p:attrName>
                                        </p:attrNameLst>
                                      </p:cBhvr>
                                      <p:tavLst>
                                        <p:tav tm="0">
                                          <p:val>
                                            <p:strVal val="0-#ppt_w/2"/>
                                          </p:val>
                                        </p:tav>
                                        <p:tav tm="100000">
                                          <p:val>
                                            <p:strVal val="#ppt_x"/>
                                          </p:val>
                                        </p:tav>
                                      </p:tavLst>
                                    </p:anim>
                                    <p:anim calcmode="lin" valueType="num">
                                      <p:cBhvr additive="base">
                                        <p:cTn id="8" dur="250" fill="hold"/>
                                        <p:tgtEl>
                                          <p:spTgt spid="3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250" fill="hold"/>
                                        <p:tgtEl>
                                          <p:spTgt spid="36"/>
                                        </p:tgtEl>
                                        <p:attrNameLst>
                                          <p:attrName>ppt_x</p:attrName>
                                        </p:attrNameLst>
                                      </p:cBhvr>
                                      <p:tavLst>
                                        <p:tav tm="0">
                                          <p:val>
                                            <p:strVal val="0-#ppt_w/2"/>
                                          </p:val>
                                        </p:tav>
                                        <p:tav tm="100000">
                                          <p:val>
                                            <p:strVal val="#ppt_x"/>
                                          </p:val>
                                        </p:tav>
                                      </p:tavLst>
                                    </p:anim>
                                    <p:anim calcmode="lin" valueType="num">
                                      <p:cBhvr additive="base">
                                        <p:cTn id="13" dur="250" fill="hold"/>
                                        <p:tgtEl>
                                          <p:spTgt spid="36"/>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0-#ppt_w/2"/>
                                          </p:val>
                                        </p:tav>
                                        <p:tav tm="100000">
                                          <p:val>
                                            <p:strVal val="#ppt_x"/>
                                          </p:val>
                                        </p:tav>
                                      </p:tavLst>
                                    </p:anim>
                                    <p:anim calcmode="lin" valueType="num">
                                      <p:cBhvr additive="base">
                                        <p:cTn id="18" dur="500" fill="hold"/>
                                        <p:tgtEl>
                                          <p:spTgt spid="37"/>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0-#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8"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0-#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16" presetClass="entr" presetSubtype="21"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arn(inVertical)">
                                      <p:cBhvr>
                                        <p:cTn id="32" dur="500"/>
                                        <p:tgtEl>
                                          <p:spTgt spid="6"/>
                                        </p:tgtEl>
                                      </p:cBhvr>
                                    </p:animEffect>
                                  </p:childTnLst>
                                </p:cTn>
                              </p:par>
                            </p:childTnLst>
                          </p:cTn>
                        </p:par>
                        <p:par>
                          <p:cTn id="33" fill="hold">
                            <p:stCondLst>
                              <p:cond delay="2500"/>
                            </p:stCondLst>
                            <p:childTnLst>
                              <p:par>
                                <p:cTn id="34" presetID="14" presetClass="entr" presetSubtype="1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randombar(horizontal)">
                                      <p:cBhvr>
                                        <p:cTn id="36" dur="500"/>
                                        <p:tgtEl>
                                          <p:spTgt spid="16"/>
                                        </p:tgtEl>
                                      </p:cBhvr>
                                    </p:animEffect>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1000"/>
                                        <p:tgtEl>
                                          <p:spTgt spid="27"/>
                                        </p:tgtEl>
                                      </p:cBhvr>
                                    </p:animEffect>
                                    <p:anim calcmode="lin" valueType="num">
                                      <p:cBhvr>
                                        <p:cTn id="41" dur="1000" fill="hold"/>
                                        <p:tgtEl>
                                          <p:spTgt spid="27"/>
                                        </p:tgtEl>
                                        <p:attrNameLst>
                                          <p:attrName>ppt_x</p:attrName>
                                        </p:attrNameLst>
                                      </p:cBhvr>
                                      <p:tavLst>
                                        <p:tav tm="0">
                                          <p:val>
                                            <p:strVal val="#ppt_x"/>
                                          </p:val>
                                        </p:tav>
                                        <p:tav tm="100000">
                                          <p:val>
                                            <p:strVal val="#ppt_x"/>
                                          </p:val>
                                        </p:tav>
                                      </p:tavLst>
                                    </p:anim>
                                    <p:anim calcmode="lin" valueType="num">
                                      <p:cBhvr>
                                        <p:cTn id="42" dur="1000" fill="hold"/>
                                        <p:tgtEl>
                                          <p:spTgt spid="27"/>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childTnLst>
                          </p:cTn>
                        </p:par>
                        <p:par>
                          <p:cTn id="49" fill="hold">
                            <p:stCondLst>
                              <p:cond delay="5000"/>
                            </p:stCondLst>
                            <p:childTnLst>
                              <p:par>
                                <p:cTn id="50" presetID="2" presetClass="entr" presetSubtype="8"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0-#ppt_w/2"/>
                                          </p:val>
                                        </p:tav>
                                        <p:tav tm="100000">
                                          <p:val>
                                            <p:strVal val="#ppt_x"/>
                                          </p:val>
                                        </p:tav>
                                      </p:tavLst>
                                    </p:anim>
                                    <p:anim calcmode="lin" valueType="num">
                                      <p:cBhvr additive="base">
                                        <p:cTn id="53" dur="500" fill="hold"/>
                                        <p:tgtEl>
                                          <p:spTgt spid="17"/>
                                        </p:tgtEl>
                                        <p:attrNameLst>
                                          <p:attrName>ppt_y</p:attrName>
                                        </p:attrNameLst>
                                      </p:cBhvr>
                                      <p:tavLst>
                                        <p:tav tm="0">
                                          <p:val>
                                            <p:strVal val="#ppt_y"/>
                                          </p:val>
                                        </p:tav>
                                        <p:tav tm="100000">
                                          <p:val>
                                            <p:strVal val="#ppt_y"/>
                                          </p:val>
                                        </p:tav>
                                      </p:tavLst>
                                    </p:anim>
                                  </p:childTnLst>
                                </p:cTn>
                              </p:par>
                            </p:childTnLst>
                          </p:cTn>
                        </p:par>
                        <p:par>
                          <p:cTn id="54" fill="hold">
                            <p:stCondLst>
                              <p:cond delay="5500"/>
                            </p:stCondLst>
                            <p:childTnLst>
                              <p:par>
                                <p:cTn id="55" presetID="22" presetClass="entr" presetSubtype="4" fill="hold" grpId="0" nodeType="after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childTnLst>
                          </p:cTn>
                        </p:par>
                        <p:par>
                          <p:cTn id="58" fill="hold">
                            <p:stCondLst>
                              <p:cond delay="6000"/>
                            </p:stCondLst>
                            <p:childTnLst>
                              <p:par>
                                <p:cTn id="59" presetID="14" presetClass="entr" presetSubtype="10"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randombar(horizontal)">
                                      <p:cBhvr>
                                        <p:cTn id="61" dur="500"/>
                                        <p:tgtEl>
                                          <p:spTgt spid="19"/>
                                        </p:tgtEl>
                                      </p:cBhvr>
                                    </p:animEffect>
                                  </p:childTnLst>
                                </p:cTn>
                              </p:par>
                            </p:childTnLst>
                          </p:cTn>
                        </p:par>
                        <p:par>
                          <p:cTn id="62" fill="hold">
                            <p:stCondLst>
                              <p:cond delay="6500"/>
                            </p:stCondLst>
                            <p:childTnLst>
                              <p:par>
                                <p:cTn id="63" presetID="42" presetClass="entr" presetSubtype="0" fill="hold" grpId="0" nodeType="after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fade">
                                      <p:cBhvr>
                                        <p:cTn id="65" dur="1000"/>
                                        <p:tgtEl>
                                          <p:spTgt spid="29"/>
                                        </p:tgtEl>
                                      </p:cBhvr>
                                    </p:animEffect>
                                    <p:anim calcmode="lin" valueType="num">
                                      <p:cBhvr>
                                        <p:cTn id="66" dur="1000" fill="hold"/>
                                        <p:tgtEl>
                                          <p:spTgt spid="29"/>
                                        </p:tgtEl>
                                        <p:attrNameLst>
                                          <p:attrName>ppt_x</p:attrName>
                                        </p:attrNameLst>
                                      </p:cBhvr>
                                      <p:tavLst>
                                        <p:tav tm="0">
                                          <p:val>
                                            <p:strVal val="#ppt_x"/>
                                          </p:val>
                                        </p:tav>
                                        <p:tav tm="100000">
                                          <p:val>
                                            <p:strVal val="#ppt_x"/>
                                          </p:val>
                                        </p:tav>
                                      </p:tavLst>
                                    </p:anim>
                                    <p:anim calcmode="lin" valueType="num">
                                      <p:cBhvr>
                                        <p:cTn id="67" dur="1000" fill="hold"/>
                                        <p:tgtEl>
                                          <p:spTgt spid="29"/>
                                        </p:tgtEl>
                                        <p:attrNameLst>
                                          <p:attrName>ppt_y</p:attrName>
                                        </p:attrNameLst>
                                      </p:cBhvr>
                                      <p:tavLst>
                                        <p:tav tm="0">
                                          <p:val>
                                            <p:strVal val="#ppt_y+.1"/>
                                          </p:val>
                                        </p:tav>
                                        <p:tav tm="100000">
                                          <p:val>
                                            <p:strVal val="#ppt_y"/>
                                          </p:val>
                                        </p:tav>
                                      </p:tavLst>
                                    </p:anim>
                                  </p:childTnLst>
                                </p:cTn>
                              </p:par>
                            </p:childTnLst>
                          </p:cTn>
                        </p:par>
                        <p:par>
                          <p:cTn id="68" fill="hold">
                            <p:stCondLst>
                              <p:cond delay="7500"/>
                            </p:stCondLst>
                            <p:childTnLst>
                              <p:par>
                                <p:cTn id="69" presetID="42"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1000"/>
                                        <p:tgtEl>
                                          <p:spTgt spid="28"/>
                                        </p:tgtEl>
                                      </p:cBhvr>
                                    </p:animEffect>
                                    <p:anim calcmode="lin" valueType="num">
                                      <p:cBhvr>
                                        <p:cTn id="72" dur="1000" fill="hold"/>
                                        <p:tgtEl>
                                          <p:spTgt spid="28"/>
                                        </p:tgtEl>
                                        <p:attrNameLst>
                                          <p:attrName>ppt_x</p:attrName>
                                        </p:attrNameLst>
                                      </p:cBhvr>
                                      <p:tavLst>
                                        <p:tav tm="0">
                                          <p:val>
                                            <p:strVal val="#ppt_x"/>
                                          </p:val>
                                        </p:tav>
                                        <p:tav tm="100000">
                                          <p:val>
                                            <p:strVal val="#ppt_x"/>
                                          </p:val>
                                        </p:tav>
                                      </p:tavLst>
                                    </p:anim>
                                    <p:anim calcmode="lin" valueType="num">
                                      <p:cBhvr>
                                        <p:cTn id="73" dur="1000" fill="hold"/>
                                        <p:tgtEl>
                                          <p:spTgt spid="28"/>
                                        </p:tgtEl>
                                        <p:attrNameLst>
                                          <p:attrName>ppt_y</p:attrName>
                                        </p:attrNameLst>
                                      </p:cBhvr>
                                      <p:tavLst>
                                        <p:tav tm="0">
                                          <p:val>
                                            <p:strVal val="#ppt_y+.1"/>
                                          </p:val>
                                        </p:tav>
                                        <p:tav tm="100000">
                                          <p:val>
                                            <p:strVal val="#ppt_y"/>
                                          </p:val>
                                        </p:tav>
                                      </p:tavLst>
                                    </p:anim>
                                  </p:childTnLst>
                                </p:cTn>
                              </p:par>
                            </p:childTnLst>
                          </p:cTn>
                        </p:par>
                        <p:par>
                          <p:cTn id="74" fill="hold">
                            <p:stCondLst>
                              <p:cond delay="8500"/>
                            </p:stCondLst>
                            <p:childTnLst>
                              <p:par>
                                <p:cTn id="75" presetID="2" presetClass="entr" presetSubtype="8" fill="hold"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0-#ppt_w/2"/>
                                          </p:val>
                                        </p:tav>
                                        <p:tav tm="100000">
                                          <p:val>
                                            <p:strVal val="#ppt_x"/>
                                          </p:val>
                                        </p:tav>
                                      </p:tavLst>
                                    </p:anim>
                                    <p:anim calcmode="lin" valueType="num">
                                      <p:cBhvr additive="base">
                                        <p:cTn id="78" dur="500" fill="hold"/>
                                        <p:tgtEl>
                                          <p:spTgt spid="20"/>
                                        </p:tgtEl>
                                        <p:attrNameLst>
                                          <p:attrName>ppt_y</p:attrName>
                                        </p:attrNameLst>
                                      </p:cBhvr>
                                      <p:tavLst>
                                        <p:tav tm="0">
                                          <p:val>
                                            <p:strVal val="#ppt_y"/>
                                          </p:val>
                                        </p:tav>
                                        <p:tav tm="100000">
                                          <p:val>
                                            <p:strVal val="#ppt_y"/>
                                          </p:val>
                                        </p:tav>
                                      </p:tavLst>
                                    </p:anim>
                                  </p:childTnLst>
                                </p:cTn>
                              </p:par>
                            </p:childTnLst>
                          </p:cTn>
                        </p:par>
                        <p:par>
                          <p:cTn id="79" fill="hold">
                            <p:stCondLst>
                              <p:cond delay="9000"/>
                            </p:stCondLst>
                            <p:childTnLst>
                              <p:par>
                                <p:cTn id="80" presetID="21" presetClass="entr" presetSubtype="1"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heel(1)">
                                      <p:cBhvr>
                                        <p:cTn id="82" dur="500"/>
                                        <p:tgtEl>
                                          <p:spTgt spid="21"/>
                                        </p:tgtEl>
                                      </p:cBhvr>
                                    </p:animEffect>
                                  </p:childTnLst>
                                </p:cTn>
                              </p:par>
                            </p:childTnLst>
                          </p:cTn>
                        </p:par>
                        <p:par>
                          <p:cTn id="83" fill="hold">
                            <p:stCondLst>
                              <p:cond delay="9500"/>
                            </p:stCondLst>
                            <p:childTnLst>
                              <p:par>
                                <p:cTn id="84" presetID="14" presetClass="entr" presetSubtype="10" fill="hold" grpId="0" nodeType="after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randombar(horizontal)">
                                      <p:cBhvr>
                                        <p:cTn id="86" dur="500"/>
                                        <p:tgtEl>
                                          <p:spTgt spid="22"/>
                                        </p:tgtEl>
                                      </p:cBhvr>
                                    </p:animEffect>
                                  </p:childTnLst>
                                </p:cTn>
                              </p:par>
                            </p:childTnLst>
                          </p:cTn>
                        </p:par>
                        <p:par>
                          <p:cTn id="87" fill="hold">
                            <p:stCondLst>
                              <p:cond delay="10000"/>
                            </p:stCondLst>
                            <p:childTnLst>
                              <p:par>
                                <p:cTn id="88" presetID="42" presetClass="entr" presetSubtype="0" fill="hold" grpId="0" nodeType="after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fade">
                                      <p:cBhvr>
                                        <p:cTn id="90" dur="1000"/>
                                        <p:tgtEl>
                                          <p:spTgt spid="31"/>
                                        </p:tgtEl>
                                      </p:cBhvr>
                                    </p:animEffect>
                                    <p:anim calcmode="lin" valueType="num">
                                      <p:cBhvr>
                                        <p:cTn id="91" dur="1000" fill="hold"/>
                                        <p:tgtEl>
                                          <p:spTgt spid="31"/>
                                        </p:tgtEl>
                                        <p:attrNameLst>
                                          <p:attrName>ppt_x</p:attrName>
                                        </p:attrNameLst>
                                      </p:cBhvr>
                                      <p:tavLst>
                                        <p:tav tm="0">
                                          <p:val>
                                            <p:strVal val="#ppt_x"/>
                                          </p:val>
                                        </p:tav>
                                        <p:tav tm="100000">
                                          <p:val>
                                            <p:strVal val="#ppt_x"/>
                                          </p:val>
                                        </p:tav>
                                      </p:tavLst>
                                    </p:anim>
                                    <p:anim calcmode="lin" valueType="num">
                                      <p:cBhvr>
                                        <p:cTn id="92" dur="1000" fill="hold"/>
                                        <p:tgtEl>
                                          <p:spTgt spid="31"/>
                                        </p:tgtEl>
                                        <p:attrNameLst>
                                          <p:attrName>ppt_y</p:attrName>
                                        </p:attrNameLst>
                                      </p:cBhvr>
                                      <p:tavLst>
                                        <p:tav tm="0">
                                          <p:val>
                                            <p:strVal val="#ppt_y+.1"/>
                                          </p:val>
                                        </p:tav>
                                        <p:tav tm="100000">
                                          <p:val>
                                            <p:strVal val="#ppt_y"/>
                                          </p:val>
                                        </p:tav>
                                      </p:tavLst>
                                    </p:anim>
                                  </p:childTnLst>
                                </p:cTn>
                              </p:par>
                            </p:childTnLst>
                          </p:cTn>
                        </p:par>
                        <p:par>
                          <p:cTn id="93" fill="hold">
                            <p:stCondLst>
                              <p:cond delay="11000"/>
                            </p:stCondLst>
                            <p:childTnLst>
                              <p:par>
                                <p:cTn id="94" presetID="42" presetClass="entr" presetSubtype="0" fill="hold" grpId="0" nodeType="after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fade">
                                      <p:cBhvr>
                                        <p:cTn id="96" dur="1000"/>
                                        <p:tgtEl>
                                          <p:spTgt spid="30"/>
                                        </p:tgtEl>
                                      </p:cBhvr>
                                    </p:animEffect>
                                    <p:anim calcmode="lin" valueType="num">
                                      <p:cBhvr>
                                        <p:cTn id="97" dur="1000" fill="hold"/>
                                        <p:tgtEl>
                                          <p:spTgt spid="30"/>
                                        </p:tgtEl>
                                        <p:attrNameLst>
                                          <p:attrName>ppt_x</p:attrName>
                                        </p:attrNameLst>
                                      </p:cBhvr>
                                      <p:tavLst>
                                        <p:tav tm="0">
                                          <p:val>
                                            <p:strVal val="#ppt_x"/>
                                          </p:val>
                                        </p:tav>
                                        <p:tav tm="100000">
                                          <p:val>
                                            <p:strVal val="#ppt_x"/>
                                          </p:val>
                                        </p:tav>
                                      </p:tavLst>
                                    </p:anim>
                                    <p:anim calcmode="lin" valueType="num">
                                      <p:cBhvr>
                                        <p:cTn id="98" dur="1000" fill="hold"/>
                                        <p:tgtEl>
                                          <p:spTgt spid="30"/>
                                        </p:tgtEl>
                                        <p:attrNameLst>
                                          <p:attrName>ppt_y</p:attrName>
                                        </p:attrNameLst>
                                      </p:cBhvr>
                                      <p:tavLst>
                                        <p:tav tm="0">
                                          <p:val>
                                            <p:strVal val="#ppt_y+.1"/>
                                          </p:val>
                                        </p:tav>
                                        <p:tav tm="100000">
                                          <p:val>
                                            <p:strVal val="#ppt_y"/>
                                          </p:val>
                                        </p:tav>
                                      </p:tavLst>
                                    </p:anim>
                                  </p:childTnLst>
                                </p:cTn>
                              </p:par>
                            </p:childTnLst>
                          </p:cTn>
                        </p:par>
                        <p:par>
                          <p:cTn id="99" fill="hold">
                            <p:stCondLst>
                              <p:cond delay="12000"/>
                            </p:stCondLst>
                            <p:childTnLst>
                              <p:par>
                                <p:cTn id="100" presetID="2" presetClass="entr" presetSubtype="8" fill="hold" nodeType="after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500" fill="hold"/>
                                        <p:tgtEl>
                                          <p:spTgt spid="23"/>
                                        </p:tgtEl>
                                        <p:attrNameLst>
                                          <p:attrName>ppt_x</p:attrName>
                                        </p:attrNameLst>
                                      </p:cBhvr>
                                      <p:tavLst>
                                        <p:tav tm="0">
                                          <p:val>
                                            <p:strVal val="0-#ppt_w/2"/>
                                          </p:val>
                                        </p:tav>
                                        <p:tav tm="100000">
                                          <p:val>
                                            <p:strVal val="#ppt_x"/>
                                          </p:val>
                                        </p:tav>
                                      </p:tavLst>
                                    </p:anim>
                                    <p:anim calcmode="lin" valueType="num">
                                      <p:cBhvr additive="base">
                                        <p:cTn id="103" dur="500" fill="hold"/>
                                        <p:tgtEl>
                                          <p:spTgt spid="23"/>
                                        </p:tgtEl>
                                        <p:attrNameLst>
                                          <p:attrName>ppt_y</p:attrName>
                                        </p:attrNameLst>
                                      </p:cBhvr>
                                      <p:tavLst>
                                        <p:tav tm="0">
                                          <p:val>
                                            <p:strVal val="#ppt_y"/>
                                          </p:val>
                                        </p:tav>
                                        <p:tav tm="100000">
                                          <p:val>
                                            <p:strVal val="#ppt_y"/>
                                          </p:val>
                                        </p:tav>
                                      </p:tavLst>
                                    </p:anim>
                                  </p:childTnLst>
                                </p:cTn>
                              </p:par>
                            </p:childTnLst>
                          </p:cTn>
                        </p:par>
                        <p:par>
                          <p:cTn id="104" fill="hold">
                            <p:stCondLst>
                              <p:cond delay="12500"/>
                            </p:stCondLst>
                            <p:childTnLst>
                              <p:par>
                                <p:cTn id="105" presetID="21" presetClass="entr" presetSubtype="1" fill="hold" grpId="0" nodeType="afterEffect">
                                  <p:stCondLst>
                                    <p:cond delay="0"/>
                                  </p:stCondLst>
                                  <p:childTnLst>
                                    <p:set>
                                      <p:cBhvr>
                                        <p:cTn id="106" dur="1" fill="hold">
                                          <p:stCondLst>
                                            <p:cond delay="0"/>
                                          </p:stCondLst>
                                        </p:cTn>
                                        <p:tgtEl>
                                          <p:spTgt spid="24"/>
                                        </p:tgtEl>
                                        <p:attrNameLst>
                                          <p:attrName>style.visibility</p:attrName>
                                        </p:attrNameLst>
                                      </p:cBhvr>
                                      <p:to>
                                        <p:strVal val="visible"/>
                                      </p:to>
                                    </p:set>
                                    <p:animEffect transition="in" filter="wheel(1)">
                                      <p:cBhvr>
                                        <p:cTn id="107" dur="2000"/>
                                        <p:tgtEl>
                                          <p:spTgt spid="24"/>
                                        </p:tgtEl>
                                      </p:cBhvr>
                                    </p:animEffect>
                                  </p:childTnLst>
                                </p:cTn>
                              </p:par>
                            </p:childTnLst>
                          </p:cTn>
                        </p:par>
                        <p:par>
                          <p:cTn id="108" fill="hold">
                            <p:stCondLst>
                              <p:cond delay="14500"/>
                            </p:stCondLst>
                            <p:childTnLst>
                              <p:par>
                                <p:cTn id="109" presetID="14" presetClass="entr" presetSubtype="1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randombar(horizontal)">
                                      <p:cBhvr>
                                        <p:cTn id="111" dur="500"/>
                                        <p:tgtEl>
                                          <p:spTgt spid="25"/>
                                        </p:tgtEl>
                                      </p:cBhvr>
                                    </p:animEffect>
                                  </p:childTnLst>
                                </p:cTn>
                              </p:par>
                            </p:childTnLst>
                          </p:cTn>
                        </p:par>
                        <p:par>
                          <p:cTn id="112" fill="hold">
                            <p:stCondLst>
                              <p:cond delay="15000"/>
                            </p:stCondLst>
                            <p:childTnLst>
                              <p:par>
                                <p:cTn id="113" presetID="42" presetClass="entr" presetSubtype="0" fill="hold" grpId="0" nodeType="afterEffect">
                                  <p:stCondLst>
                                    <p:cond delay="0"/>
                                  </p:stCondLst>
                                  <p:childTnLst>
                                    <p:set>
                                      <p:cBhvr>
                                        <p:cTn id="114" dur="1" fill="hold">
                                          <p:stCondLst>
                                            <p:cond delay="0"/>
                                          </p:stCondLst>
                                        </p:cTn>
                                        <p:tgtEl>
                                          <p:spTgt spid="33"/>
                                        </p:tgtEl>
                                        <p:attrNameLst>
                                          <p:attrName>style.visibility</p:attrName>
                                        </p:attrNameLst>
                                      </p:cBhvr>
                                      <p:to>
                                        <p:strVal val="visible"/>
                                      </p:to>
                                    </p:set>
                                    <p:animEffect transition="in" filter="fade">
                                      <p:cBhvr>
                                        <p:cTn id="115" dur="1000"/>
                                        <p:tgtEl>
                                          <p:spTgt spid="33"/>
                                        </p:tgtEl>
                                      </p:cBhvr>
                                    </p:animEffect>
                                    <p:anim calcmode="lin" valueType="num">
                                      <p:cBhvr>
                                        <p:cTn id="116" dur="1000" fill="hold"/>
                                        <p:tgtEl>
                                          <p:spTgt spid="33"/>
                                        </p:tgtEl>
                                        <p:attrNameLst>
                                          <p:attrName>ppt_x</p:attrName>
                                        </p:attrNameLst>
                                      </p:cBhvr>
                                      <p:tavLst>
                                        <p:tav tm="0">
                                          <p:val>
                                            <p:strVal val="#ppt_x"/>
                                          </p:val>
                                        </p:tav>
                                        <p:tav tm="100000">
                                          <p:val>
                                            <p:strVal val="#ppt_x"/>
                                          </p:val>
                                        </p:tav>
                                      </p:tavLst>
                                    </p:anim>
                                    <p:anim calcmode="lin" valueType="num">
                                      <p:cBhvr>
                                        <p:cTn id="117" dur="1000" fill="hold"/>
                                        <p:tgtEl>
                                          <p:spTgt spid="33"/>
                                        </p:tgtEl>
                                        <p:attrNameLst>
                                          <p:attrName>ppt_y</p:attrName>
                                        </p:attrNameLst>
                                      </p:cBhvr>
                                      <p:tavLst>
                                        <p:tav tm="0">
                                          <p:val>
                                            <p:strVal val="#ppt_y+.1"/>
                                          </p:val>
                                        </p:tav>
                                        <p:tav tm="100000">
                                          <p:val>
                                            <p:strVal val="#ppt_y"/>
                                          </p:val>
                                        </p:tav>
                                      </p:tavLst>
                                    </p:anim>
                                  </p:childTnLst>
                                </p:cTn>
                              </p:par>
                            </p:childTnLst>
                          </p:cTn>
                        </p:par>
                        <p:par>
                          <p:cTn id="118" fill="hold">
                            <p:stCondLst>
                              <p:cond delay="16000"/>
                            </p:stCondLst>
                            <p:childTnLst>
                              <p:par>
                                <p:cTn id="119" presetID="42" presetClass="entr" presetSubtype="0" fill="hold" grpId="0" nodeType="afterEffect">
                                  <p:stCondLst>
                                    <p:cond delay="0"/>
                                  </p:stCondLst>
                                  <p:childTnLst>
                                    <p:set>
                                      <p:cBhvr>
                                        <p:cTn id="120" dur="1" fill="hold">
                                          <p:stCondLst>
                                            <p:cond delay="0"/>
                                          </p:stCondLst>
                                        </p:cTn>
                                        <p:tgtEl>
                                          <p:spTgt spid="32"/>
                                        </p:tgtEl>
                                        <p:attrNameLst>
                                          <p:attrName>style.visibility</p:attrName>
                                        </p:attrNameLst>
                                      </p:cBhvr>
                                      <p:to>
                                        <p:strVal val="visible"/>
                                      </p:to>
                                    </p:set>
                                    <p:animEffect transition="in" filter="fade">
                                      <p:cBhvr>
                                        <p:cTn id="121" dur="1000"/>
                                        <p:tgtEl>
                                          <p:spTgt spid="32"/>
                                        </p:tgtEl>
                                      </p:cBhvr>
                                    </p:animEffect>
                                    <p:anim calcmode="lin" valueType="num">
                                      <p:cBhvr>
                                        <p:cTn id="122" dur="1000" fill="hold"/>
                                        <p:tgtEl>
                                          <p:spTgt spid="32"/>
                                        </p:tgtEl>
                                        <p:attrNameLst>
                                          <p:attrName>ppt_x</p:attrName>
                                        </p:attrNameLst>
                                      </p:cBhvr>
                                      <p:tavLst>
                                        <p:tav tm="0">
                                          <p:val>
                                            <p:strVal val="#ppt_x"/>
                                          </p:val>
                                        </p:tav>
                                        <p:tav tm="100000">
                                          <p:val>
                                            <p:strVal val="#ppt_x"/>
                                          </p:val>
                                        </p:tav>
                                      </p:tavLst>
                                    </p:anim>
                                    <p:anim calcmode="lin" valueType="num">
                                      <p:cBhvr>
                                        <p:cTn id="123"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P spid="18" grpId="0" animBg="1"/>
      <p:bldP spid="19" grpId="0"/>
      <p:bldP spid="21" grpId="0" animBg="1"/>
      <p:bldP spid="22" grpId="0"/>
      <p:bldP spid="24" grpId="0" animBg="1"/>
      <p:bldP spid="25" grpId="0"/>
      <p:bldP spid="26" grpId="0"/>
      <p:bldP spid="27" grpId="0"/>
      <p:bldP spid="28" grpId="0"/>
      <p:bldP spid="29" grpId="0"/>
      <p:bldP spid="30" grpId="0"/>
      <p:bldP spid="31" grpId="0"/>
      <p:bldP spid="32" grpId="0"/>
      <p:bldP spid="33" grpId="0"/>
      <p:bldP spid="35" grpId="0" animBg="1"/>
      <p:bldP spid="36" grpId="0" animBg="1"/>
      <p:bldP spid="3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p:cNvSpPr/>
          <p:nvPr/>
        </p:nvSpPr>
        <p:spPr bwMode="auto">
          <a:xfrm>
            <a:off x="1636927" y="1033718"/>
            <a:ext cx="1753574" cy="1511701"/>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5" name="TextBox 4"/>
          <p:cNvSpPr txBox="1"/>
          <p:nvPr/>
        </p:nvSpPr>
        <p:spPr>
          <a:xfrm>
            <a:off x="1973820" y="1969533"/>
            <a:ext cx="1079787" cy="461523"/>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在此添加您的标题文字</a:t>
            </a:r>
          </a:p>
        </p:txBody>
      </p:sp>
      <p:sp>
        <p:nvSpPr>
          <p:cNvPr id="6" name="等腰三角形 5"/>
          <p:cNvSpPr/>
          <p:nvPr/>
        </p:nvSpPr>
        <p:spPr bwMode="auto">
          <a:xfrm rot="10800000">
            <a:off x="2644728" y="1012046"/>
            <a:ext cx="1753574" cy="1511701"/>
          </a:xfrm>
          <a:prstGeom prst="triangle">
            <a:avLst/>
          </a:prstGeom>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7" name="TextBox 6"/>
          <p:cNvSpPr txBox="1"/>
          <p:nvPr/>
        </p:nvSpPr>
        <p:spPr>
          <a:xfrm>
            <a:off x="2981621" y="1105704"/>
            <a:ext cx="1079787" cy="461523"/>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在此添加您的标题文字</a:t>
            </a:r>
          </a:p>
        </p:txBody>
      </p:sp>
      <p:sp>
        <p:nvSpPr>
          <p:cNvPr id="8" name="等腰三角形 7"/>
          <p:cNvSpPr/>
          <p:nvPr/>
        </p:nvSpPr>
        <p:spPr bwMode="auto">
          <a:xfrm>
            <a:off x="3626614" y="1033718"/>
            <a:ext cx="1753574" cy="1511701"/>
          </a:xfrm>
          <a:prstGeom prst="triangle">
            <a:avLst/>
          </a:prstGeom>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9" name="TextBox 8"/>
          <p:cNvSpPr txBox="1"/>
          <p:nvPr/>
        </p:nvSpPr>
        <p:spPr>
          <a:xfrm>
            <a:off x="3963507" y="1969533"/>
            <a:ext cx="1079787" cy="461523"/>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在此添加您的标题文字</a:t>
            </a:r>
          </a:p>
        </p:txBody>
      </p:sp>
      <p:sp>
        <p:nvSpPr>
          <p:cNvPr id="10" name="等腰三角形 9"/>
          <p:cNvSpPr/>
          <p:nvPr/>
        </p:nvSpPr>
        <p:spPr bwMode="auto">
          <a:xfrm rot="10800000">
            <a:off x="4634415" y="1012046"/>
            <a:ext cx="1753574" cy="1511701"/>
          </a:xfrm>
          <a:prstGeom prst="triangle">
            <a:avLst/>
          </a:prstGeom>
          <a:ln>
            <a:headEnd type="none" w="med" len="med"/>
            <a:tailEnd type="none" w="med" len="med"/>
          </a:ln>
        </p:spPr>
        <p:style>
          <a:lnRef idx="3">
            <a:schemeClr val="lt1"/>
          </a:lnRef>
          <a:fillRef idx="1">
            <a:schemeClr val="accent2"/>
          </a:fillRef>
          <a:effectRef idx="1">
            <a:schemeClr val="accent2"/>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1" name="TextBox 10"/>
          <p:cNvSpPr txBox="1"/>
          <p:nvPr/>
        </p:nvSpPr>
        <p:spPr>
          <a:xfrm>
            <a:off x="4971308" y="1105704"/>
            <a:ext cx="1079787" cy="461523"/>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在此添加您的标题文字</a:t>
            </a:r>
          </a:p>
        </p:txBody>
      </p:sp>
      <p:sp>
        <p:nvSpPr>
          <p:cNvPr id="12" name="等腰三角形 11"/>
          <p:cNvSpPr/>
          <p:nvPr/>
        </p:nvSpPr>
        <p:spPr bwMode="auto">
          <a:xfrm>
            <a:off x="5596145" y="1033718"/>
            <a:ext cx="1753574" cy="1511701"/>
          </a:xfrm>
          <a:prstGeom prst="triangle">
            <a:avLst/>
          </a:prstGeom>
          <a:ln>
            <a:headEnd type="none" w="med" len="med"/>
            <a:tailEnd type="none" w="med" len="med"/>
          </a:ln>
        </p:spPr>
        <p:style>
          <a:lnRef idx="3">
            <a:schemeClr val="lt1"/>
          </a:lnRef>
          <a:fillRef idx="1">
            <a:schemeClr val="accent4"/>
          </a:fillRef>
          <a:effectRef idx="1">
            <a:schemeClr val="accent4"/>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3" name="TextBox 12"/>
          <p:cNvSpPr txBox="1"/>
          <p:nvPr/>
        </p:nvSpPr>
        <p:spPr>
          <a:xfrm>
            <a:off x="5933038" y="1969533"/>
            <a:ext cx="1079787" cy="461523"/>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在此添加您的标题文字</a:t>
            </a:r>
          </a:p>
        </p:txBody>
      </p:sp>
      <p:sp>
        <p:nvSpPr>
          <p:cNvPr id="14" name="矩形 13"/>
          <p:cNvSpPr/>
          <p:nvPr/>
        </p:nvSpPr>
        <p:spPr bwMode="auto">
          <a:xfrm>
            <a:off x="1706577" y="2773216"/>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15" name="直接连接符 14"/>
          <p:cNvCxnSpPr/>
          <p:nvPr/>
        </p:nvCxnSpPr>
        <p:spPr bwMode="auto">
          <a:xfrm>
            <a:off x="1648780" y="3010076"/>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873967" y="2739704"/>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18" name="矩形 17"/>
          <p:cNvSpPr/>
          <p:nvPr/>
        </p:nvSpPr>
        <p:spPr bwMode="auto">
          <a:xfrm>
            <a:off x="1719710" y="3613063"/>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19" name="直接连接符 18"/>
          <p:cNvCxnSpPr/>
          <p:nvPr/>
        </p:nvCxnSpPr>
        <p:spPr bwMode="auto">
          <a:xfrm>
            <a:off x="1661913" y="3849923"/>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1887100" y="3579551"/>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23" name="燕尾形 22"/>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24" name="燕尾形 23"/>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25" name="直接连接符 24"/>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6" name="TextBox 20"/>
          <p:cNvSpPr txBox="1"/>
          <p:nvPr/>
        </p:nvSpPr>
        <p:spPr bwMode="auto">
          <a:xfrm>
            <a:off x="1627205" y="3016618"/>
            <a:ext cx="6256141"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单击此处添加段落文本单击此处添加段落文本单击此处添加段落文本单击此处添加段落文本单击此处添加段落文本单击此处添加段落文本单击此处添加段落文本单击此处添加段落文本单击此处添加段落文本</a:t>
            </a:r>
          </a:p>
        </p:txBody>
      </p:sp>
      <p:sp>
        <p:nvSpPr>
          <p:cNvPr id="27" name="TextBox 20"/>
          <p:cNvSpPr txBox="1"/>
          <p:nvPr/>
        </p:nvSpPr>
        <p:spPr bwMode="auto">
          <a:xfrm>
            <a:off x="1627205" y="3960446"/>
            <a:ext cx="6256141"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单击此处添加段落文本单击此处添加段落文本单击此处添加段落文本单击此处添加段落文本单击此处添加段落文本单击此处添加段落文本单击此处添加段落文本单击此处添加段落文本单击此处添加段落文本</a:t>
            </a:r>
          </a:p>
        </p:txBody>
      </p:sp>
      <p:sp>
        <p:nvSpPr>
          <p:cNvPr id="28"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spTree>
    <p:extLst>
      <p:ext uri="{BB962C8B-B14F-4D97-AF65-F5344CB8AC3E}">
        <p14:creationId xmlns:p14="http://schemas.microsoft.com/office/powerpoint/2010/main" val="3654610550"/>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250" fill="hold"/>
                                        <p:tgtEl>
                                          <p:spTgt spid="23"/>
                                        </p:tgtEl>
                                        <p:attrNameLst>
                                          <p:attrName>ppt_x</p:attrName>
                                        </p:attrNameLst>
                                      </p:cBhvr>
                                      <p:tavLst>
                                        <p:tav tm="0">
                                          <p:val>
                                            <p:strVal val="0-#ppt_w/2"/>
                                          </p:val>
                                        </p:tav>
                                        <p:tav tm="100000">
                                          <p:val>
                                            <p:strVal val="#ppt_x"/>
                                          </p:val>
                                        </p:tav>
                                      </p:tavLst>
                                    </p:anim>
                                    <p:anim calcmode="lin" valueType="num">
                                      <p:cBhvr additive="base">
                                        <p:cTn id="8" dur="25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250" fill="hold"/>
                                        <p:tgtEl>
                                          <p:spTgt spid="24"/>
                                        </p:tgtEl>
                                        <p:attrNameLst>
                                          <p:attrName>ppt_x</p:attrName>
                                        </p:attrNameLst>
                                      </p:cBhvr>
                                      <p:tavLst>
                                        <p:tav tm="0">
                                          <p:val>
                                            <p:strVal val="0-#ppt_w/2"/>
                                          </p:val>
                                        </p:tav>
                                        <p:tav tm="100000">
                                          <p:val>
                                            <p:strVal val="#ppt_x"/>
                                          </p:val>
                                        </p:tav>
                                      </p:tavLst>
                                    </p:anim>
                                    <p:anim calcmode="lin" valueType="num">
                                      <p:cBhvr additive="base">
                                        <p:cTn id="13" dur="250" fill="hold"/>
                                        <p:tgtEl>
                                          <p:spTgt spid="24"/>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fill="hold"/>
                                        <p:tgtEl>
                                          <p:spTgt spid="25"/>
                                        </p:tgtEl>
                                        <p:attrNameLst>
                                          <p:attrName>ppt_x</p:attrName>
                                        </p:attrNameLst>
                                      </p:cBhvr>
                                      <p:tavLst>
                                        <p:tav tm="0">
                                          <p:val>
                                            <p:strVal val="0-#ppt_w/2"/>
                                          </p:val>
                                        </p:tav>
                                        <p:tav tm="100000">
                                          <p:val>
                                            <p:strVal val="#ppt_x"/>
                                          </p:val>
                                        </p:tav>
                                      </p:tavLst>
                                    </p:anim>
                                    <p:anim calcmode="lin" valueType="num">
                                      <p:cBhvr additive="base">
                                        <p:cTn id="18" dur="500" fill="hold"/>
                                        <p:tgtEl>
                                          <p:spTgt spid="25"/>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0-#ppt_w/2"/>
                                          </p:val>
                                        </p:tav>
                                        <p:tav tm="100000">
                                          <p:val>
                                            <p:strVal val="#ppt_x"/>
                                          </p:val>
                                        </p:tav>
                                      </p:tavLst>
                                    </p:anim>
                                    <p:anim calcmode="lin" valueType="num">
                                      <p:cBhvr additive="base">
                                        <p:cTn id="23" dur="500" fill="hold"/>
                                        <p:tgtEl>
                                          <p:spTgt spid="28"/>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
                                          </p:val>
                                        </p:tav>
                                        <p:tav tm="100000">
                                          <p:val>
                                            <p:strVal val="#ppt_x"/>
                                          </p:val>
                                        </p:tav>
                                      </p:tavLst>
                                    </p:anim>
                                    <p:anim calcmode="lin" valueType="num">
                                      <p:cBhvr>
                                        <p:cTn id="35" dur="1000" fill="hold"/>
                                        <p:tgtEl>
                                          <p:spTgt spid="5"/>
                                        </p:tgtEl>
                                        <p:attrNameLst>
                                          <p:attrName>ppt_y</p:attrName>
                                        </p:attrNameLst>
                                      </p:cBhvr>
                                      <p:tavLst>
                                        <p:tav tm="0">
                                          <p:val>
                                            <p:strVal val="#ppt_y+.1"/>
                                          </p:val>
                                        </p:tav>
                                        <p:tav tm="100000">
                                          <p:val>
                                            <p:strVal val="#ppt_y"/>
                                          </p:val>
                                        </p:tav>
                                      </p:tavLst>
                                    </p:anim>
                                  </p:childTnLst>
                                </p:cTn>
                              </p:par>
                            </p:childTnLst>
                          </p:cTn>
                        </p:par>
                        <p:par>
                          <p:cTn id="36" fill="hold">
                            <p:stCondLst>
                              <p:cond delay="3500"/>
                            </p:stCondLst>
                            <p:childTnLst>
                              <p:par>
                                <p:cTn id="37" presetID="42" presetClass="entr" presetSubtype="0"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
                                          </p:val>
                                        </p:tav>
                                        <p:tav tm="100000">
                                          <p:val>
                                            <p:strVal val="#ppt_x"/>
                                          </p:val>
                                        </p:tav>
                                      </p:tavLst>
                                    </p:anim>
                                    <p:anim calcmode="lin" valueType="num">
                                      <p:cBhvr>
                                        <p:cTn id="41" dur="1000" fill="hold"/>
                                        <p:tgtEl>
                                          <p:spTgt spid="6"/>
                                        </p:tgtEl>
                                        <p:attrNameLst>
                                          <p:attrName>ppt_y</p:attrName>
                                        </p:attrNameLst>
                                      </p:cBhvr>
                                      <p:tavLst>
                                        <p:tav tm="0">
                                          <p:val>
                                            <p:strVal val="#ppt_y+.1"/>
                                          </p:val>
                                        </p:tav>
                                        <p:tav tm="100000">
                                          <p:val>
                                            <p:strVal val="#ppt_y"/>
                                          </p:val>
                                        </p:tav>
                                      </p:tavLst>
                                    </p:anim>
                                  </p:childTnLst>
                                </p:cTn>
                              </p:par>
                            </p:childTnLst>
                          </p:cTn>
                        </p:par>
                        <p:par>
                          <p:cTn id="42" fill="hold">
                            <p:stCondLst>
                              <p:cond delay="4500"/>
                            </p:stCondLst>
                            <p:childTnLst>
                              <p:par>
                                <p:cTn id="43" presetID="42" presetClass="entr" presetSubtype="0" fill="hold" grpId="0"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childTnLst>
                          </p:cTn>
                        </p:par>
                        <p:par>
                          <p:cTn id="48" fill="hold">
                            <p:stCondLst>
                              <p:cond delay="5500"/>
                            </p:stCondLst>
                            <p:childTnLst>
                              <p:par>
                                <p:cTn id="49" presetID="42" presetClass="entr" presetSubtype="0" fill="hold" grpId="0"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1000"/>
                                        <p:tgtEl>
                                          <p:spTgt spid="8"/>
                                        </p:tgtEl>
                                      </p:cBhvr>
                                    </p:animEffect>
                                    <p:anim calcmode="lin" valueType="num">
                                      <p:cBhvr>
                                        <p:cTn id="52" dur="1000" fill="hold"/>
                                        <p:tgtEl>
                                          <p:spTgt spid="8"/>
                                        </p:tgtEl>
                                        <p:attrNameLst>
                                          <p:attrName>ppt_x</p:attrName>
                                        </p:attrNameLst>
                                      </p:cBhvr>
                                      <p:tavLst>
                                        <p:tav tm="0">
                                          <p:val>
                                            <p:strVal val="#ppt_x"/>
                                          </p:val>
                                        </p:tav>
                                        <p:tav tm="100000">
                                          <p:val>
                                            <p:strVal val="#ppt_x"/>
                                          </p:val>
                                        </p:tav>
                                      </p:tavLst>
                                    </p:anim>
                                    <p:anim calcmode="lin" valueType="num">
                                      <p:cBhvr>
                                        <p:cTn id="53" dur="1000" fill="hold"/>
                                        <p:tgtEl>
                                          <p:spTgt spid="8"/>
                                        </p:tgtEl>
                                        <p:attrNameLst>
                                          <p:attrName>ppt_y</p:attrName>
                                        </p:attrNameLst>
                                      </p:cBhvr>
                                      <p:tavLst>
                                        <p:tav tm="0">
                                          <p:val>
                                            <p:strVal val="#ppt_y+.1"/>
                                          </p:val>
                                        </p:tav>
                                        <p:tav tm="100000">
                                          <p:val>
                                            <p:strVal val="#ppt_y"/>
                                          </p:val>
                                        </p:tav>
                                      </p:tavLst>
                                    </p:anim>
                                  </p:childTnLst>
                                </p:cTn>
                              </p:par>
                            </p:childTnLst>
                          </p:cTn>
                        </p:par>
                        <p:par>
                          <p:cTn id="54" fill="hold">
                            <p:stCondLst>
                              <p:cond delay="6500"/>
                            </p:stCondLst>
                            <p:childTnLst>
                              <p:par>
                                <p:cTn id="55" presetID="42" presetClass="entr" presetSubtype="0"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1000"/>
                                        <p:tgtEl>
                                          <p:spTgt spid="9"/>
                                        </p:tgtEl>
                                      </p:cBhvr>
                                    </p:animEffect>
                                    <p:anim calcmode="lin" valueType="num">
                                      <p:cBhvr>
                                        <p:cTn id="58" dur="1000" fill="hold"/>
                                        <p:tgtEl>
                                          <p:spTgt spid="9"/>
                                        </p:tgtEl>
                                        <p:attrNameLst>
                                          <p:attrName>ppt_x</p:attrName>
                                        </p:attrNameLst>
                                      </p:cBhvr>
                                      <p:tavLst>
                                        <p:tav tm="0">
                                          <p:val>
                                            <p:strVal val="#ppt_x"/>
                                          </p:val>
                                        </p:tav>
                                        <p:tav tm="100000">
                                          <p:val>
                                            <p:strVal val="#ppt_x"/>
                                          </p:val>
                                        </p:tav>
                                      </p:tavLst>
                                    </p:anim>
                                    <p:anim calcmode="lin" valueType="num">
                                      <p:cBhvr>
                                        <p:cTn id="59" dur="1000" fill="hold"/>
                                        <p:tgtEl>
                                          <p:spTgt spid="9"/>
                                        </p:tgtEl>
                                        <p:attrNameLst>
                                          <p:attrName>ppt_y</p:attrName>
                                        </p:attrNameLst>
                                      </p:cBhvr>
                                      <p:tavLst>
                                        <p:tav tm="0">
                                          <p:val>
                                            <p:strVal val="#ppt_y+.1"/>
                                          </p:val>
                                        </p:tav>
                                        <p:tav tm="100000">
                                          <p:val>
                                            <p:strVal val="#ppt_y"/>
                                          </p:val>
                                        </p:tav>
                                      </p:tavLst>
                                    </p:anim>
                                  </p:childTnLst>
                                </p:cTn>
                              </p:par>
                            </p:childTnLst>
                          </p:cTn>
                        </p:par>
                        <p:par>
                          <p:cTn id="60" fill="hold">
                            <p:stCondLst>
                              <p:cond delay="7500"/>
                            </p:stCondLst>
                            <p:childTnLst>
                              <p:par>
                                <p:cTn id="61" presetID="42" presetClass="entr" presetSubtype="0"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1000"/>
                                        <p:tgtEl>
                                          <p:spTgt spid="10"/>
                                        </p:tgtEl>
                                      </p:cBhvr>
                                    </p:animEffect>
                                    <p:anim calcmode="lin" valueType="num">
                                      <p:cBhvr>
                                        <p:cTn id="64" dur="1000" fill="hold"/>
                                        <p:tgtEl>
                                          <p:spTgt spid="10"/>
                                        </p:tgtEl>
                                        <p:attrNameLst>
                                          <p:attrName>ppt_x</p:attrName>
                                        </p:attrNameLst>
                                      </p:cBhvr>
                                      <p:tavLst>
                                        <p:tav tm="0">
                                          <p:val>
                                            <p:strVal val="#ppt_x"/>
                                          </p:val>
                                        </p:tav>
                                        <p:tav tm="100000">
                                          <p:val>
                                            <p:strVal val="#ppt_x"/>
                                          </p:val>
                                        </p:tav>
                                      </p:tavLst>
                                    </p:anim>
                                    <p:anim calcmode="lin" valueType="num">
                                      <p:cBhvr>
                                        <p:cTn id="65" dur="1000" fill="hold"/>
                                        <p:tgtEl>
                                          <p:spTgt spid="10"/>
                                        </p:tgtEl>
                                        <p:attrNameLst>
                                          <p:attrName>ppt_y</p:attrName>
                                        </p:attrNameLst>
                                      </p:cBhvr>
                                      <p:tavLst>
                                        <p:tav tm="0">
                                          <p:val>
                                            <p:strVal val="#ppt_y+.1"/>
                                          </p:val>
                                        </p:tav>
                                        <p:tav tm="100000">
                                          <p:val>
                                            <p:strVal val="#ppt_y"/>
                                          </p:val>
                                        </p:tav>
                                      </p:tavLst>
                                    </p:anim>
                                  </p:childTnLst>
                                </p:cTn>
                              </p:par>
                            </p:childTnLst>
                          </p:cTn>
                        </p:par>
                        <p:par>
                          <p:cTn id="66" fill="hold">
                            <p:stCondLst>
                              <p:cond delay="8500"/>
                            </p:stCondLst>
                            <p:childTnLst>
                              <p:par>
                                <p:cTn id="67" presetID="42" presetClass="entr" presetSubtype="0"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1000"/>
                                        <p:tgtEl>
                                          <p:spTgt spid="11"/>
                                        </p:tgtEl>
                                      </p:cBhvr>
                                    </p:animEffect>
                                    <p:anim calcmode="lin" valueType="num">
                                      <p:cBhvr>
                                        <p:cTn id="70" dur="1000" fill="hold"/>
                                        <p:tgtEl>
                                          <p:spTgt spid="11"/>
                                        </p:tgtEl>
                                        <p:attrNameLst>
                                          <p:attrName>ppt_x</p:attrName>
                                        </p:attrNameLst>
                                      </p:cBhvr>
                                      <p:tavLst>
                                        <p:tav tm="0">
                                          <p:val>
                                            <p:strVal val="#ppt_x"/>
                                          </p:val>
                                        </p:tav>
                                        <p:tav tm="100000">
                                          <p:val>
                                            <p:strVal val="#ppt_x"/>
                                          </p:val>
                                        </p:tav>
                                      </p:tavLst>
                                    </p:anim>
                                    <p:anim calcmode="lin" valueType="num">
                                      <p:cBhvr>
                                        <p:cTn id="71" dur="1000" fill="hold"/>
                                        <p:tgtEl>
                                          <p:spTgt spid="11"/>
                                        </p:tgtEl>
                                        <p:attrNameLst>
                                          <p:attrName>ppt_y</p:attrName>
                                        </p:attrNameLst>
                                      </p:cBhvr>
                                      <p:tavLst>
                                        <p:tav tm="0">
                                          <p:val>
                                            <p:strVal val="#ppt_y+.1"/>
                                          </p:val>
                                        </p:tav>
                                        <p:tav tm="100000">
                                          <p:val>
                                            <p:strVal val="#ppt_y"/>
                                          </p:val>
                                        </p:tav>
                                      </p:tavLst>
                                    </p:anim>
                                  </p:childTnLst>
                                </p:cTn>
                              </p:par>
                            </p:childTnLst>
                          </p:cTn>
                        </p:par>
                        <p:par>
                          <p:cTn id="72" fill="hold">
                            <p:stCondLst>
                              <p:cond delay="9500"/>
                            </p:stCondLst>
                            <p:childTnLst>
                              <p:par>
                                <p:cTn id="73" presetID="42" presetClass="entr" presetSubtype="0"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fade">
                                      <p:cBhvr>
                                        <p:cTn id="75" dur="1000"/>
                                        <p:tgtEl>
                                          <p:spTgt spid="12"/>
                                        </p:tgtEl>
                                      </p:cBhvr>
                                    </p:animEffect>
                                    <p:anim calcmode="lin" valueType="num">
                                      <p:cBhvr>
                                        <p:cTn id="76" dur="1000" fill="hold"/>
                                        <p:tgtEl>
                                          <p:spTgt spid="12"/>
                                        </p:tgtEl>
                                        <p:attrNameLst>
                                          <p:attrName>ppt_x</p:attrName>
                                        </p:attrNameLst>
                                      </p:cBhvr>
                                      <p:tavLst>
                                        <p:tav tm="0">
                                          <p:val>
                                            <p:strVal val="#ppt_x"/>
                                          </p:val>
                                        </p:tav>
                                        <p:tav tm="100000">
                                          <p:val>
                                            <p:strVal val="#ppt_x"/>
                                          </p:val>
                                        </p:tav>
                                      </p:tavLst>
                                    </p:anim>
                                    <p:anim calcmode="lin" valueType="num">
                                      <p:cBhvr>
                                        <p:cTn id="77" dur="1000" fill="hold"/>
                                        <p:tgtEl>
                                          <p:spTgt spid="12"/>
                                        </p:tgtEl>
                                        <p:attrNameLst>
                                          <p:attrName>ppt_y</p:attrName>
                                        </p:attrNameLst>
                                      </p:cBhvr>
                                      <p:tavLst>
                                        <p:tav tm="0">
                                          <p:val>
                                            <p:strVal val="#ppt_y+.1"/>
                                          </p:val>
                                        </p:tav>
                                        <p:tav tm="100000">
                                          <p:val>
                                            <p:strVal val="#ppt_y"/>
                                          </p:val>
                                        </p:tav>
                                      </p:tavLst>
                                    </p:anim>
                                  </p:childTnLst>
                                </p:cTn>
                              </p:par>
                            </p:childTnLst>
                          </p:cTn>
                        </p:par>
                        <p:par>
                          <p:cTn id="78" fill="hold">
                            <p:stCondLst>
                              <p:cond delay="10500"/>
                            </p:stCondLst>
                            <p:childTnLst>
                              <p:par>
                                <p:cTn id="79" presetID="42" presetClass="entr" presetSubtype="0" fill="hold" grpId="0" nodeType="after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fade">
                                      <p:cBhvr>
                                        <p:cTn id="81" dur="1000"/>
                                        <p:tgtEl>
                                          <p:spTgt spid="13"/>
                                        </p:tgtEl>
                                      </p:cBhvr>
                                    </p:animEffect>
                                    <p:anim calcmode="lin" valueType="num">
                                      <p:cBhvr>
                                        <p:cTn id="82" dur="1000" fill="hold"/>
                                        <p:tgtEl>
                                          <p:spTgt spid="13"/>
                                        </p:tgtEl>
                                        <p:attrNameLst>
                                          <p:attrName>ppt_x</p:attrName>
                                        </p:attrNameLst>
                                      </p:cBhvr>
                                      <p:tavLst>
                                        <p:tav tm="0">
                                          <p:val>
                                            <p:strVal val="#ppt_x"/>
                                          </p:val>
                                        </p:tav>
                                        <p:tav tm="100000">
                                          <p:val>
                                            <p:strVal val="#ppt_x"/>
                                          </p:val>
                                        </p:tav>
                                      </p:tavLst>
                                    </p:anim>
                                    <p:anim calcmode="lin" valueType="num">
                                      <p:cBhvr>
                                        <p:cTn id="83" dur="1000" fill="hold"/>
                                        <p:tgtEl>
                                          <p:spTgt spid="13"/>
                                        </p:tgtEl>
                                        <p:attrNameLst>
                                          <p:attrName>ppt_y</p:attrName>
                                        </p:attrNameLst>
                                      </p:cBhvr>
                                      <p:tavLst>
                                        <p:tav tm="0">
                                          <p:val>
                                            <p:strVal val="#ppt_y+.1"/>
                                          </p:val>
                                        </p:tav>
                                        <p:tav tm="100000">
                                          <p:val>
                                            <p:strVal val="#ppt_y"/>
                                          </p:val>
                                        </p:tav>
                                      </p:tavLst>
                                    </p:anim>
                                  </p:childTnLst>
                                </p:cTn>
                              </p:par>
                            </p:childTnLst>
                          </p:cTn>
                        </p:par>
                        <p:par>
                          <p:cTn id="84" fill="hold">
                            <p:stCondLst>
                              <p:cond delay="11500"/>
                            </p:stCondLst>
                            <p:childTnLst>
                              <p:par>
                                <p:cTn id="85" presetID="2" presetClass="entr" presetSubtype="4" fill="hold" grpId="0" nodeType="after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500" fill="hold"/>
                                        <p:tgtEl>
                                          <p:spTgt spid="14"/>
                                        </p:tgtEl>
                                        <p:attrNameLst>
                                          <p:attrName>ppt_x</p:attrName>
                                        </p:attrNameLst>
                                      </p:cBhvr>
                                      <p:tavLst>
                                        <p:tav tm="0">
                                          <p:val>
                                            <p:strVal val="#ppt_x"/>
                                          </p:val>
                                        </p:tav>
                                        <p:tav tm="100000">
                                          <p:val>
                                            <p:strVal val="#ppt_x"/>
                                          </p:val>
                                        </p:tav>
                                      </p:tavLst>
                                    </p:anim>
                                    <p:anim calcmode="lin" valueType="num">
                                      <p:cBhvr additive="base">
                                        <p:cTn id="88" dur="50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12000"/>
                            </p:stCondLst>
                            <p:childTnLst>
                              <p:par>
                                <p:cTn id="90" presetID="2" presetClass="entr" presetSubtype="4" fill="hold" nodeType="afterEffect">
                                  <p:stCondLst>
                                    <p:cond delay="0"/>
                                  </p:stCondLst>
                                  <p:childTnLst>
                                    <p:set>
                                      <p:cBhvr>
                                        <p:cTn id="91" dur="1" fill="hold">
                                          <p:stCondLst>
                                            <p:cond delay="0"/>
                                          </p:stCondLst>
                                        </p:cTn>
                                        <p:tgtEl>
                                          <p:spTgt spid="15"/>
                                        </p:tgtEl>
                                        <p:attrNameLst>
                                          <p:attrName>style.visibility</p:attrName>
                                        </p:attrNameLst>
                                      </p:cBhvr>
                                      <p:to>
                                        <p:strVal val="visible"/>
                                      </p:to>
                                    </p:set>
                                    <p:anim calcmode="lin" valueType="num">
                                      <p:cBhvr additive="base">
                                        <p:cTn id="92" dur="500" fill="hold"/>
                                        <p:tgtEl>
                                          <p:spTgt spid="15"/>
                                        </p:tgtEl>
                                        <p:attrNameLst>
                                          <p:attrName>ppt_x</p:attrName>
                                        </p:attrNameLst>
                                      </p:cBhvr>
                                      <p:tavLst>
                                        <p:tav tm="0">
                                          <p:val>
                                            <p:strVal val="#ppt_x"/>
                                          </p:val>
                                        </p:tav>
                                        <p:tav tm="100000">
                                          <p:val>
                                            <p:strVal val="#ppt_x"/>
                                          </p:val>
                                        </p:tav>
                                      </p:tavLst>
                                    </p:anim>
                                    <p:anim calcmode="lin" valueType="num">
                                      <p:cBhvr additive="base">
                                        <p:cTn id="93" dur="500" fill="hold"/>
                                        <p:tgtEl>
                                          <p:spTgt spid="15"/>
                                        </p:tgtEl>
                                        <p:attrNameLst>
                                          <p:attrName>ppt_y</p:attrName>
                                        </p:attrNameLst>
                                      </p:cBhvr>
                                      <p:tavLst>
                                        <p:tav tm="0">
                                          <p:val>
                                            <p:strVal val="1+#ppt_h/2"/>
                                          </p:val>
                                        </p:tav>
                                        <p:tav tm="100000">
                                          <p:val>
                                            <p:strVal val="#ppt_y"/>
                                          </p:val>
                                        </p:tav>
                                      </p:tavLst>
                                    </p:anim>
                                  </p:childTnLst>
                                </p:cTn>
                              </p:par>
                            </p:childTnLst>
                          </p:cTn>
                        </p:par>
                        <p:par>
                          <p:cTn id="94" fill="hold">
                            <p:stCondLst>
                              <p:cond delay="12500"/>
                            </p:stCondLst>
                            <p:childTnLst>
                              <p:par>
                                <p:cTn id="95" presetID="2" presetClass="entr" presetSubtype="4" fill="hold" grpId="0" nodeType="after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500" fill="hold"/>
                                        <p:tgtEl>
                                          <p:spTgt spid="16"/>
                                        </p:tgtEl>
                                        <p:attrNameLst>
                                          <p:attrName>ppt_x</p:attrName>
                                        </p:attrNameLst>
                                      </p:cBhvr>
                                      <p:tavLst>
                                        <p:tav tm="0">
                                          <p:val>
                                            <p:strVal val="#ppt_x"/>
                                          </p:val>
                                        </p:tav>
                                        <p:tav tm="100000">
                                          <p:val>
                                            <p:strVal val="#ppt_x"/>
                                          </p:val>
                                        </p:tav>
                                      </p:tavLst>
                                    </p:anim>
                                    <p:anim calcmode="lin" valueType="num">
                                      <p:cBhvr additive="base">
                                        <p:cTn id="98" dur="500" fill="hold"/>
                                        <p:tgtEl>
                                          <p:spTgt spid="16"/>
                                        </p:tgtEl>
                                        <p:attrNameLst>
                                          <p:attrName>ppt_y</p:attrName>
                                        </p:attrNameLst>
                                      </p:cBhvr>
                                      <p:tavLst>
                                        <p:tav tm="0">
                                          <p:val>
                                            <p:strVal val="1+#ppt_h/2"/>
                                          </p:val>
                                        </p:tav>
                                        <p:tav tm="100000">
                                          <p:val>
                                            <p:strVal val="#ppt_y"/>
                                          </p:val>
                                        </p:tav>
                                      </p:tavLst>
                                    </p:anim>
                                  </p:childTnLst>
                                </p:cTn>
                              </p:par>
                            </p:childTnLst>
                          </p:cTn>
                        </p:par>
                        <p:par>
                          <p:cTn id="99" fill="hold">
                            <p:stCondLst>
                              <p:cond delay="13000"/>
                            </p:stCondLst>
                            <p:childTnLst>
                              <p:par>
                                <p:cTn id="100" presetID="42" presetClass="entr" presetSubtype="0" fill="hold" grpId="0" nodeType="afterEffect">
                                  <p:stCondLst>
                                    <p:cond delay="0"/>
                                  </p:stCondLst>
                                  <p:childTnLst>
                                    <p:set>
                                      <p:cBhvr>
                                        <p:cTn id="101" dur="1" fill="hold">
                                          <p:stCondLst>
                                            <p:cond delay="0"/>
                                          </p:stCondLst>
                                        </p:cTn>
                                        <p:tgtEl>
                                          <p:spTgt spid="26"/>
                                        </p:tgtEl>
                                        <p:attrNameLst>
                                          <p:attrName>style.visibility</p:attrName>
                                        </p:attrNameLst>
                                      </p:cBhvr>
                                      <p:to>
                                        <p:strVal val="visible"/>
                                      </p:to>
                                    </p:set>
                                    <p:animEffect transition="in" filter="fade">
                                      <p:cBhvr>
                                        <p:cTn id="102" dur="1000"/>
                                        <p:tgtEl>
                                          <p:spTgt spid="26"/>
                                        </p:tgtEl>
                                      </p:cBhvr>
                                    </p:animEffect>
                                    <p:anim calcmode="lin" valueType="num">
                                      <p:cBhvr>
                                        <p:cTn id="103" dur="1000" fill="hold"/>
                                        <p:tgtEl>
                                          <p:spTgt spid="26"/>
                                        </p:tgtEl>
                                        <p:attrNameLst>
                                          <p:attrName>ppt_x</p:attrName>
                                        </p:attrNameLst>
                                      </p:cBhvr>
                                      <p:tavLst>
                                        <p:tav tm="0">
                                          <p:val>
                                            <p:strVal val="#ppt_x"/>
                                          </p:val>
                                        </p:tav>
                                        <p:tav tm="100000">
                                          <p:val>
                                            <p:strVal val="#ppt_x"/>
                                          </p:val>
                                        </p:tav>
                                      </p:tavLst>
                                    </p:anim>
                                    <p:anim calcmode="lin" valueType="num">
                                      <p:cBhvr>
                                        <p:cTn id="104" dur="1000" fill="hold"/>
                                        <p:tgtEl>
                                          <p:spTgt spid="26"/>
                                        </p:tgtEl>
                                        <p:attrNameLst>
                                          <p:attrName>ppt_y</p:attrName>
                                        </p:attrNameLst>
                                      </p:cBhvr>
                                      <p:tavLst>
                                        <p:tav tm="0">
                                          <p:val>
                                            <p:strVal val="#ppt_y+.1"/>
                                          </p:val>
                                        </p:tav>
                                        <p:tav tm="100000">
                                          <p:val>
                                            <p:strVal val="#ppt_y"/>
                                          </p:val>
                                        </p:tav>
                                      </p:tavLst>
                                    </p:anim>
                                  </p:childTnLst>
                                </p:cTn>
                              </p:par>
                            </p:childTnLst>
                          </p:cTn>
                        </p:par>
                        <p:par>
                          <p:cTn id="105" fill="hold">
                            <p:stCondLst>
                              <p:cond delay="14000"/>
                            </p:stCondLst>
                            <p:childTnLst>
                              <p:par>
                                <p:cTn id="106" presetID="42"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1000"/>
                                        <p:tgtEl>
                                          <p:spTgt spid="18"/>
                                        </p:tgtEl>
                                      </p:cBhvr>
                                    </p:animEffect>
                                    <p:anim calcmode="lin" valueType="num">
                                      <p:cBhvr>
                                        <p:cTn id="109" dur="1000" fill="hold"/>
                                        <p:tgtEl>
                                          <p:spTgt spid="18"/>
                                        </p:tgtEl>
                                        <p:attrNameLst>
                                          <p:attrName>ppt_x</p:attrName>
                                        </p:attrNameLst>
                                      </p:cBhvr>
                                      <p:tavLst>
                                        <p:tav tm="0">
                                          <p:val>
                                            <p:strVal val="#ppt_x"/>
                                          </p:val>
                                        </p:tav>
                                        <p:tav tm="100000">
                                          <p:val>
                                            <p:strVal val="#ppt_x"/>
                                          </p:val>
                                        </p:tav>
                                      </p:tavLst>
                                    </p:anim>
                                    <p:anim calcmode="lin" valueType="num">
                                      <p:cBhvr>
                                        <p:cTn id="110" dur="1000" fill="hold"/>
                                        <p:tgtEl>
                                          <p:spTgt spid="18"/>
                                        </p:tgtEl>
                                        <p:attrNameLst>
                                          <p:attrName>ppt_y</p:attrName>
                                        </p:attrNameLst>
                                      </p:cBhvr>
                                      <p:tavLst>
                                        <p:tav tm="0">
                                          <p:val>
                                            <p:strVal val="#ppt_y+.1"/>
                                          </p:val>
                                        </p:tav>
                                        <p:tav tm="100000">
                                          <p:val>
                                            <p:strVal val="#ppt_y"/>
                                          </p:val>
                                        </p:tav>
                                      </p:tavLst>
                                    </p:anim>
                                  </p:childTnLst>
                                </p:cTn>
                              </p:par>
                            </p:childTnLst>
                          </p:cTn>
                        </p:par>
                        <p:par>
                          <p:cTn id="111" fill="hold">
                            <p:stCondLst>
                              <p:cond delay="15000"/>
                            </p:stCondLst>
                            <p:childTnLst>
                              <p:par>
                                <p:cTn id="112" presetID="42" presetClass="entr" presetSubtype="0" fill="hold" nodeType="afterEffect">
                                  <p:stCondLst>
                                    <p:cond delay="0"/>
                                  </p:stCondLst>
                                  <p:childTnLst>
                                    <p:set>
                                      <p:cBhvr>
                                        <p:cTn id="113" dur="1" fill="hold">
                                          <p:stCondLst>
                                            <p:cond delay="0"/>
                                          </p:stCondLst>
                                        </p:cTn>
                                        <p:tgtEl>
                                          <p:spTgt spid="19"/>
                                        </p:tgtEl>
                                        <p:attrNameLst>
                                          <p:attrName>style.visibility</p:attrName>
                                        </p:attrNameLst>
                                      </p:cBhvr>
                                      <p:to>
                                        <p:strVal val="visible"/>
                                      </p:to>
                                    </p:set>
                                    <p:animEffect transition="in" filter="fade">
                                      <p:cBhvr>
                                        <p:cTn id="114" dur="1000"/>
                                        <p:tgtEl>
                                          <p:spTgt spid="19"/>
                                        </p:tgtEl>
                                      </p:cBhvr>
                                    </p:animEffect>
                                    <p:anim calcmode="lin" valueType="num">
                                      <p:cBhvr>
                                        <p:cTn id="115" dur="1000" fill="hold"/>
                                        <p:tgtEl>
                                          <p:spTgt spid="19"/>
                                        </p:tgtEl>
                                        <p:attrNameLst>
                                          <p:attrName>ppt_x</p:attrName>
                                        </p:attrNameLst>
                                      </p:cBhvr>
                                      <p:tavLst>
                                        <p:tav tm="0">
                                          <p:val>
                                            <p:strVal val="#ppt_x"/>
                                          </p:val>
                                        </p:tav>
                                        <p:tav tm="100000">
                                          <p:val>
                                            <p:strVal val="#ppt_x"/>
                                          </p:val>
                                        </p:tav>
                                      </p:tavLst>
                                    </p:anim>
                                    <p:anim calcmode="lin" valueType="num">
                                      <p:cBhvr>
                                        <p:cTn id="116" dur="1000" fill="hold"/>
                                        <p:tgtEl>
                                          <p:spTgt spid="19"/>
                                        </p:tgtEl>
                                        <p:attrNameLst>
                                          <p:attrName>ppt_y</p:attrName>
                                        </p:attrNameLst>
                                      </p:cBhvr>
                                      <p:tavLst>
                                        <p:tav tm="0">
                                          <p:val>
                                            <p:strVal val="#ppt_y+.1"/>
                                          </p:val>
                                        </p:tav>
                                        <p:tav tm="100000">
                                          <p:val>
                                            <p:strVal val="#ppt_y"/>
                                          </p:val>
                                        </p:tav>
                                      </p:tavLst>
                                    </p:anim>
                                  </p:childTnLst>
                                </p:cTn>
                              </p:par>
                            </p:childTnLst>
                          </p:cTn>
                        </p:par>
                        <p:par>
                          <p:cTn id="117" fill="hold">
                            <p:stCondLst>
                              <p:cond delay="16000"/>
                            </p:stCondLst>
                            <p:childTnLst>
                              <p:par>
                                <p:cTn id="118" presetID="42" presetClass="entr" presetSubtype="0" fill="hold" grpId="0" nodeType="afterEffect">
                                  <p:stCondLst>
                                    <p:cond delay="0"/>
                                  </p:stCondLst>
                                  <p:childTnLst>
                                    <p:set>
                                      <p:cBhvr>
                                        <p:cTn id="119" dur="1" fill="hold">
                                          <p:stCondLst>
                                            <p:cond delay="0"/>
                                          </p:stCondLst>
                                        </p:cTn>
                                        <p:tgtEl>
                                          <p:spTgt spid="20"/>
                                        </p:tgtEl>
                                        <p:attrNameLst>
                                          <p:attrName>style.visibility</p:attrName>
                                        </p:attrNameLst>
                                      </p:cBhvr>
                                      <p:to>
                                        <p:strVal val="visible"/>
                                      </p:to>
                                    </p:set>
                                    <p:animEffect transition="in" filter="fade">
                                      <p:cBhvr>
                                        <p:cTn id="120" dur="1000"/>
                                        <p:tgtEl>
                                          <p:spTgt spid="20"/>
                                        </p:tgtEl>
                                      </p:cBhvr>
                                    </p:animEffect>
                                    <p:anim calcmode="lin" valueType="num">
                                      <p:cBhvr>
                                        <p:cTn id="121" dur="1000" fill="hold"/>
                                        <p:tgtEl>
                                          <p:spTgt spid="20"/>
                                        </p:tgtEl>
                                        <p:attrNameLst>
                                          <p:attrName>ppt_x</p:attrName>
                                        </p:attrNameLst>
                                      </p:cBhvr>
                                      <p:tavLst>
                                        <p:tav tm="0">
                                          <p:val>
                                            <p:strVal val="#ppt_x"/>
                                          </p:val>
                                        </p:tav>
                                        <p:tav tm="100000">
                                          <p:val>
                                            <p:strVal val="#ppt_x"/>
                                          </p:val>
                                        </p:tav>
                                      </p:tavLst>
                                    </p:anim>
                                    <p:anim calcmode="lin" valueType="num">
                                      <p:cBhvr>
                                        <p:cTn id="122" dur="1000" fill="hold"/>
                                        <p:tgtEl>
                                          <p:spTgt spid="20"/>
                                        </p:tgtEl>
                                        <p:attrNameLst>
                                          <p:attrName>ppt_y</p:attrName>
                                        </p:attrNameLst>
                                      </p:cBhvr>
                                      <p:tavLst>
                                        <p:tav tm="0">
                                          <p:val>
                                            <p:strVal val="#ppt_y+.1"/>
                                          </p:val>
                                        </p:tav>
                                        <p:tav tm="100000">
                                          <p:val>
                                            <p:strVal val="#ppt_y"/>
                                          </p:val>
                                        </p:tav>
                                      </p:tavLst>
                                    </p:anim>
                                  </p:childTnLst>
                                </p:cTn>
                              </p:par>
                            </p:childTnLst>
                          </p:cTn>
                        </p:par>
                        <p:par>
                          <p:cTn id="123" fill="hold">
                            <p:stCondLst>
                              <p:cond delay="17000"/>
                            </p:stCondLst>
                            <p:childTnLst>
                              <p:par>
                                <p:cTn id="124" presetID="42" presetClass="entr" presetSubtype="0" fill="hold" grpId="0" nodeType="afterEffect">
                                  <p:stCondLst>
                                    <p:cond delay="0"/>
                                  </p:stCondLst>
                                  <p:childTnLst>
                                    <p:set>
                                      <p:cBhvr>
                                        <p:cTn id="125" dur="1" fill="hold">
                                          <p:stCondLst>
                                            <p:cond delay="0"/>
                                          </p:stCondLst>
                                        </p:cTn>
                                        <p:tgtEl>
                                          <p:spTgt spid="27"/>
                                        </p:tgtEl>
                                        <p:attrNameLst>
                                          <p:attrName>style.visibility</p:attrName>
                                        </p:attrNameLst>
                                      </p:cBhvr>
                                      <p:to>
                                        <p:strVal val="visible"/>
                                      </p:to>
                                    </p:set>
                                    <p:animEffect transition="in" filter="fade">
                                      <p:cBhvr>
                                        <p:cTn id="126" dur="1000"/>
                                        <p:tgtEl>
                                          <p:spTgt spid="27"/>
                                        </p:tgtEl>
                                      </p:cBhvr>
                                    </p:animEffect>
                                    <p:anim calcmode="lin" valueType="num">
                                      <p:cBhvr>
                                        <p:cTn id="127" dur="1000" fill="hold"/>
                                        <p:tgtEl>
                                          <p:spTgt spid="27"/>
                                        </p:tgtEl>
                                        <p:attrNameLst>
                                          <p:attrName>ppt_x</p:attrName>
                                        </p:attrNameLst>
                                      </p:cBhvr>
                                      <p:tavLst>
                                        <p:tav tm="0">
                                          <p:val>
                                            <p:strVal val="#ppt_x"/>
                                          </p:val>
                                        </p:tav>
                                        <p:tav tm="100000">
                                          <p:val>
                                            <p:strVal val="#ppt_x"/>
                                          </p:val>
                                        </p:tav>
                                      </p:tavLst>
                                    </p:anim>
                                    <p:anim calcmode="lin" valueType="num">
                                      <p:cBhvr>
                                        <p:cTn id="128"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animBg="1"/>
      <p:bldP spid="9" grpId="0"/>
      <p:bldP spid="10" grpId="0" animBg="1"/>
      <p:bldP spid="11" grpId="0"/>
      <p:bldP spid="12" grpId="0" animBg="1"/>
      <p:bldP spid="13" grpId="0"/>
      <p:bldP spid="14" grpId="0" animBg="1"/>
      <p:bldP spid="16" grpId="0"/>
      <p:bldP spid="18" grpId="0" animBg="1"/>
      <p:bldP spid="20" grpId="0"/>
      <p:bldP spid="23" grpId="0" animBg="1"/>
      <p:bldP spid="24" grpId="0" animBg="1"/>
      <p:bldP spid="26" grpId="0"/>
      <p:bldP spid="27"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10800000">
            <a:off x="6876256" y="0"/>
            <a:ext cx="2267744" cy="869062"/>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250685" y="3798083"/>
            <a:ext cx="1175558" cy="739117"/>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354603" y="4330523"/>
            <a:ext cx="1711481" cy="10760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8475296" y="4524377"/>
            <a:ext cx="821134" cy="51627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8096761" y="3608552"/>
            <a:ext cx="1285958" cy="808531"/>
          </a:xfrm>
          <a:prstGeom prst="triangl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菱形 43"/>
          <p:cNvSpPr/>
          <p:nvPr/>
        </p:nvSpPr>
        <p:spPr>
          <a:xfrm>
            <a:off x="2929947" y="1347614"/>
            <a:ext cx="2592288" cy="2592288"/>
          </a:xfrm>
          <a:prstGeom prst="diamond">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2584038" y="1360904"/>
            <a:ext cx="2565708" cy="2565708"/>
          </a:xfrm>
          <a:prstGeom prst="diamond">
            <a:avLst/>
          </a:prstGeom>
          <a:noFill/>
          <a:ln>
            <a:solidFill>
              <a:schemeClr val="accent2">
                <a:alpha val="4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3302436" y="1360904"/>
            <a:ext cx="2565708" cy="2565708"/>
          </a:xfrm>
          <a:prstGeom prst="diamond">
            <a:avLst/>
          </a:prstGeom>
          <a:noFill/>
          <a:ln>
            <a:solidFill>
              <a:schemeClr val="accent4">
                <a:alpha val="4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3402698" y="1820365"/>
            <a:ext cx="1646786" cy="1646786"/>
          </a:xfrm>
          <a:prstGeom prst="diamond">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3802742" y="2088903"/>
            <a:ext cx="925253" cy="769441"/>
          </a:xfrm>
          <a:prstGeom prst="rect">
            <a:avLst/>
          </a:prstGeom>
          <a:noFill/>
        </p:spPr>
        <p:txBody>
          <a:bodyPr wrap="none" rtlCol="0">
            <a:spAutoFit/>
          </a:bodyPr>
          <a:lstStyle/>
          <a:p>
            <a:r>
              <a:rPr lang="en-US" altLang="zh-CN" sz="4400" b="1" spc="600" dirty="0" smtClean="0">
                <a:solidFill>
                  <a:schemeClr val="bg1"/>
                </a:solidFill>
                <a:latin typeface="Impact" pitchFamily="34" charset="0"/>
                <a:ea typeface="微软雅黑" pitchFamily="34" charset="-122"/>
              </a:rPr>
              <a:t>02</a:t>
            </a:r>
            <a:endParaRPr lang="zh-CN" altLang="en-US" sz="4400" b="1" spc="600" dirty="0">
              <a:solidFill>
                <a:schemeClr val="bg1"/>
              </a:solidFill>
              <a:latin typeface="Impact" pitchFamily="34" charset="0"/>
              <a:ea typeface="微软雅黑" pitchFamily="34" charset="-122"/>
            </a:endParaRPr>
          </a:p>
        </p:txBody>
      </p:sp>
      <p:sp>
        <p:nvSpPr>
          <p:cNvPr id="49" name="文字1"/>
          <p:cNvSpPr txBox="1"/>
          <p:nvPr/>
        </p:nvSpPr>
        <p:spPr>
          <a:xfrm>
            <a:off x="3679373" y="2712968"/>
            <a:ext cx="1107996" cy="276999"/>
          </a:xfrm>
          <a:prstGeom prst="rect">
            <a:avLst/>
          </a:prstGeom>
          <a:noFill/>
        </p:spPr>
        <p:txBody>
          <a:bodyPr wrap="none" rtlCol="0">
            <a:spAutoFit/>
          </a:bodyPr>
          <a:lstStyle/>
          <a:p>
            <a:r>
              <a:rPr lang="zh-CN" altLang="en-US" sz="1200" dirty="0" smtClean="0">
                <a:solidFill>
                  <a:schemeClr val="bg1"/>
                </a:solidFill>
                <a:latin typeface="微软雅黑" pitchFamily="34" charset="-122"/>
                <a:ea typeface="微软雅黑" pitchFamily="34" charset="-122"/>
              </a:rPr>
              <a:t>工作完成情况</a:t>
            </a:r>
            <a:endParaRPr lang="zh-CN" altLang="en-US"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13839870"/>
      </p:ext>
    </p:extLst>
  </p:cSld>
  <p:clrMapOvr>
    <a:masterClrMapping/>
  </p:clrMapOvr>
  <mc:AlternateContent xmlns:mc="http://schemas.openxmlformats.org/markup-compatibility/2006" xmlns:p14="http://schemas.microsoft.com/office/powerpoint/2010/main">
    <mc:Choice Requires="p14">
      <p:transition spd="slow" p14:dur="1400" advTm="7046">
        <p14:doors dir="vert"/>
      </p:transition>
    </mc:Choice>
    <mc:Fallback xmlns="">
      <p:transition spd="slow" advTm="7046">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2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0000">
                                          <p:cBhvr additive="base">
                                            <p:cTn id="7"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20000">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20000">
                                      <p:stCondLst>
                                        <p:cond delay="200"/>
                                      </p:stCondLst>
                                      <p:childTnLst>
                                        <p:set>
                                          <p:cBhvr>
                                            <p:cTn id="14" dur="1" fill="hold">
                                              <p:stCondLst>
                                                <p:cond delay="0"/>
                                              </p:stCondLst>
                                            </p:cTn>
                                            <p:tgtEl>
                                              <p:spTgt spid="7"/>
                                            </p:tgtEl>
                                            <p:attrNameLst>
                                              <p:attrName>style.visibility</p:attrName>
                                            </p:attrNameLst>
                                          </p:cBhvr>
                                          <p:to>
                                            <p:strVal val="visible"/>
                                          </p:to>
                                        </p:set>
                                        <p:anim calcmode="lin" valueType="num" p14:bounceEnd="20000">
                                          <p:cBhvr additive="base">
                                            <p:cTn id="15"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14:presetBounceEnd="20000">
                                      <p:stCondLst>
                                        <p:cond delay="300"/>
                                      </p:stCondLst>
                                      <p:childTnLst>
                                        <p:set>
                                          <p:cBhvr>
                                            <p:cTn id="18" dur="1" fill="hold">
                                              <p:stCondLst>
                                                <p:cond delay="0"/>
                                              </p:stCondLst>
                                            </p:cTn>
                                            <p:tgtEl>
                                              <p:spTgt spid="6"/>
                                            </p:tgtEl>
                                            <p:attrNameLst>
                                              <p:attrName>style.visibility</p:attrName>
                                            </p:attrNameLst>
                                          </p:cBhvr>
                                          <p:to>
                                            <p:strVal val="visible"/>
                                          </p:to>
                                        </p:set>
                                        <p:anim calcmode="lin" valueType="num" p14:bounceEnd="20000">
                                          <p:cBhvr additive="base">
                                            <p:cTn id="19"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1" fill="hold" grpId="0" nodeType="withEffect" p14:presetBounceEnd="20000">
                                      <p:stCondLst>
                                        <p:cond delay="400"/>
                                      </p:stCondLst>
                                      <p:childTnLst>
                                        <p:set>
                                          <p:cBhvr>
                                            <p:cTn id="22" dur="1" fill="hold">
                                              <p:stCondLst>
                                                <p:cond delay="0"/>
                                              </p:stCondLst>
                                            </p:cTn>
                                            <p:tgtEl>
                                              <p:spTgt spid="2"/>
                                            </p:tgtEl>
                                            <p:attrNameLst>
                                              <p:attrName>style.visibility</p:attrName>
                                            </p:attrNameLst>
                                          </p:cBhvr>
                                          <p:to>
                                            <p:strVal val="visible"/>
                                          </p:to>
                                        </p:set>
                                        <p:anim calcmode="lin" valueType="num" p14:bounceEnd="20000">
                                          <p:cBhvr additive="base">
                                            <p:cTn id="23"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24" dur="500" fill="hold"/>
                                            <p:tgtEl>
                                              <p:spTgt spid="2"/>
                                            </p:tgtEl>
                                            <p:attrNameLst>
                                              <p:attrName>ppt_y</p:attrName>
                                            </p:attrNameLst>
                                          </p:cBhvr>
                                          <p:tavLst>
                                            <p:tav tm="0">
                                              <p:val>
                                                <p:strVal val="0-#ppt_h/2"/>
                                              </p:val>
                                            </p:tav>
                                            <p:tav tm="100000">
                                              <p:val>
                                                <p:strVal val="#ppt_y"/>
                                              </p:val>
                                            </p:tav>
                                          </p:tavLst>
                                        </p:anim>
                                      </p:childTnLst>
                                    </p:cTn>
                                  </p:par>
                                </p:childTnLst>
                              </p:cTn>
                            </p:par>
                            <p:par>
                              <p:cTn id="25" fill="hold">
                                <p:stCondLst>
                                  <p:cond delay="900"/>
                                </p:stCondLst>
                                <p:childTnLst>
                                  <p:par>
                                    <p:cTn id="26" presetID="49" presetClass="entr" presetSubtype="0" decel="100000"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p:cTn id="28" dur="2000" fill="hold"/>
                                            <p:tgtEl>
                                              <p:spTgt spid="47"/>
                                            </p:tgtEl>
                                            <p:attrNameLst>
                                              <p:attrName>ppt_w</p:attrName>
                                            </p:attrNameLst>
                                          </p:cBhvr>
                                          <p:tavLst>
                                            <p:tav tm="0">
                                              <p:val>
                                                <p:fltVal val="0"/>
                                              </p:val>
                                            </p:tav>
                                            <p:tav tm="100000">
                                              <p:val>
                                                <p:strVal val="#ppt_w"/>
                                              </p:val>
                                            </p:tav>
                                          </p:tavLst>
                                        </p:anim>
                                        <p:anim calcmode="lin" valueType="num">
                                          <p:cBhvr>
                                            <p:cTn id="29" dur="2000" fill="hold"/>
                                            <p:tgtEl>
                                              <p:spTgt spid="47"/>
                                            </p:tgtEl>
                                            <p:attrNameLst>
                                              <p:attrName>ppt_h</p:attrName>
                                            </p:attrNameLst>
                                          </p:cBhvr>
                                          <p:tavLst>
                                            <p:tav tm="0">
                                              <p:val>
                                                <p:fltVal val="0"/>
                                              </p:val>
                                            </p:tav>
                                            <p:tav tm="100000">
                                              <p:val>
                                                <p:strVal val="#ppt_h"/>
                                              </p:val>
                                            </p:tav>
                                          </p:tavLst>
                                        </p:anim>
                                        <p:anim calcmode="lin" valueType="num">
                                          <p:cBhvr>
                                            <p:cTn id="30" dur="2000" fill="hold"/>
                                            <p:tgtEl>
                                              <p:spTgt spid="47"/>
                                            </p:tgtEl>
                                            <p:attrNameLst>
                                              <p:attrName>style.rotation</p:attrName>
                                            </p:attrNameLst>
                                          </p:cBhvr>
                                          <p:tavLst>
                                            <p:tav tm="0">
                                              <p:val>
                                                <p:fltVal val="360"/>
                                              </p:val>
                                            </p:tav>
                                            <p:tav tm="100000">
                                              <p:val>
                                                <p:fltVal val="0"/>
                                              </p:val>
                                            </p:tav>
                                          </p:tavLst>
                                        </p:anim>
                                        <p:animEffect transition="in" filter="fade">
                                          <p:cBhvr>
                                            <p:cTn id="31" dur="2000"/>
                                            <p:tgtEl>
                                              <p:spTgt spid="47"/>
                                            </p:tgtEl>
                                          </p:cBhvr>
                                        </p:animEffect>
                                      </p:childTnLst>
                                    </p:cTn>
                                  </p:par>
                                </p:childTnLst>
                              </p:cTn>
                            </p:par>
                            <p:par>
                              <p:cTn id="32" fill="hold">
                                <p:stCondLst>
                                  <p:cond delay="2900"/>
                                </p:stCondLst>
                                <p:childTnLst>
                                  <p:par>
                                    <p:cTn id="33" presetID="23" presetClass="entr" presetSubtype="36"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p:cTn id="35" dur="300" fill="hold"/>
                                            <p:tgtEl>
                                              <p:spTgt spid="44"/>
                                            </p:tgtEl>
                                            <p:attrNameLst>
                                              <p:attrName>ppt_w</p:attrName>
                                            </p:attrNameLst>
                                          </p:cBhvr>
                                          <p:tavLst>
                                            <p:tav tm="0">
                                              <p:val>
                                                <p:strVal val="(6*min(max(#ppt_w*#ppt_h,.3),1)-7.4)/-.7*#ppt_w"/>
                                              </p:val>
                                            </p:tav>
                                            <p:tav tm="100000">
                                              <p:val>
                                                <p:strVal val="#ppt_w"/>
                                              </p:val>
                                            </p:tav>
                                          </p:tavLst>
                                        </p:anim>
                                        <p:anim calcmode="lin" valueType="num">
                                          <p:cBhvr>
                                            <p:cTn id="36" dur="300" fill="hold"/>
                                            <p:tgtEl>
                                              <p:spTgt spid="44"/>
                                            </p:tgtEl>
                                            <p:attrNameLst>
                                              <p:attrName>ppt_h</p:attrName>
                                            </p:attrNameLst>
                                          </p:cBhvr>
                                          <p:tavLst>
                                            <p:tav tm="0">
                                              <p:val>
                                                <p:strVal val="(6*min(max(#ppt_w*#ppt_h,.3),1)-7.4)/-.7*#ppt_h"/>
                                              </p:val>
                                            </p:tav>
                                            <p:tav tm="100000">
                                              <p:val>
                                                <p:strVal val="#ppt_h"/>
                                              </p:val>
                                            </p:tav>
                                          </p:tavLst>
                                        </p:anim>
                                        <p:anim calcmode="lin" valueType="num">
                                          <p:cBhvr>
                                            <p:cTn id="37" dur="300" fill="hold"/>
                                            <p:tgtEl>
                                              <p:spTgt spid="44"/>
                                            </p:tgtEl>
                                            <p:attrNameLst>
                                              <p:attrName>ppt_x</p:attrName>
                                            </p:attrNameLst>
                                          </p:cBhvr>
                                          <p:tavLst>
                                            <p:tav tm="0">
                                              <p:val>
                                                <p:fltVal val="0.5"/>
                                              </p:val>
                                            </p:tav>
                                            <p:tav tm="100000">
                                              <p:val>
                                                <p:strVal val="#ppt_x"/>
                                              </p:val>
                                            </p:tav>
                                          </p:tavLst>
                                        </p:anim>
                                        <p:anim calcmode="lin" valueType="num">
                                          <p:cBhvr>
                                            <p:cTn id="38" dur="300" fill="hold"/>
                                            <p:tgtEl>
                                              <p:spTgt spid="44"/>
                                            </p:tgtEl>
                                            <p:attrNameLst>
                                              <p:attrName>ppt_y</p:attrName>
                                            </p:attrNameLst>
                                          </p:cBhvr>
                                          <p:tavLst>
                                            <p:tav tm="0">
                                              <p:val>
                                                <p:strVal val="1+(6*min(max(#ppt_w*#ppt_h,.3),1)-7.4)/-.7*#ppt_h/2"/>
                                              </p:val>
                                            </p:tav>
                                            <p:tav tm="100000">
                                              <p:val>
                                                <p:strVal val="#ppt_y"/>
                                              </p:val>
                                            </p:tav>
                                          </p:tavLst>
                                        </p:anim>
                                      </p:childTnLst>
                                    </p:cTn>
                                  </p:par>
                                </p:childTnLst>
                              </p:cTn>
                            </p:par>
                            <p:par>
                              <p:cTn id="39" fill="hold">
                                <p:stCondLst>
                                  <p:cond delay="3200"/>
                                </p:stCondLst>
                                <p:childTnLst>
                                  <p:par>
                                    <p:cTn id="40" presetID="12" presetClass="entr" presetSubtype="8" fill="hold" grpId="0" nodeType="after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ppt_x</p:attrName>
                                            </p:attrNameLst>
                                          </p:cBhvr>
                                          <p:tavLst>
                                            <p:tav tm="0">
                                              <p:val>
                                                <p:strVal val="#ppt_x-#ppt_w*1.125000"/>
                                              </p:val>
                                            </p:tav>
                                            <p:tav tm="100000">
                                              <p:val>
                                                <p:strVal val="#ppt_x"/>
                                              </p:val>
                                            </p:tav>
                                          </p:tavLst>
                                        </p:anim>
                                        <p:animEffect transition="in" filter="wipe(right)">
                                          <p:cBhvr>
                                            <p:cTn id="43" dur="500"/>
                                            <p:tgtEl>
                                              <p:spTgt spid="46"/>
                                            </p:tgtEl>
                                          </p:cBhvr>
                                        </p:animEffect>
                                      </p:childTnLst>
                                    </p:cTn>
                                  </p:par>
                                  <p:par>
                                    <p:cTn id="44" presetID="12" presetClass="entr" presetSubtype="2"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p:tgtEl>
                                              <p:spTgt spid="45"/>
                                            </p:tgtEl>
                                            <p:attrNameLst>
                                              <p:attrName>ppt_x</p:attrName>
                                            </p:attrNameLst>
                                          </p:cBhvr>
                                          <p:tavLst>
                                            <p:tav tm="0">
                                              <p:val>
                                                <p:strVal val="#ppt_x+#ppt_w*1.125000"/>
                                              </p:val>
                                            </p:tav>
                                            <p:tav tm="100000">
                                              <p:val>
                                                <p:strVal val="#ppt_x"/>
                                              </p:val>
                                            </p:tav>
                                          </p:tavLst>
                                        </p:anim>
                                        <p:animEffect transition="in" filter="wipe(left)">
                                          <p:cBhvr>
                                            <p:cTn id="47" dur="500"/>
                                            <p:tgtEl>
                                              <p:spTgt spid="45"/>
                                            </p:tgtEl>
                                          </p:cBhvr>
                                        </p:animEffect>
                                      </p:childTnLst>
                                    </p:cTn>
                                  </p:par>
                                </p:childTnLst>
                              </p:cTn>
                            </p:par>
                            <p:par>
                              <p:cTn id="48" fill="hold">
                                <p:stCondLst>
                                  <p:cond delay="3700"/>
                                </p:stCondLst>
                                <p:childTnLst>
                                  <p:par>
                                    <p:cTn id="49" presetID="42" presetClass="entr" presetSubtype="0" fill="hold" grpId="0" nodeType="afterEffect">
                                      <p:stCondLst>
                                        <p:cond delay="0"/>
                                      </p:stCondLst>
                                      <p:childTnLst>
                                        <p:set>
                                          <p:cBhvr>
                                            <p:cTn id="50" dur="1" fill="hold">
                                              <p:stCondLst>
                                                <p:cond delay="0"/>
                                              </p:stCondLst>
                                            </p:cTn>
                                            <p:tgtEl>
                                              <p:spTgt spid="48"/>
                                            </p:tgtEl>
                                            <p:attrNameLst>
                                              <p:attrName>style.visibility</p:attrName>
                                            </p:attrNameLst>
                                          </p:cBhvr>
                                          <p:to>
                                            <p:strVal val="visible"/>
                                          </p:to>
                                        </p:set>
                                        <p:animEffect transition="in" filter="fade">
                                          <p:cBhvr>
                                            <p:cTn id="51" dur="1000"/>
                                            <p:tgtEl>
                                              <p:spTgt spid="48"/>
                                            </p:tgtEl>
                                          </p:cBhvr>
                                        </p:animEffect>
                                        <p:anim calcmode="lin" valueType="num">
                                          <p:cBhvr>
                                            <p:cTn id="52" dur="1000" fill="hold"/>
                                            <p:tgtEl>
                                              <p:spTgt spid="48"/>
                                            </p:tgtEl>
                                            <p:attrNameLst>
                                              <p:attrName>ppt_x</p:attrName>
                                            </p:attrNameLst>
                                          </p:cBhvr>
                                          <p:tavLst>
                                            <p:tav tm="0">
                                              <p:val>
                                                <p:strVal val="#ppt_x"/>
                                              </p:val>
                                            </p:tav>
                                            <p:tav tm="100000">
                                              <p:val>
                                                <p:strVal val="#ppt_x"/>
                                              </p:val>
                                            </p:tav>
                                          </p:tavLst>
                                        </p:anim>
                                        <p:anim calcmode="lin" valueType="num">
                                          <p:cBhvr>
                                            <p:cTn id="53" dur="1000" fill="hold"/>
                                            <p:tgtEl>
                                              <p:spTgt spid="48"/>
                                            </p:tgtEl>
                                            <p:attrNameLst>
                                              <p:attrName>ppt_y</p:attrName>
                                            </p:attrNameLst>
                                          </p:cBhvr>
                                          <p:tavLst>
                                            <p:tav tm="0">
                                              <p:val>
                                                <p:strVal val="#ppt_y+.1"/>
                                              </p:val>
                                            </p:tav>
                                            <p:tav tm="100000">
                                              <p:val>
                                                <p:strVal val="#ppt_y"/>
                                              </p:val>
                                            </p:tav>
                                          </p:tavLst>
                                        </p:anim>
                                      </p:childTnLst>
                                    </p:cTn>
                                  </p:par>
                                </p:childTnLst>
                              </p:cTn>
                            </p:par>
                            <p:par>
                              <p:cTn id="54" fill="hold">
                                <p:stCondLst>
                                  <p:cond delay="47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44" grpId="0" animBg="1"/>
          <p:bldP spid="45" grpId="0" animBg="1"/>
          <p:bldP spid="46" grpId="0" animBg="1"/>
          <p:bldP spid="47" grpId="0" animBg="1"/>
          <p:bldP spid="48" grpId="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3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0-#ppt_h/2"/>
                                              </p:val>
                                            </p:tav>
                                            <p:tav tm="100000">
                                              <p:val>
                                                <p:strVal val="#ppt_y"/>
                                              </p:val>
                                            </p:tav>
                                          </p:tavLst>
                                        </p:anim>
                                      </p:childTnLst>
                                    </p:cTn>
                                  </p:par>
                                </p:childTnLst>
                              </p:cTn>
                            </p:par>
                            <p:par>
                              <p:cTn id="25" fill="hold">
                                <p:stCondLst>
                                  <p:cond delay="900"/>
                                </p:stCondLst>
                                <p:childTnLst>
                                  <p:par>
                                    <p:cTn id="26" presetID="49" presetClass="entr" presetSubtype="0" decel="100000"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p:cTn id="28" dur="2000" fill="hold"/>
                                            <p:tgtEl>
                                              <p:spTgt spid="47"/>
                                            </p:tgtEl>
                                            <p:attrNameLst>
                                              <p:attrName>ppt_w</p:attrName>
                                            </p:attrNameLst>
                                          </p:cBhvr>
                                          <p:tavLst>
                                            <p:tav tm="0">
                                              <p:val>
                                                <p:fltVal val="0"/>
                                              </p:val>
                                            </p:tav>
                                            <p:tav tm="100000">
                                              <p:val>
                                                <p:strVal val="#ppt_w"/>
                                              </p:val>
                                            </p:tav>
                                          </p:tavLst>
                                        </p:anim>
                                        <p:anim calcmode="lin" valueType="num">
                                          <p:cBhvr>
                                            <p:cTn id="29" dur="2000" fill="hold"/>
                                            <p:tgtEl>
                                              <p:spTgt spid="47"/>
                                            </p:tgtEl>
                                            <p:attrNameLst>
                                              <p:attrName>ppt_h</p:attrName>
                                            </p:attrNameLst>
                                          </p:cBhvr>
                                          <p:tavLst>
                                            <p:tav tm="0">
                                              <p:val>
                                                <p:fltVal val="0"/>
                                              </p:val>
                                            </p:tav>
                                            <p:tav tm="100000">
                                              <p:val>
                                                <p:strVal val="#ppt_h"/>
                                              </p:val>
                                            </p:tav>
                                          </p:tavLst>
                                        </p:anim>
                                        <p:anim calcmode="lin" valueType="num">
                                          <p:cBhvr>
                                            <p:cTn id="30" dur="2000" fill="hold"/>
                                            <p:tgtEl>
                                              <p:spTgt spid="47"/>
                                            </p:tgtEl>
                                            <p:attrNameLst>
                                              <p:attrName>style.rotation</p:attrName>
                                            </p:attrNameLst>
                                          </p:cBhvr>
                                          <p:tavLst>
                                            <p:tav tm="0">
                                              <p:val>
                                                <p:fltVal val="360"/>
                                              </p:val>
                                            </p:tav>
                                            <p:tav tm="100000">
                                              <p:val>
                                                <p:fltVal val="0"/>
                                              </p:val>
                                            </p:tav>
                                          </p:tavLst>
                                        </p:anim>
                                        <p:animEffect transition="in" filter="fade">
                                          <p:cBhvr>
                                            <p:cTn id="31" dur="2000"/>
                                            <p:tgtEl>
                                              <p:spTgt spid="47"/>
                                            </p:tgtEl>
                                          </p:cBhvr>
                                        </p:animEffect>
                                      </p:childTnLst>
                                    </p:cTn>
                                  </p:par>
                                </p:childTnLst>
                              </p:cTn>
                            </p:par>
                            <p:par>
                              <p:cTn id="32" fill="hold">
                                <p:stCondLst>
                                  <p:cond delay="2900"/>
                                </p:stCondLst>
                                <p:childTnLst>
                                  <p:par>
                                    <p:cTn id="33" presetID="23" presetClass="entr" presetSubtype="36"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p:cTn id="35" dur="300" fill="hold"/>
                                            <p:tgtEl>
                                              <p:spTgt spid="44"/>
                                            </p:tgtEl>
                                            <p:attrNameLst>
                                              <p:attrName>ppt_w</p:attrName>
                                            </p:attrNameLst>
                                          </p:cBhvr>
                                          <p:tavLst>
                                            <p:tav tm="0">
                                              <p:val>
                                                <p:strVal val="(6*min(max(#ppt_w*#ppt_h,.3),1)-7.4)/-.7*#ppt_w"/>
                                              </p:val>
                                            </p:tav>
                                            <p:tav tm="100000">
                                              <p:val>
                                                <p:strVal val="#ppt_w"/>
                                              </p:val>
                                            </p:tav>
                                          </p:tavLst>
                                        </p:anim>
                                        <p:anim calcmode="lin" valueType="num">
                                          <p:cBhvr>
                                            <p:cTn id="36" dur="300" fill="hold"/>
                                            <p:tgtEl>
                                              <p:spTgt spid="44"/>
                                            </p:tgtEl>
                                            <p:attrNameLst>
                                              <p:attrName>ppt_h</p:attrName>
                                            </p:attrNameLst>
                                          </p:cBhvr>
                                          <p:tavLst>
                                            <p:tav tm="0">
                                              <p:val>
                                                <p:strVal val="(6*min(max(#ppt_w*#ppt_h,.3),1)-7.4)/-.7*#ppt_h"/>
                                              </p:val>
                                            </p:tav>
                                            <p:tav tm="100000">
                                              <p:val>
                                                <p:strVal val="#ppt_h"/>
                                              </p:val>
                                            </p:tav>
                                          </p:tavLst>
                                        </p:anim>
                                        <p:anim calcmode="lin" valueType="num">
                                          <p:cBhvr>
                                            <p:cTn id="37" dur="300" fill="hold"/>
                                            <p:tgtEl>
                                              <p:spTgt spid="44"/>
                                            </p:tgtEl>
                                            <p:attrNameLst>
                                              <p:attrName>ppt_x</p:attrName>
                                            </p:attrNameLst>
                                          </p:cBhvr>
                                          <p:tavLst>
                                            <p:tav tm="0">
                                              <p:val>
                                                <p:fltVal val="0.5"/>
                                              </p:val>
                                            </p:tav>
                                            <p:tav tm="100000">
                                              <p:val>
                                                <p:strVal val="#ppt_x"/>
                                              </p:val>
                                            </p:tav>
                                          </p:tavLst>
                                        </p:anim>
                                        <p:anim calcmode="lin" valueType="num">
                                          <p:cBhvr>
                                            <p:cTn id="38" dur="300" fill="hold"/>
                                            <p:tgtEl>
                                              <p:spTgt spid="44"/>
                                            </p:tgtEl>
                                            <p:attrNameLst>
                                              <p:attrName>ppt_y</p:attrName>
                                            </p:attrNameLst>
                                          </p:cBhvr>
                                          <p:tavLst>
                                            <p:tav tm="0">
                                              <p:val>
                                                <p:strVal val="1+(6*min(max(#ppt_w*#ppt_h,.3),1)-7.4)/-.7*#ppt_h/2"/>
                                              </p:val>
                                            </p:tav>
                                            <p:tav tm="100000">
                                              <p:val>
                                                <p:strVal val="#ppt_y"/>
                                              </p:val>
                                            </p:tav>
                                          </p:tavLst>
                                        </p:anim>
                                      </p:childTnLst>
                                    </p:cTn>
                                  </p:par>
                                </p:childTnLst>
                              </p:cTn>
                            </p:par>
                            <p:par>
                              <p:cTn id="39" fill="hold">
                                <p:stCondLst>
                                  <p:cond delay="3200"/>
                                </p:stCondLst>
                                <p:childTnLst>
                                  <p:par>
                                    <p:cTn id="40" presetID="12" presetClass="entr" presetSubtype="8" fill="hold" grpId="0" nodeType="after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ppt_x</p:attrName>
                                            </p:attrNameLst>
                                          </p:cBhvr>
                                          <p:tavLst>
                                            <p:tav tm="0">
                                              <p:val>
                                                <p:strVal val="#ppt_x-#ppt_w*1.125000"/>
                                              </p:val>
                                            </p:tav>
                                            <p:tav tm="100000">
                                              <p:val>
                                                <p:strVal val="#ppt_x"/>
                                              </p:val>
                                            </p:tav>
                                          </p:tavLst>
                                        </p:anim>
                                        <p:animEffect transition="in" filter="wipe(right)">
                                          <p:cBhvr>
                                            <p:cTn id="43" dur="500"/>
                                            <p:tgtEl>
                                              <p:spTgt spid="46"/>
                                            </p:tgtEl>
                                          </p:cBhvr>
                                        </p:animEffect>
                                      </p:childTnLst>
                                    </p:cTn>
                                  </p:par>
                                  <p:par>
                                    <p:cTn id="44" presetID="12" presetClass="entr" presetSubtype="2"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p:tgtEl>
                                              <p:spTgt spid="45"/>
                                            </p:tgtEl>
                                            <p:attrNameLst>
                                              <p:attrName>ppt_x</p:attrName>
                                            </p:attrNameLst>
                                          </p:cBhvr>
                                          <p:tavLst>
                                            <p:tav tm="0">
                                              <p:val>
                                                <p:strVal val="#ppt_x+#ppt_w*1.125000"/>
                                              </p:val>
                                            </p:tav>
                                            <p:tav tm="100000">
                                              <p:val>
                                                <p:strVal val="#ppt_x"/>
                                              </p:val>
                                            </p:tav>
                                          </p:tavLst>
                                        </p:anim>
                                        <p:animEffect transition="in" filter="wipe(left)">
                                          <p:cBhvr>
                                            <p:cTn id="47" dur="500"/>
                                            <p:tgtEl>
                                              <p:spTgt spid="45"/>
                                            </p:tgtEl>
                                          </p:cBhvr>
                                        </p:animEffect>
                                      </p:childTnLst>
                                    </p:cTn>
                                  </p:par>
                                </p:childTnLst>
                              </p:cTn>
                            </p:par>
                            <p:par>
                              <p:cTn id="48" fill="hold">
                                <p:stCondLst>
                                  <p:cond delay="3700"/>
                                </p:stCondLst>
                                <p:childTnLst>
                                  <p:par>
                                    <p:cTn id="49" presetID="42" presetClass="entr" presetSubtype="0" fill="hold" grpId="0" nodeType="afterEffect">
                                      <p:stCondLst>
                                        <p:cond delay="0"/>
                                      </p:stCondLst>
                                      <p:childTnLst>
                                        <p:set>
                                          <p:cBhvr>
                                            <p:cTn id="50" dur="1" fill="hold">
                                              <p:stCondLst>
                                                <p:cond delay="0"/>
                                              </p:stCondLst>
                                            </p:cTn>
                                            <p:tgtEl>
                                              <p:spTgt spid="48"/>
                                            </p:tgtEl>
                                            <p:attrNameLst>
                                              <p:attrName>style.visibility</p:attrName>
                                            </p:attrNameLst>
                                          </p:cBhvr>
                                          <p:to>
                                            <p:strVal val="visible"/>
                                          </p:to>
                                        </p:set>
                                        <p:animEffect transition="in" filter="fade">
                                          <p:cBhvr>
                                            <p:cTn id="51" dur="1000"/>
                                            <p:tgtEl>
                                              <p:spTgt spid="48"/>
                                            </p:tgtEl>
                                          </p:cBhvr>
                                        </p:animEffect>
                                        <p:anim calcmode="lin" valueType="num">
                                          <p:cBhvr>
                                            <p:cTn id="52" dur="1000" fill="hold"/>
                                            <p:tgtEl>
                                              <p:spTgt spid="48"/>
                                            </p:tgtEl>
                                            <p:attrNameLst>
                                              <p:attrName>ppt_x</p:attrName>
                                            </p:attrNameLst>
                                          </p:cBhvr>
                                          <p:tavLst>
                                            <p:tav tm="0">
                                              <p:val>
                                                <p:strVal val="#ppt_x"/>
                                              </p:val>
                                            </p:tav>
                                            <p:tav tm="100000">
                                              <p:val>
                                                <p:strVal val="#ppt_x"/>
                                              </p:val>
                                            </p:tav>
                                          </p:tavLst>
                                        </p:anim>
                                        <p:anim calcmode="lin" valueType="num">
                                          <p:cBhvr>
                                            <p:cTn id="53" dur="1000" fill="hold"/>
                                            <p:tgtEl>
                                              <p:spTgt spid="48"/>
                                            </p:tgtEl>
                                            <p:attrNameLst>
                                              <p:attrName>ppt_y</p:attrName>
                                            </p:attrNameLst>
                                          </p:cBhvr>
                                          <p:tavLst>
                                            <p:tav tm="0">
                                              <p:val>
                                                <p:strVal val="#ppt_y+.1"/>
                                              </p:val>
                                            </p:tav>
                                            <p:tav tm="100000">
                                              <p:val>
                                                <p:strVal val="#ppt_y"/>
                                              </p:val>
                                            </p:tav>
                                          </p:tavLst>
                                        </p:anim>
                                      </p:childTnLst>
                                    </p:cTn>
                                  </p:par>
                                </p:childTnLst>
                              </p:cTn>
                            </p:par>
                            <p:par>
                              <p:cTn id="54" fill="hold">
                                <p:stCondLst>
                                  <p:cond delay="47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44" grpId="0" animBg="1"/>
          <p:bldP spid="45" grpId="0" animBg="1"/>
          <p:bldP spid="46" grpId="0" animBg="1"/>
          <p:bldP spid="47" grpId="0" animBg="1"/>
          <p:bldP spid="48" grpId="0"/>
          <p:bldP spid="49"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749612" y="196220"/>
            <a:ext cx="2310687" cy="460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a:latin typeface="微软雅黑" pitchFamily="34" charset="-122"/>
                <a:ea typeface="微软雅黑" pitchFamily="34" charset="-122"/>
              </a:rPr>
              <a:t>点击此处添加标题 </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95758" y="1228705"/>
            <a:ext cx="2547432" cy="1702974"/>
          </a:xfrm>
          <a:prstGeom prst="rect">
            <a:avLst/>
          </a:prstGeom>
        </p:spPr>
      </p:pic>
      <p:pic>
        <p:nvPicPr>
          <p:cNvPr id="4" name="图片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32198" y="2931679"/>
            <a:ext cx="2568910" cy="1714388"/>
          </a:xfrm>
          <a:prstGeom prst="rect">
            <a:avLst/>
          </a:prstGeom>
        </p:spPr>
      </p:pic>
      <p:pic>
        <p:nvPicPr>
          <p:cNvPr id="5" name="图片 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84768" y="1251959"/>
            <a:ext cx="2547431" cy="1679721"/>
          </a:xfrm>
          <a:prstGeom prst="rect">
            <a:avLst/>
          </a:prstGeom>
        </p:spPr>
      </p:pic>
      <p:sp>
        <p:nvSpPr>
          <p:cNvPr id="6" name="矩形标注 5"/>
          <p:cNvSpPr/>
          <p:nvPr/>
        </p:nvSpPr>
        <p:spPr bwMode="auto">
          <a:xfrm rot="10800000">
            <a:off x="684767" y="2931679"/>
            <a:ext cx="2547431" cy="1714387"/>
          </a:xfrm>
          <a:prstGeom prst="wedgeRectCallou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7" name="TextBox 6"/>
          <p:cNvSpPr txBox="1"/>
          <p:nvPr/>
        </p:nvSpPr>
        <p:spPr>
          <a:xfrm>
            <a:off x="1476611" y="3511959"/>
            <a:ext cx="1107654" cy="276914"/>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添加你的文字</a:t>
            </a:r>
          </a:p>
        </p:txBody>
      </p:sp>
      <p:sp>
        <p:nvSpPr>
          <p:cNvPr id="8" name="TextBox 7"/>
          <p:cNvSpPr txBox="1"/>
          <p:nvPr/>
        </p:nvSpPr>
        <p:spPr>
          <a:xfrm>
            <a:off x="1474583" y="3758232"/>
            <a:ext cx="1107654" cy="276914"/>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添加你的文字</a:t>
            </a:r>
          </a:p>
        </p:txBody>
      </p:sp>
      <p:sp>
        <p:nvSpPr>
          <p:cNvPr id="9" name="矩形 8"/>
          <p:cNvSpPr/>
          <p:nvPr/>
        </p:nvSpPr>
        <p:spPr bwMode="auto">
          <a:xfrm>
            <a:off x="1370267" y="3573549"/>
            <a:ext cx="153732" cy="153732"/>
          </a:xfrm>
          <a:prstGeom prst="rect">
            <a:avLst/>
          </a:prstGeom>
          <a:solidFill>
            <a:schemeClr val="bg1"/>
          </a:solidFill>
          <a:ln>
            <a:no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0" name="矩形 9"/>
          <p:cNvSpPr/>
          <p:nvPr/>
        </p:nvSpPr>
        <p:spPr bwMode="auto">
          <a:xfrm>
            <a:off x="1370267" y="3819824"/>
            <a:ext cx="153732" cy="153732"/>
          </a:xfrm>
          <a:prstGeom prst="rect">
            <a:avLst/>
          </a:prstGeom>
          <a:solidFill>
            <a:schemeClr val="bg1"/>
          </a:solidFill>
          <a:ln>
            <a:no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1" name="矩形标注 10"/>
          <p:cNvSpPr/>
          <p:nvPr/>
        </p:nvSpPr>
        <p:spPr bwMode="auto">
          <a:xfrm>
            <a:off x="3232198" y="1234625"/>
            <a:ext cx="2568910" cy="1714387"/>
          </a:xfrm>
          <a:prstGeom prst="wedgeRectCallout">
            <a:avLst/>
          </a:prstGeom>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2" name="TextBox 11"/>
          <p:cNvSpPr txBox="1"/>
          <p:nvPr/>
        </p:nvSpPr>
        <p:spPr>
          <a:xfrm>
            <a:off x="4040232" y="1851892"/>
            <a:ext cx="1107654" cy="276914"/>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添加你的文字</a:t>
            </a:r>
          </a:p>
        </p:txBody>
      </p:sp>
      <p:sp>
        <p:nvSpPr>
          <p:cNvPr id="13" name="TextBox 12"/>
          <p:cNvSpPr txBox="1"/>
          <p:nvPr/>
        </p:nvSpPr>
        <p:spPr>
          <a:xfrm>
            <a:off x="4038204" y="2098165"/>
            <a:ext cx="1107654" cy="276914"/>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添加你的文字</a:t>
            </a:r>
          </a:p>
        </p:txBody>
      </p:sp>
      <p:sp>
        <p:nvSpPr>
          <p:cNvPr id="14" name="矩形 13"/>
          <p:cNvSpPr/>
          <p:nvPr/>
        </p:nvSpPr>
        <p:spPr bwMode="auto">
          <a:xfrm>
            <a:off x="3933888" y="1913482"/>
            <a:ext cx="153732" cy="153732"/>
          </a:xfrm>
          <a:prstGeom prst="rect">
            <a:avLst/>
          </a:prstGeom>
          <a:solidFill>
            <a:schemeClr val="bg1"/>
          </a:solidFill>
          <a:ln>
            <a:no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5" name="矩形 14"/>
          <p:cNvSpPr/>
          <p:nvPr/>
        </p:nvSpPr>
        <p:spPr bwMode="auto">
          <a:xfrm>
            <a:off x="3933888" y="2159757"/>
            <a:ext cx="153732" cy="153732"/>
          </a:xfrm>
          <a:prstGeom prst="rect">
            <a:avLst/>
          </a:prstGeom>
          <a:solidFill>
            <a:schemeClr val="bg1"/>
          </a:solidFill>
          <a:ln>
            <a:no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6" name="矩形标注 15"/>
          <p:cNvSpPr/>
          <p:nvPr/>
        </p:nvSpPr>
        <p:spPr bwMode="auto">
          <a:xfrm rot="10800000">
            <a:off x="5795760" y="2931679"/>
            <a:ext cx="2547431" cy="1714387"/>
          </a:xfrm>
          <a:prstGeom prst="wedgeRectCallou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7" name="TextBox 16"/>
          <p:cNvSpPr txBox="1"/>
          <p:nvPr/>
        </p:nvSpPr>
        <p:spPr>
          <a:xfrm>
            <a:off x="6587604" y="3511959"/>
            <a:ext cx="1107654" cy="276914"/>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添加你的文字</a:t>
            </a:r>
          </a:p>
        </p:txBody>
      </p:sp>
      <p:sp>
        <p:nvSpPr>
          <p:cNvPr id="18" name="TextBox 17"/>
          <p:cNvSpPr txBox="1"/>
          <p:nvPr/>
        </p:nvSpPr>
        <p:spPr>
          <a:xfrm>
            <a:off x="6585576" y="3758232"/>
            <a:ext cx="1107654" cy="276914"/>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添加你的文字</a:t>
            </a:r>
          </a:p>
        </p:txBody>
      </p:sp>
      <p:sp>
        <p:nvSpPr>
          <p:cNvPr id="19" name="矩形 18"/>
          <p:cNvSpPr/>
          <p:nvPr/>
        </p:nvSpPr>
        <p:spPr bwMode="auto">
          <a:xfrm>
            <a:off x="6481260" y="3573549"/>
            <a:ext cx="153732" cy="153732"/>
          </a:xfrm>
          <a:prstGeom prst="rect">
            <a:avLst/>
          </a:prstGeom>
          <a:solidFill>
            <a:schemeClr val="bg1"/>
          </a:solidFill>
          <a:ln>
            <a:no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20" name="矩形 19"/>
          <p:cNvSpPr/>
          <p:nvPr/>
        </p:nvSpPr>
        <p:spPr bwMode="auto">
          <a:xfrm>
            <a:off x="6481260" y="3819824"/>
            <a:ext cx="153732" cy="153732"/>
          </a:xfrm>
          <a:prstGeom prst="rect">
            <a:avLst/>
          </a:prstGeom>
          <a:solidFill>
            <a:schemeClr val="bg1"/>
          </a:solidFill>
          <a:ln>
            <a:no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Tree>
    <p:extLst>
      <p:ext uri="{BB962C8B-B14F-4D97-AF65-F5344CB8AC3E}">
        <p14:creationId xmlns:p14="http://schemas.microsoft.com/office/powerpoint/2010/main" val="1659886895"/>
      </p:ext>
    </p:extLst>
  </p:cSld>
  <p:clrMapOvr>
    <a:masterClrMapping/>
  </p:clrMapOvr>
  <p:transition spd="med" advTm="6000">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1+#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8"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0-#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2500"/>
                            </p:stCondLst>
                            <p:childTnLst>
                              <p:par>
                                <p:cTn id="39" presetID="42" presetClass="entr" presetSubtype="0" fill="hold"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
                                          </p:val>
                                        </p:tav>
                                        <p:tav tm="100000">
                                          <p:val>
                                            <p:strVal val="#ppt_x"/>
                                          </p:val>
                                        </p:tav>
                                      </p:tavLst>
                                    </p:anim>
                                    <p:anim calcmode="lin" valueType="num">
                                      <p:cBhvr>
                                        <p:cTn id="43" dur="1000" fill="hold"/>
                                        <p:tgtEl>
                                          <p:spTgt spid="4"/>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childTnLst>
                          </p:cTn>
                        </p:par>
                        <p:par>
                          <p:cTn id="49" fill="hold">
                            <p:stCondLst>
                              <p:cond delay="3500"/>
                            </p:stCondLst>
                            <p:childTnLst>
                              <p:par>
                                <p:cTn id="50" presetID="2" presetClass="entr" presetSubtype="8"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0-#ppt_w/2"/>
                                          </p:val>
                                        </p:tav>
                                        <p:tav tm="100000">
                                          <p:val>
                                            <p:strVal val="#ppt_x"/>
                                          </p:val>
                                        </p:tav>
                                      </p:tavLst>
                                    </p:anim>
                                    <p:anim calcmode="lin" valueType="num">
                                      <p:cBhvr additive="base">
                                        <p:cTn id="53" dur="500" fill="hold"/>
                                        <p:tgtEl>
                                          <p:spTgt spid="14"/>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500" fill="hold"/>
                                        <p:tgtEl>
                                          <p:spTgt spid="12"/>
                                        </p:tgtEl>
                                        <p:attrNameLst>
                                          <p:attrName>ppt_x</p:attrName>
                                        </p:attrNameLst>
                                      </p:cBhvr>
                                      <p:tavLst>
                                        <p:tav tm="0">
                                          <p:val>
                                            <p:strVal val="1+#ppt_w/2"/>
                                          </p:val>
                                        </p:tav>
                                        <p:tav tm="100000">
                                          <p:val>
                                            <p:strVal val="#ppt_x"/>
                                          </p:val>
                                        </p:tav>
                                      </p:tavLst>
                                    </p:anim>
                                    <p:anim calcmode="lin" valueType="num">
                                      <p:cBhvr additive="base">
                                        <p:cTn id="57" dur="500" fill="hold"/>
                                        <p:tgtEl>
                                          <p:spTgt spid="12"/>
                                        </p:tgtEl>
                                        <p:attrNameLst>
                                          <p:attrName>ppt_y</p:attrName>
                                        </p:attrNameLst>
                                      </p:cBhvr>
                                      <p:tavLst>
                                        <p:tav tm="0">
                                          <p:val>
                                            <p:strVal val="#ppt_y"/>
                                          </p:val>
                                        </p:tav>
                                        <p:tav tm="100000">
                                          <p:val>
                                            <p:strVal val="#ppt_y"/>
                                          </p:val>
                                        </p:tav>
                                      </p:tavLst>
                                    </p:anim>
                                  </p:childTnLst>
                                </p:cTn>
                              </p:par>
                            </p:childTnLst>
                          </p:cTn>
                        </p:par>
                        <p:par>
                          <p:cTn id="58" fill="hold">
                            <p:stCondLst>
                              <p:cond delay="4000"/>
                            </p:stCondLst>
                            <p:childTnLst>
                              <p:par>
                                <p:cTn id="59" presetID="2" presetClass="entr" presetSubtype="8"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0-#ppt_w/2"/>
                                          </p:val>
                                        </p:tav>
                                        <p:tav tm="100000">
                                          <p:val>
                                            <p:strVal val="#ppt_x"/>
                                          </p:val>
                                        </p:tav>
                                      </p:tavLst>
                                    </p:anim>
                                    <p:anim calcmode="lin" valueType="num">
                                      <p:cBhvr additive="base">
                                        <p:cTn id="62" dur="500" fill="hold"/>
                                        <p:tgtEl>
                                          <p:spTgt spid="15"/>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500" fill="hold"/>
                                        <p:tgtEl>
                                          <p:spTgt spid="13"/>
                                        </p:tgtEl>
                                        <p:attrNameLst>
                                          <p:attrName>ppt_x</p:attrName>
                                        </p:attrNameLst>
                                      </p:cBhvr>
                                      <p:tavLst>
                                        <p:tav tm="0">
                                          <p:val>
                                            <p:strVal val="1+#ppt_w/2"/>
                                          </p:val>
                                        </p:tav>
                                        <p:tav tm="100000">
                                          <p:val>
                                            <p:strVal val="#ppt_x"/>
                                          </p:val>
                                        </p:tav>
                                      </p:tavLst>
                                    </p:anim>
                                    <p:anim calcmode="lin" valueType="num">
                                      <p:cBhvr additive="base">
                                        <p:cTn id="66" dur="500" fill="hold"/>
                                        <p:tgtEl>
                                          <p:spTgt spid="13"/>
                                        </p:tgtEl>
                                        <p:attrNameLst>
                                          <p:attrName>ppt_y</p:attrName>
                                        </p:attrNameLst>
                                      </p:cBhvr>
                                      <p:tavLst>
                                        <p:tav tm="0">
                                          <p:val>
                                            <p:strVal val="#ppt_y"/>
                                          </p:val>
                                        </p:tav>
                                        <p:tav tm="100000">
                                          <p:val>
                                            <p:strVal val="#ppt_y"/>
                                          </p:val>
                                        </p:tav>
                                      </p:tavLst>
                                    </p:anim>
                                  </p:childTnLst>
                                </p:cTn>
                              </p:par>
                            </p:childTnLst>
                          </p:cTn>
                        </p:par>
                        <p:par>
                          <p:cTn id="67" fill="hold">
                            <p:stCondLst>
                              <p:cond delay="4500"/>
                            </p:stCondLst>
                            <p:childTnLst>
                              <p:par>
                                <p:cTn id="68" presetID="47" presetClass="entr" presetSubtype="0" fill="hold" nodeType="after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fade">
                                      <p:cBhvr>
                                        <p:cTn id="70" dur="1000"/>
                                        <p:tgtEl>
                                          <p:spTgt spid="3"/>
                                        </p:tgtEl>
                                      </p:cBhvr>
                                    </p:animEffect>
                                    <p:anim calcmode="lin" valueType="num">
                                      <p:cBhvr>
                                        <p:cTn id="71" dur="1000" fill="hold"/>
                                        <p:tgtEl>
                                          <p:spTgt spid="3"/>
                                        </p:tgtEl>
                                        <p:attrNameLst>
                                          <p:attrName>ppt_x</p:attrName>
                                        </p:attrNameLst>
                                      </p:cBhvr>
                                      <p:tavLst>
                                        <p:tav tm="0">
                                          <p:val>
                                            <p:strVal val="#ppt_x"/>
                                          </p:val>
                                        </p:tav>
                                        <p:tav tm="100000">
                                          <p:val>
                                            <p:strVal val="#ppt_x"/>
                                          </p:val>
                                        </p:tav>
                                      </p:tavLst>
                                    </p:anim>
                                    <p:anim calcmode="lin" valueType="num">
                                      <p:cBhvr>
                                        <p:cTn id="72" dur="1000" fill="hold"/>
                                        <p:tgtEl>
                                          <p:spTgt spid="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fade">
                                      <p:cBhvr>
                                        <p:cTn id="75" dur="1000"/>
                                        <p:tgtEl>
                                          <p:spTgt spid="16"/>
                                        </p:tgtEl>
                                      </p:cBhvr>
                                    </p:animEffect>
                                    <p:anim calcmode="lin" valueType="num">
                                      <p:cBhvr>
                                        <p:cTn id="76" dur="1000" fill="hold"/>
                                        <p:tgtEl>
                                          <p:spTgt spid="16"/>
                                        </p:tgtEl>
                                        <p:attrNameLst>
                                          <p:attrName>ppt_x</p:attrName>
                                        </p:attrNameLst>
                                      </p:cBhvr>
                                      <p:tavLst>
                                        <p:tav tm="0">
                                          <p:val>
                                            <p:strVal val="#ppt_x"/>
                                          </p:val>
                                        </p:tav>
                                        <p:tav tm="100000">
                                          <p:val>
                                            <p:strVal val="#ppt_x"/>
                                          </p:val>
                                        </p:tav>
                                      </p:tavLst>
                                    </p:anim>
                                    <p:anim calcmode="lin" valueType="num">
                                      <p:cBhvr>
                                        <p:cTn id="77" dur="1000" fill="hold"/>
                                        <p:tgtEl>
                                          <p:spTgt spid="16"/>
                                        </p:tgtEl>
                                        <p:attrNameLst>
                                          <p:attrName>ppt_y</p:attrName>
                                        </p:attrNameLst>
                                      </p:cBhvr>
                                      <p:tavLst>
                                        <p:tav tm="0">
                                          <p:val>
                                            <p:strVal val="#ppt_y+.1"/>
                                          </p:val>
                                        </p:tav>
                                        <p:tav tm="100000">
                                          <p:val>
                                            <p:strVal val="#ppt_y"/>
                                          </p:val>
                                        </p:tav>
                                      </p:tavLst>
                                    </p:anim>
                                  </p:childTnLst>
                                </p:cTn>
                              </p:par>
                            </p:childTnLst>
                          </p:cTn>
                        </p:par>
                        <p:par>
                          <p:cTn id="78" fill="hold">
                            <p:stCondLst>
                              <p:cond delay="5500"/>
                            </p:stCondLst>
                            <p:childTnLst>
                              <p:par>
                                <p:cTn id="79" presetID="2" presetClass="entr" presetSubtype="8" fill="hold" grpId="0" nodeType="after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0-#ppt_w/2"/>
                                          </p:val>
                                        </p:tav>
                                        <p:tav tm="100000">
                                          <p:val>
                                            <p:strVal val="#ppt_x"/>
                                          </p:val>
                                        </p:tav>
                                      </p:tavLst>
                                    </p:anim>
                                    <p:anim calcmode="lin" valueType="num">
                                      <p:cBhvr additive="base">
                                        <p:cTn id="82" dur="500" fill="hold"/>
                                        <p:tgtEl>
                                          <p:spTgt spid="19"/>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500" fill="hold"/>
                                        <p:tgtEl>
                                          <p:spTgt spid="17"/>
                                        </p:tgtEl>
                                        <p:attrNameLst>
                                          <p:attrName>ppt_x</p:attrName>
                                        </p:attrNameLst>
                                      </p:cBhvr>
                                      <p:tavLst>
                                        <p:tav tm="0">
                                          <p:val>
                                            <p:strVal val="1+#ppt_w/2"/>
                                          </p:val>
                                        </p:tav>
                                        <p:tav tm="100000">
                                          <p:val>
                                            <p:strVal val="#ppt_x"/>
                                          </p:val>
                                        </p:tav>
                                      </p:tavLst>
                                    </p:anim>
                                    <p:anim calcmode="lin" valueType="num">
                                      <p:cBhvr additive="base">
                                        <p:cTn id="86" dur="500" fill="hold"/>
                                        <p:tgtEl>
                                          <p:spTgt spid="17"/>
                                        </p:tgtEl>
                                        <p:attrNameLst>
                                          <p:attrName>ppt_y</p:attrName>
                                        </p:attrNameLst>
                                      </p:cBhvr>
                                      <p:tavLst>
                                        <p:tav tm="0">
                                          <p:val>
                                            <p:strVal val="#ppt_y"/>
                                          </p:val>
                                        </p:tav>
                                        <p:tav tm="100000">
                                          <p:val>
                                            <p:strVal val="#ppt_y"/>
                                          </p:val>
                                        </p:tav>
                                      </p:tavLst>
                                    </p:anim>
                                  </p:childTnLst>
                                </p:cTn>
                              </p:par>
                            </p:childTnLst>
                          </p:cTn>
                        </p:par>
                        <p:par>
                          <p:cTn id="87" fill="hold">
                            <p:stCondLst>
                              <p:cond delay="6000"/>
                            </p:stCondLst>
                            <p:childTnLst>
                              <p:par>
                                <p:cTn id="88" presetID="2" presetClass="entr" presetSubtype="8" fill="hold" grpId="0" nodeType="after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fill="hold"/>
                                        <p:tgtEl>
                                          <p:spTgt spid="20"/>
                                        </p:tgtEl>
                                        <p:attrNameLst>
                                          <p:attrName>ppt_x</p:attrName>
                                        </p:attrNameLst>
                                      </p:cBhvr>
                                      <p:tavLst>
                                        <p:tav tm="0">
                                          <p:val>
                                            <p:strVal val="0-#ppt_w/2"/>
                                          </p:val>
                                        </p:tav>
                                        <p:tav tm="100000">
                                          <p:val>
                                            <p:strVal val="#ppt_x"/>
                                          </p:val>
                                        </p:tav>
                                      </p:tavLst>
                                    </p:anim>
                                    <p:anim calcmode="lin" valueType="num">
                                      <p:cBhvr additive="base">
                                        <p:cTn id="91" dur="500" fill="hold"/>
                                        <p:tgtEl>
                                          <p:spTgt spid="20"/>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500" fill="hold"/>
                                        <p:tgtEl>
                                          <p:spTgt spid="18"/>
                                        </p:tgtEl>
                                        <p:attrNameLst>
                                          <p:attrName>ppt_x</p:attrName>
                                        </p:attrNameLst>
                                      </p:cBhvr>
                                      <p:tavLst>
                                        <p:tav tm="0">
                                          <p:val>
                                            <p:strVal val="1+#ppt_w/2"/>
                                          </p:val>
                                        </p:tav>
                                        <p:tav tm="100000">
                                          <p:val>
                                            <p:strVal val="#ppt_x"/>
                                          </p:val>
                                        </p:tav>
                                      </p:tavLst>
                                    </p:anim>
                                    <p:anim calcmode="lin" valueType="num">
                                      <p:cBhvr additive="base">
                                        <p:cTn id="95"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6" grpId="0" animBg="1"/>
      <p:bldP spid="7" grpId="0"/>
      <p:bldP spid="8" grpId="0"/>
      <p:bldP spid="9" grpId="0" animBg="1"/>
      <p:bldP spid="10" grpId="0" animBg="1"/>
      <p:bldP spid="11" grpId="0" animBg="1"/>
      <p:bldP spid="12" grpId="0"/>
      <p:bldP spid="13" grpId="0"/>
      <p:bldP spid="14" grpId="0" animBg="1"/>
      <p:bldP spid="15" grpId="0" animBg="1"/>
      <p:bldP spid="16" grpId="0" animBg="1"/>
      <p:bldP spid="17" grpId="0"/>
      <p:bldP spid="18" grpId="0"/>
      <p:bldP spid="19" grpId="0" animBg="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环形箭头 11"/>
          <p:cNvSpPr/>
          <p:nvPr/>
        </p:nvSpPr>
        <p:spPr bwMode="auto">
          <a:xfrm rot="3050053">
            <a:off x="6682294" y="1165071"/>
            <a:ext cx="1076572" cy="859776"/>
          </a:xfrm>
          <a:prstGeom prst="circularArrow">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3" name="环形箭头 12"/>
          <p:cNvSpPr/>
          <p:nvPr/>
        </p:nvSpPr>
        <p:spPr bwMode="auto">
          <a:xfrm rot="8553411">
            <a:off x="6728309" y="3102744"/>
            <a:ext cx="1076572" cy="859776"/>
          </a:xfrm>
          <a:prstGeom prst="circularArrow">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4" name="环形箭头 13"/>
          <p:cNvSpPr/>
          <p:nvPr/>
        </p:nvSpPr>
        <p:spPr bwMode="auto">
          <a:xfrm rot="19097331">
            <a:off x="4681043" y="1181662"/>
            <a:ext cx="1076572" cy="859776"/>
          </a:xfrm>
          <a:prstGeom prst="circularArrow">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5" name="环形箭头 14"/>
          <p:cNvSpPr/>
          <p:nvPr/>
        </p:nvSpPr>
        <p:spPr bwMode="auto">
          <a:xfrm rot="13343569">
            <a:off x="4625477" y="3111072"/>
            <a:ext cx="1076572" cy="859776"/>
          </a:xfrm>
          <a:prstGeom prst="circularArrow">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6" name="矩形 15"/>
          <p:cNvSpPr/>
          <p:nvPr/>
        </p:nvSpPr>
        <p:spPr bwMode="auto">
          <a:xfrm>
            <a:off x="1016004" y="1165547"/>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17" name="直接连接符 16"/>
          <p:cNvCxnSpPr/>
          <p:nvPr/>
        </p:nvCxnSpPr>
        <p:spPr bwMode="auto">
          <a:xfrm>
            <a:off x="958207" y="1402406"/>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183394" y="1132035"/>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20" name="矩形 19"/>
          <p:cNvSpPr/>
          <p:nvPr/>
        </p:nvSpPr>
        <p:spPr bwMode="auto">
          <a:xfrm>
            <a:off x="1029137" y="2227893"/>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21" name="直接连接符 20"/>
          <p:cNvCxnSpPr/>
          <p:nvPr/>
        </p:nvCxnSpPr>
        <p:spPr bwMode="auto">
          <a:xfrm>
            <a:off x="971340" y="2464752"/>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1196527" y="2194381"/>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24" name="矩形 23"/>
          <p:cNvSpPr/>
          <p:nvPr/>
        </p:nvSpPr>
        <p:spPr bwMode="auto">
          <a:xfrm>
            <a:off x="1031334" y="3237298"/>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25" name="直接连接符 24"/>
          <p:cNvCxnSpPr/>
          <p:nvPr/>
        </p:nvCxnSpPr>
        <p:spPr bwMode="auto">
          <a:xfrm>
            <a:off x="973538" y="3474157"/>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198724" y="3203786"/>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29" name="燕尾形 28"/>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30" name="燕尾形 29"/>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31" name="直接连接符 30"/>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32" name="图片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81412" y="438809"/>
            <a:ext cx="1764126" cy="1657777"/>
          </a:xfrm>
          <a:prstGeom prst="rect">
            <a:avLst/>
          </a:prstGeom>
        </p:spPr>
      </p:pic>
      <p:sp>
        <p:nvSpPr>
          <p:cNvPr id="33" name="矩形 32"/>
          <p:cNvSpPr/>
          <p:nvPr/>
        </p:nvSpPr>
        <p:spPr>
          <a:xfrm>
            <a:off x="5849481" y="919451"/>
            <a:ext cx="6808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pic>
        <p:nvPicPr>
          <p:cNvPr id="34" name="图片 3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16699" y="1809986"/>
            <a:ext cx="1764126" cy="1657777"/>
          </a:xfrm>
          <a:prstGeom prst="rect">
            <a:avLst/>
          </a:prstGeom>
        </p:spPr>
      </p:pic>
      <p:sp>
        <p:nvSpPr>
          <p:cNvPr id="35" name="矩形 34"/>
          <p:cNvSpPr/>
          <p:nvPr/>
        </p:nvSpPr>
        <p:spPr>
          <a:xfrm>
            <a:off x="7284768" y="2290628"/>
            <a:ext cx="6808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pic>
        <p:nvPicPr>
          <p:cNvPr id="36" name="图片 3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39176" y="3084222"/>
            <a:ext cx="1764126" cy="1657777"/>
          </a:xfrm>
          <a:prstGeom prst="rect">
            <a:avLst/>
          </a:prstGeom>
        </p:spPr>
      </p:pic>
      <p:sp>
        <p:nvSpPr>
          <p:cNvPr id="37" name="矩形 36"/>
          <p:cNvSpPr/>
          <p:nvPr/>
        </p:nvSpPr>
        <p:spPr>
          <a:xfrm>
            <a:off x="5907245" y="3564864"/>
            <a:ext cx="6808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pic>
        <p:nvPicPr>
          <p:cNvPr id="38" name="图片 3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10235" y="1791251"/>
            <a:ext cx="1764126" cy="1657777"/>
          </a:xfrm>
          <a:prstGeom prst="rect">
            <a:avLst/>
          </a:prstGeom>
        </p:spPr>
      </p:pic>
      <p:sp>
        <p:nvSpPr>
          <p:cNvPr id="39" name="矩形 38"/>
          <p:cNvSpPr/>
          <p:nvPr/>
        </p:nvSpPr>
        <p:spPr>
          <a:xfrm>
            <a:off x="4478304" y="2271893"/>
            <a:ext cx="6808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sp>
        <p:nvSpPr>
          <p:cNvPr id="40" name="TextBox 20"/>
          <p:cNvSpPr txBox="1"/>
          <p:nvPr/>
        </p:nvSpPr>
        <p:spPr bwMode="auto">
          <a:xfrm>
            <a:off x="921532" y="1437377"/>
            <a:ext cx="2850146"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1" name="TextBox 20"/>
          <p:cNvSpPr txBox="1"/>
          <p:nvPr/>
        </p:nvSpPr>
        <p:spPr bwMode="auto">
          <a:xfrm>
            <a:off x="930010" y="2498748"/>
            <a:ext cx="2850146"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2" name="TextBox 20"/>
          <p:cNvSpPr txBox="1"/>
          <p:nvPr/>
        </p:nvSpPr>
        <p:spPr bwMode="auto">
          <a:xfrm>
            <a:off x="930010" y="3506549"/>
            <a:ext cx="2850146"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3"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47662" y="1754977"/>
            <a:ext cx="2084512" cy="1563383"/>
          </a:xfrm>
          <a:prstGeom prst="rect">
            <a:avLst/>
          </a:prstGeom>
        </p:spPr>
      </p:pic>
    </p:spTree>
    <p:extLst>
      <p:ext uri="{BB962C8B-B14F-4D97-AF65-F5344CB8AC3E}">
        <p14:creationId xmlns:p14="http://schemas.microsoft.com/office/powerpoint/2010/main" val="2298119891"/>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250" fill="hold"/>
                                        <p:tgtEl>
                                          <p:spTgt spid="29"/>
                                        </p:tgtEl>
                                        <p:attrNameLst>
                                          <p:attrName>ppt_x</p:attrName>
                                        </p:attrNameLst>
                                      </p:cBhvr>
                                      <p:tavLst>
                                        <p:tav tm="0">
                                          <p:val>
                                            <p:strVal val="0-#ppt_w/2"/>
                                          </p:val>
                                        </p:tav>
                                        <p:tav tm="100000">
                                          <p:val>
                                            <p:strVal val="#ppt_x"/>
                                          </p:val>
                                        </p:tav>
                                      </p:tavLst>
                                    </p:anim>
                                    <p:anim calcmode="lin" valueType="num">
                                      <p:cBhvr additive="base">
                                        <p:cTn id="8" dur="250" fill="hold"/>
                                        <p:tgtEl>
                                          <p:spTgt spid="29"/>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250" fill="hold"/>
                                        <p:tgtEl>
                                          <p:spTgt spid="30"/>
                                        </p:tgtEl>
                                        <p:attrNameLst>
                                          <p:attrName>ppt_x</p:attrName>
                                        </p:attrNameLst>
                                      </p:cBhvr>
                                      <p:tavLst>
                                        <p:tav tm="0">
                                          <p:val>
                                            <p:strVal val="0-#ppt_w/2"/>
                                          </p:val>
                                        </p:tav>
                                        <p:tav tm="100000">
                                          <p:val>
                                            <p:strVal val="#ppt_x"/>
                                          </p:val>
                                        </p:tav>
                                      </p:tavLst>
                                    </p:anim>
                                    <p:anim calcmode="lin" valueType="num">
                                      <p:cBhvr additive="base">
                                        <p:cTn id="13" dur="25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0-#ppt_w/2"/>
                                          </p:val>
                                        </p:tav>
                                        <p:tav tm="100000">
                                          <p:val>
                                            <p:strVal val="#ppt_x"/>
                                          </p:val>
                                        </p:tav>
                                      </p:tavLst>
                                    </p:anim>
                                    <p:anim calcmode="lin" valueType="num">
                                      <p:cBhvr additive="base">
                                        <p:cTn id="18" dur="500" fill="hold"/>
                                        <p:tgtEl>
                                          <p:spTgt spid="31"/>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500" fill="hold"/>
                                        <p:tgtEl>
                                          <p:spTgt spid="43"/>
                                        </p:tgtEl>
                                        <p:attrNameLst>
                                          <p:attrName>ppt_x</p:attrName>
                                        </p:attrNameLst>
                                      </p:cBhvr>
                                      <p:tavLst>
                                        <p:tav tm="0">
                                          <p:val>
                                            <p:strVal val="0-#ppt_w/2"/>
                                          </p:val>
                                        </p:tav>
                                        <p:tav tm="100000">
                                          <p:val>
                                            <p:strVal val="#ppt_x"/>
                                          </p:val>
                                        </p:tav>
                                      </p:tavLst>
                                    </p:anim>
                                    <p:anim calcmode="lin" valueType="num">
                                      <p:cBhvr additive="base">
                                        <p:cTn id="23" dur="500" fill="hold"/>
                                        <p:tgtEl>
                                          <p:spTgt spid="43"/>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p:cTn id="33" dur="500" fill="hold"/>
                                        <p:tgtEl>
                                          <p:spTgt spid="32"/>
                                        </p:tgtEl>
                                        <p:attrNameLst>
                                          <p:attrName>ppt_w</p:attrName>
                                        </p:attrNameLst>
                                      </p:cBhvr>
                                      <p:tavLst>
                                        <p:tav tm="0">
                                          <p:val>
                                            <p:fltVal val="0"/>
                                          </p:val>
                                        </p:tav>
                                        <p:tav tm="100000">
                                          <p:val>
                                            <p:strVal val="#ppt_w"/>
                                          </p:val>
                                        </p:tav>
                                      </p:tavLst>
                                    </p:anim>
                                    <p:anim calcmode="lin" valueType="num">
                                      <p:cBhvr>
                                        <p:cTn id="34" dur="500" fill="hold"/>
                                        <p:tgtEl>
                                          <p:spTgt spid="32"/>
                                        </p:tgtEl>
                                        <p:attrNameLst>
                                          <p:attrName>ppt_h</p:attrName>
                                        </p:attrNameLst>
                                      </p:cBhvr>
                                      <p:tavLst>
                                        <p:tav tm="0">
                                          <p:val>
                                            <p:fltVal val="0"/>
                                          </p:val>
                                        </p:tav>
                                        <p:tav tm="100000">
                                          <p:val>
                                            <p:strVal val="#ppt_h"/>
                                          </p:val>
                                        </p:tav>
                                      </p:tavLst>
                                    </p:anim>
                                    <p:animEffect transition="in" filter="fade">
                                      <p:cBhvr>
                                        <p:cTn id="35" dur="500"/>
                                        <p:tgtEl>
                                          <p:spTgt spid="32"/>
                                        </p:tgtEl>
                                      </p:cBhvr>
                                    </p:animEffect>
                                  </p:childTnLst>
                                </p:cTn>
                              </p:par>
                            </p:childTnLst>
                          </p:cTn>
                        </p:par>
                        <p:par>
                          <p:cTn id="36" fill="hold">
                            <p:stCondLst>
                              <p:cond delay="3000"/>
                            </p:stCondLst>
                            <p:childTnLst>
                              <p:par>
                                <p:cTn id="37" presetID="14" presetClass="entr" presetSubtype="1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randombar(horizontal)">
                                      <p:cBhvr>
                                        <p:cTn id="39" dur="500"/>
                                        <p:tgtEl>
                                          <p:spTgt spid="33"/>
                                        </p:tgtEl>
                                      </p:cBhvr>
                                    </p:animEffect>
                                  </p:childTnLst>
                                </p:cTn>
                              </p:par>
                            </p:childTnLst>
                          </p:cTn>
                        </p:par>
                        <p:par>
                          <p:cTn id="40" fill="hold">
                            <p:stCondLst>
                              <p:cond delay="3500"/>
                            </p:stCondLst>
                            <p:childTnLst>
                              <p:par>
                                <p:cTn id="41" presetID="22" presetClass="entr" presetSubtype="1"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up)">
                                      <p:cBhvr>
                                        <p:cTn id="43" dur="500"/>
                                        <p:tgtEl>
                                          <p:spTgt spid="12"/>
                                        </p:tgtEl>
                                      </p:cBhvr>
                                    </p:animEffect>
                                  </p:childTnLst>
                                </p:cTn>
                              </p:par>
                            </p:childTnLst>
                          </p:cTn>
                        </p:par>
                        <p:par>
                          <p:cTn id="44" fill="hold">
                            <p:stCondLst>
                              <p:cond delay="4000"/>
                            </p:stCondLst>
                            <p:childTnLst>
                              <p:par>
                                <p:cTn id="45" presetID="53" presetClass="entr" presetSubtype="16" fill="hold"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4500"/>
                            </p:stCondLst>
                            <p:childTnLst>
                              <p:par>
                                <p:cTn id="51" presetID="14" presetClass="entr" presetSubtype="10" fill="hold" grpId="0" nodeType="after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randombar(horizontal)">
                                      <p:cBhvr>
                                        <p:cTn id="53" dur="500"/>
                                        <p:tgtEl>
                                          <p:spTgt spid="35"/>
                                        </p:tgtEl>
                                      </p:cBhvr>
                                    </p:animEffect>
                                  </p:childTnLst>
                                </p:cTn>
                              </p:par>
                            </p:childTnLst>
                          </p:cTn>
                        </p:par>
                        <p:par>
                          <p:cTn id="54" fill="hold">
                            <p:stCondLst>
                              <p:cond delay="5000"/>
                            </p:stCondLst>
                            <p:childTnLst>
                              <p:par>
                                <p:cTn id="55" presetID="22" presetClass="entr" presetSubtype="1"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up)">
                                      <p:cBhvr>
                                        <p:cTn id="57" dur="500"/>
                                        <p:tgtEl>
                                          <p:spTgt spid="13"/>
                                        </p:tgtEl>
                                      </p:cBhvr>
                                    </p:animEffect>
                                  </p:childTnLst>
                                </p:cTn>
                              </p:par>
                            </p:childTnLst>
                          </p:cTn>
                        </p:par>
                        <p:par>
                          <p:cTn id="58" fill="hold">
                            <p:stCondLst>
                              <p:cond delay="5500"/>
                            </p:stCondLst>
                            <p:childTnLst>
                              <p:par>
                                <p:cTn id="59" presetID="53" presetClass="entr" presetSubtype="16" fill="hold"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500" fill="hold"/>
                                        <p:tgtEl>
                                          <p:spTgt spid="36"/>
                                        </p:tgtEl>
                                        <p:attrNameLst>
                                          <p:attrName>ppt_w</p:attrName>
                                        </p:attrNameLst>
                                      </p:cBhvr>
                                      <p:tavLst>
                                        <p:tav tm="0">
                                          <p:val>
                                            <p:fltVal val="0"/>
                                          </p:val>
                                        </p:tav>
                                        <p:tav tm="100000">
                                          <p:val>
                                            <p:strVal val="#ppt_w"/>
                                          </p:val>
                                        </p:tav>
                                      </p:tavLst>
                                    </p:anim>
                                    <p:anim calcmode="lin" valueType="num">
                                      <p:cBhvr>
                                        <p:cTn id="62" dur="500" fill="hold"/>
                                        <p:tgtEl>
                                          <p:spTgt spid="36"/>
                                        </p:tgtEl>
                                        <p:attrNameLst>
                                          <p:attrName>ppt_h</p:attrName>
                                        </p:attrNameLst>
                                      </p:cBhvr>
                                      <p:tavLst>
                                        <p:tav tm="0">
                                          <p:val>
                                            <p:fltVal val="0"/>
                                          </p:val>
                                        </p:tav>
                                        <p:tav tm="100000">
                                          <p:val>
                                            <p:strVal val="#ppt_h"/>
                                          </p:val>
                                        </p:tav>
                                      </p:tavLst>
                                    </p:anim>
                                    <p:animEffect transition="in" filter="fade">
                                      <p:cBhvr>
                                        <p:cTn id="63" dur="500"/>
                                        <p:tgtEl>
                                          <p:spTgt spid="36"/>
                                        </p:tgtEl>
                                      </p:cBhvr>
                                    </p:animEffect>
                                  </p:childTnLst>
                                </p:cTn>
                              </p:par>
                            </p:childTnLst>
                          </p:cTn>
                        </p:par>
                        <p:par>
                          <p:cTn id="64" fill="hold">
                            <p:stCondLst>
                              <p:cond delay="6000"/>
                            </p:stCondLst>
                            <p:childTnLst>
                              <p:par>
                                <p:cTn id="65" presetID="14" presetClass="entr" presetSubtype="10"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randombar(horizontal)">
                                      <p:cBhvr>
                                        <p:cTn id="67" dur="500"/>
                                        <p:tgtEl>
                                          <p:spTgt spid="37"/>
                                        </p:tgtEl>
                                      </p:cBhvr>
                                    </p:animEffect>
                                  </p:childTnLst>
                                </p:cTn>
                              </p:par>
                            </p:childTnLst>
                          </p:cTn>
                        </p:par>
                        <p:par>
                          <p:cTn id="68" fill="hold">
                            <p:stCondLst>
                              <p:cond delay="6500"/>
                            </p:stCondLst>
                            <p:childTnLst>
                              <p:par>
                                <p:cTn id="69" presetID="22" presetClass="entr" presetSubtype="2"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right)">
                                      <p:cBhvr>
                                        <p:cTn id="71" dur="500"/>
                                        <p:tgtEl>
                                          <p:spTgt spid="15"/>
                                        </p:tgtEl>
                                      </p:cBhvr>
                                    </p:animEffect>
                                  </p:childTnLst>
                                </p:cTn>
                              </p:par>
                            </p:childTnLst>
                          </p:cTn>
                        </p:par>
                        <p:par>
                          <p:cTn id="72" fill="hold">
                            <p:stCondLst>
                              <p:cond delay="7000"/>
                            </p:stCondLst>
                            <p:childTnLst>
                              <p:par>
                                <p:cTn id="73" presetID="53" presetClass="entr" presetSubtype="16" fill="hold" nodeType="afterEffect">
                                  <p:stCondLst>
                                    <p:cond delay="0"/>
                                  </p:stCondLst>
                                  <p:childTnLst>
                                    <p:set>
                                      <p:cBhvr>
                                        <p:cTn id="74" dur="1" fill="hold">
                                          <p:stCondLst>
                                            <p:cond delay="0"/>
                                          </p:stCondLst>
                                        </p:cTn>
                                        <p:tgtEl>
                                          <p:spTgt spid="38"/>
                                        </p:tgtEl>
                                        <p:attrNameLst>
                                          <p:attrName>style.visibility</p:attrName>
                                        </p:attrNameLst>
                                      </p:cBhvr>
                                      <p:to>
                                        <p:strVal val="visible"/>
                                      </p:to>
                                    </p:set>
                                    <p:anim calcmode="lin" valueType="num">
                                      <p:cBhvr>
                                        <p:cTn id="75" dur="500" fill="hold"/>
                                        <p:tgtEl>
                                          <p:spTgt spid="38"/>
                                        </p:tgtEl>
                                        <p:attrNameLst>
                                          <p:attrName>ppt_w</p:attrName>
                                        </p:attrNameLst>
                                      </p:cBhvr>
                                      <p:tavLst>
                                        <p:tav tm="0">
                                          <p:val>
                                            <p:fltVal val="0"/>
                                          </p:val>
                                        </p:tav>
                                        <p:tav tm="100000">
                                          <p:val>
                                            <p:strVal val="#ppt_w"/>
                                          </p:val>
                                        </p:tav>
                                      </p:tavLst>
                                    </p:anim>
                                    <p:anim calcmode="lin" valueType="num">
                                      <p:cBhvr>
                                        <p:cTn id="76" dur="500" fill="hold"/>
                                        <p:tgtEl>
                                          <p:spTgt spid="38"/>
                                        </p:tgtEl>
                                        <p:attrNameLst>
                                          <p:attrName>ppt_h</p:attrName>
                                        </p:attrNameLst>
                                      </p:cBhvr>
                                      <p:tavLst>
                                        <p:tav tm="0">
                                          <p:val>
                                            <p:fltVal val="0"/>
                                          </p:val>
                                        </p:tav>
                                        <p:tav tm="100000">
                                          <p:val>
                                            <p:strVal val="#ppt_h"/>
                                          </p:val>
                                        </p:tav>
                                      </p:tavLst>
                                    </p:anim>
                                    <p:animEffect transition="in" filter="fade">
                                      <p:cBhvr>
                                        <p:cTn id="77" dur="500"/>
                                        <p:tgtEl>
                                          <p:spTgt spid="38"/>
                                        </p:tgtEl>
                                      </p:cBhvr>
                                    </p:animEffect>
                                  </p:childTnLst>
                                </p:cTn>
                              </p:par>
                            </p:childTnLst>
                          </p:cTn>
                        </p:par>
                        <p:par>
                          <p:cTn id="78" fill="hold">
                            <p:stCondLst>
                              <p:cond delay="7500"/>
                            </p:stCondLst>
                            <p:childTnLst>
                              <p:par>
                                <p:cTn id="79" presetID="14" presetClass="entr" presetSubtype="10" fill="hold" grpId="0" nodeType="afterEffect">
                                  <p:stCondLst>
                                    <p:cond delay="0"/>
                                  </p:stCondLst>
                                  <p:childTnLst>
                                    <p:set>
                                      <p:cBhvr>
                                        <p:cTn id="80" dur="1" fill="hold">
                                          <p:stCondLst>
                                            <p:cond delay="0"/>
                                          </p:stCondLst>
                                        </p:cTn>
                                        <p:tgtEl>
                                          <p:spTgt spid="39"/>
                                        </p:tgtEl>
                                        <p:attrNameLst>
                                          <p:attrName>style.visibility</p:attrName>
                                        </p:attrNameLst>
                                      </p:cBhvr>
                                      <p:to>
                                        <p:strVal val="visible"/>
                                      </p:to>
                                    </p:set>
                                    <p:animEffect transition="in" filter="randombar(horizontal)">
                                      <p:cBhvr>
                                        <p:cTn id="81" dur="500"/>
                                        <p:tgtEl>
                                          <p:spTgt spid="39"/>
                                        </p:tgtEl>
                                      </p:cBhvr>
                                    </p:animEffect>
                                  </p:childTnLst>
                                </p:cTn>
                              </p:par>
                            </p:childTnLst>
                          </p:cTn>
                        </p:par>
                        <p:par>
                          <p:cTn id="82" fill="hold">
                            <p:stCondLst>
                              <p:cond delay="8000"/>
                            </p:stCondLst>
                            <p:childTnLst>
                              <p:par>
                                <p:cTn id="83" presetID="22" presetClass="entr" presetSubtype="8" fill="hold" grpId="0" nodeType="after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wipe(left)">
                                      <p:cBhvr>
                                        <p:cTn id="85" dur="500"/>
                                        <p:tgtEl>
                                          <p:spTgt spid="14"/>
                                        </p:tgtEl>
                                      </p:cBhvr>
                                    </p:animEffect>
                                  </p:childTnLst>
                                </p:cTn>
                              </p:par>
                            </p:childTnLst>
                          </p:cTn>
                        </p:par>
                        <p:par>
                          <p:cTn id="86" fill="hold">
                            <p:stCondLst>
                              <p:cond delay="8500"/>
                            </p:stCondLst>
                            <p:childTnLst>
                              <p:par>
                                <p:cTn id="87" presetID="53" presetClass="entr" presetSubtype="16" fill="hold" grpId="0" nodeType="after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500" fill="hold"/>
                                        <p:tgtEl>
                                          <p:spTgt spid="16"/>
                                        </p:tgtEl>
                                        <p:attrNameLst>
                                          <p:attrName>ppt_w</p:attrName>
                                        </p:attrNameLst>
                                      </p:cBhvr>
                                      <p:tavLst>
                                        <p:tav tm="0">
                                          <p:val>
                                            <p:fltVal val="0"/>
                                          </p:val>
                                        </p:tav>
                                        <p:tav tm="100000">
                                          <p:val>
                                            <p:strVal val="#ppt_w"/>
                                          </p:val>
                                        </p:tav>
                                      </p:tavLst>
                                    </p:anim>
                                    <p:anim calcmode="lin" valueType="num">
                                      <p:cBhvr>
                                        <p:cTn id="90" dur="500" fill="hold"/>
                                        <p:tgtEl>
                                          <p:spTgt spid="16"/>
                                        </p:tgtEl>
                                        <p:attrNameLst>
                                          <p:attrName>ppt_h</p:attrName>
                                        </p:attrNameLst>
                                      </p:cBhvr>
                                      <p:tavLst>
                                        <p:tav tm="0">
                                          <p:val>
                                            <p:fltVal val="0"/>
                                          </p:val>
                                        </p:tav>
                                        <p:tav tm="100000">
                                          <p:val>
                                            <p:strVal val="#ppt_h"/>
                                          </p:val>
                                        </p:tav>
                                      </p:tavLst>
                                    </p:anim>
                                    <p:animEffect transition="in" filter="fade">
                                      <p:cBhvr>
                                        <p:cTn id="91" dur="500"/>
                                        <p:tgtEl>
                                          <p:spTgt spid="16"/>
                                        </p:tgtEl>
                                      </p:cBhvr>
                                    </p:animEffect>
                                  </p:childTnLst>
                                </p:cTn>
                              </p:par>
                              <p:par>
                                <p:cTn id="92" presetID="2" presetClass="entr" presetSubtype="6" fill="hold"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500" fill="hold"/>
                                        <p:tgtEl>
                                          <p:spTgt spid="17"/>
                                        </p:tgtEl>
                                        <p:attrNameLst>
                                          <p:attrName>ppt_x</p:attrName>
                                        </p:attrNameLst>
                                      </p:cBhvr>
                                      <p:tavLst>
                                        <p:tav tm="0">
                                          <p:val>
                                            <p:strVal val="1+#ppt_w/2"/>
                                          </p:val>
                                        </p:tav>
                                        <p:tav tm="100000">
                                          <p:val>
                                            <p:strVal val="#ppt_x"/>
                                          </p:val>
                                        </p:tav>
                                      </p:tavLst>
                                    </p:anim>
                                    <p:anim calcmode="lin" valueType="num">
                                      <p:cBhvr additive="base">
                                        <p:cTn id="95" dur="500" fill="hold"/>
                                        <p:tgtEl>
                                          <p:spTgt spid="17"/>
                                        </p:tgtEl>
                                        <p:attrNameLst>
                                          <p:attrName>ppt_y</p:attrName>
                                        </p:attrNameLst>
                                      </p:cBhvr>
                                      <p:tavLst>
                                        <p:tav tm="0">
                                          <p:val>
                                            <p:strVal val="1+#ppt_h/2"/>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500" fill="hold"/>
                                        <p:tgtEl>
                                          <p:spTgt spid="18"/>
                                        </p:tgtEl>
                                        <p:attrNameLst>
                                          <p:attrName>ppt_x</p:attrName>
                                        </p:attrNameLst>
                                      </p:cBhvr>
                                      <p:tavLst>
                                        <p:tav tm="0">
                                          <p:val>
                                            <p:strVal val="1+#ppt_w/2"/>
                                          </p:val>
                                        </p:tav>
                                        <p:tav tm="100000">
                                          <p:val>
                                            <p:strVal val="#ppt_x"/>
                                          </p:val>
                                        </p:tav>
                                      </p:tavLst>
                                    </p:anim>
                                    <p:anim calcmode="lin" valueType="num">
                                      <p:cBhvr additive="base">
                                        <p:cTn id="99" dur="500" fill="hold"/>
                                        <p:tgtEl>
                                          <p:spTgt spid="18"/>
                                        </p:tgtEl>
                                        <p:attrNameLst>
                                          <p:attrName>ppt_y</p:attrName>
                                        </p:attrNameLst>
                                      </p:cBhvr>
                                      <p:tavLst>
                                        <p:tav tm="0">
                                          <p:val>
                                            <p:strVal val="#ppt_y"/>
                                          </p:val>
                                        </p:tav>
                                        <p:tav tm="100000">
                                          <p:val>
                                            <p:strVal val="#ppt_y"/>
                                          </p:val>
                                        </p:tav>
                                      </p:tavLst>
                                    </p:anim>
                                  </p:childTnLst>
                                </p:cTn>
                              </p:par>
                            </p:childTnLst>
                          </p:cTn>
                        </p:par>
                        <p:par>
                          <p:cTn id="100" fill="hold">
                            <p:stCondLst>
                              <p:cond delay="9000"/>
                            </p:stCondLst>
                            <p:childTnLst>
                              <p:par>
                                <p:cTn id="101" presetID="42" presetClass="entr" presetSubtype="0" fill="hold" grpId="0" nodeType="after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fade">
                                      <p:cBhvr>
                                        <p:cTn id="103" dur="1000"/>
                                        <p:tgtEl>
                                          <p:spTgt spid="40"/>
                                        </p:tgtEl>
                                      </p:cBhvr>
                                    </p:animEffect>
                                    <p:anim calcmode="lin" valueType="num">
                                      <p:cBhvr>
                                        <p:cTn id="104" dur="1000" fill="hold"/>
                                        <p:tgtEl>
                                          <p:spTgt spid="40"/>
                                        </p:tgtEl>
                                        <p:attrNameLst>
                                          <p:attrName>ppt_x</p:attrName>
                                        </p:attrNameLst>
                                      </p:cBhvr>
                                      <p:tavLst>
                                        <p:tav tm="0">
                                          <p:val>
                                            <p:strVal val="#ppt_x"/>
                                          </p:val>
                                        </p:tav>
                                        <p:tav tm="100000">
                                          <p:val>
                                            <p:strVal val="#ppt_x"/>
                                          </p:val>
                                        </p:tav>
                                      </p:tavLst>
                                    </p:anim>
                                    <p:anim calcmode="lin" valueType="num">
                                      <p:cBhvr>
                                        <p:cTn id="105" dur="1000" fill="hold"/>
                                        <p:tgtEl>
                                          <p:spTgt spid="40"/>
                                        </p:tgtEl>
                                        <p:attrNameLst>
                                          <p:attrName>ppt_y</p:attrName>
                                        </p:attrNameLst>
                                      </p:cBhvr>
                                      <p:tavLst>
                                        <p:tav tm="0">
                                          <p:val>
                                            <p:strVal val="#ppt_y+.1"/>
                                          </p:val>
                                        </p:tav>
                                        <p:tav tm="100000">
                                          <p:val>
                                            <p:strVal val="#ppt_y"/>
                                          </p:val>
                                        </p:tav>
                                      </p:tavLst>
                                    </p:anim>
                                  </p:childTnLst>
                                </p:cTn>
                              </p:par>
                            </p:childTnLst>
                          </p:cTn>
                        </p:par>
                        <p:par>
                          <p:cTn id="106" fill="hold">
                            <p:stCondLst>
                              <p:cond delay="10000"/>
                            </p:stCondLst>
                            <p:childTnLst>
                              <p:par>
                                <p:cTn id="107" presetID="53" presetClass="entr" presetSubtype="16" fill="hold" grpId="0" nodeType="after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p:cTn id="109" dur="500" fill="hold"/>
                                        <p:tgtEl>
                                          <p:spTgt spid="20"/>
                                        </p:tgtEl>
                                        <p:attrNameLst>
                                          <p:attrName>ppt_w</p:attrName>
                                        </p:attrNameLst>
                                      </p:cBhvr>
                                      <p:tavLst>
                                        <p:tav tm="0">
                                          <p:val>
                                            <p:fltVal val="0"/>
                                          </p:val>
                                        </p:tav>
                                        <p:tav tm="100000">
                                          <p:val>
                                            <p:strVal val="#ppt_w"/>
                                          </p:val>
                                        </p:tav>
                                      </p:tavLst>
                                    </p:anim>
                                    <p:anim calcmode="lin" valueType="num">
                                      <p:cBhvr>
                                        <p:cTn id="110" dur="500" fill="hold"/>
                                        <p:tgtEl>
                                          <p:spTgt spid="20"/>
                                        </p:tgtEl>
                                        <p:attrNameLst>
                                          <p:attrName>ppt_h</p:attrName>
                                        </p:attrNameLst>
                                      </p:cBhvr>
                                      <p:tavLst>
                                        <p:tav tm="0">
                                          <p:val>
                                            <p:fltVal val="0"/>
                                          </p:val>
                                        </p:tav>
                                        <p:tav tm="100000">
                                          <p:val>
                                            <p:strVal val="#ppt_h"/>
                                          </p:val>
                                        </p:tav>
                                      </p:tavLst>
                                    </p:anim>
                                    <p:animEffect transition="in" filter="fade">
                                      <p:cBhvr>
                                        <p:cTn id="111" dur="500"/>
                                        <p:tgtEl>
                                          <p:spTgt spid="20"/>
                                        </p:tgtEl>
                                      </p:cBhvr>
                                    </p:animEffect>
                                  </p:childTnLst>
                                </p:cTn>
                              </p:par>
                              <p:par>
                                <p:cTn id="112" presetID="2" presetClass="entr" presetSubtype="6" fill="hold"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500" fill="hold"/>
                                        <p:tgtEl>
                                          <p:spTgt spid="21"/>
                                        </p:tgtEl>
                                        <p:attrNameLst>
                                          <p:attrName>ppt_x</p:attrName>
                                        </p:attrNameLst>
                                      </p:cBhvr>
                                      <p:tavLst>
                                        <p:tav tm="0">
                                          <p:val>
                                            <p:strVal val="1+#ppt_w/2"/>
                                          </p:val>
                                        </p:tav>
                                        <p:tav tm="100000">
                                          <p:val>
                                            <p:strVal val="#ppt_x"/>
                                          </p:val>
                                        </p:tav>
                                      </p:tavLst>
                                    </p:anim>
                                    <p:anim calcmode="lin" valueType="num">
                                      <p:cBhvr additive="base">
                                        <p:cTn id="115" dur="500" fill="hold"/>
                                        <p:tgtEl>
                                          <p:spTgt spid="21"/>
                                        </p:tgtEl>
                                        <p:attrNameLst>
                                          <p:attrName>ppt_y</p:attrName>
                                        </p:attrNameLst>
                                      </p:cBhvr>
                                      <p:tavLst>
                                        <p:tav tm="0">
                                          <p:val>
                                            <p:strVal val="1+#ppt_h/2"/>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additive="base">
                                        <p:cTn id="118" dur="500" fill="hold"/>
                                        <p:tgtEl>
                                          <p:spTgt spid="22"/>
                                        </p:tgtEl>
                                        <p:attrNameLst>
                                          <p:attrName>ppt_x</p:attrName>
                                        </p:attrNameLst>
                                      </p:cBhvr>
                                      <p:tavLst>
                                        <p:tav tm="0">
                                          <p:val>
                                            <p:strVal val="1+#ppt_w/2"/>
                                          </p:val>
                                        </p:tav>
                                        <p:tav tm="100000">
                                          <p:val>
                                            <p:strVal val="#ppt_x"/>
                                          </p:val>
                                        </p:tav>
                                      </p:tavLst>
                                    </p:anim>
                                    <p:anim calcmode="lin" valueType="num">
                                      <p:cBhvr additive="base">
                                        <p:cTn id="119" dur="500" fill="hold"/>
                                        <p:tgtEl>
                                          <p:spTgt spid="22"/>
                                        </p:tgtEl>
                                        <p:attrNameLst>
                                          <p:attrName>ppt_y</p:attrName>
                                        </p:attrNameLst>
                                      </p:cBhvr>
                                      <p:tavLst>
                                        <p:tav tm="0">
                                          <p:val>
                                            <p:strVal val="#ppt_y"/>
                                          </p:val>
                                        </p:tav>
                                        <p:tav tm="100000">
                                          <p:val>
                                            <p:strVal val="#ppt_y"/>
                                          </p:val>
                                        </p:tav>
                                      </p:tavLst>
                                    </p:anim>
                                  </p:childTnLst>
                                </p:cTn>
                              </p:par>
                            </p:childTnLst>
                          </p:cTn>
                        </p:par>
                        <p:par>
                          <p:cTn id="120" fill="hold">
                            <p:stCondLst>
                              <p:cond delay="10500"/>
                            </p:stCondLst>
                            <p:childTnLst>
                              <p:par>
                                <p:cTn id="121" presetID="42" presetClass="entr" presetSubtype="0" fill="hold" grpId="0" nodeType="after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fade">
                                      <p:cBhvr>
                                        <p:cTn id="123" dur="1000"/>
                                        <p:tgtEl>
                                          <p:spTgt spid="41"/>
                                        </p:tgtEl>
                                      </p:cBhvr>
                                    </p:animEffect>
                                    <p:anim calcmode="lin" valueType="num">
                                      <p:cBhvr>
                                        <p:cTn id="124" dur="1000" fill="hold"/>
                                        <p:tgtEl>
                                          <p:spTgt spid="41"/>
                                        </p:tgtEl>
                                        <p:attrNameLst>
                                          <p:attrName>ppt_x</p:attrName>
                                        </p:attrNameLst>
                                      </p:cBhvr>
                                      <p:tavLst>
                                        <p:tav tm="0">
                                          <p:val>
                                            <p:strVal val="#ppt_x"/>
                                          </p:val>
                                        </p:tav>
                                        <p:tav tm="100000">
                                          <p:val>
                                            <p:strVal val="#ppt_x"/>
                                          </p:val>
                                        </p:tav>
                                      </p:tavLst>
                                    </p:anim>
                                    <p:anim calcmode="lin" valueType="num">
                                      <p:cBhvr>
                                        <p:cTn id="125" dur="1000" fill="hold"/>
                                        <p:tgtEl>
                                          <p:spTgt spid="41"/>
                                        </p:tgtEl>
                                        <p:attrNameLst>
                                          <p:attrName>ppt_y</p:attrName>
                                        </p:attrNameLst>
                                      </p:cBhvr>
                                      <p:tavLst>
                                        <p:tav tm="0">
                                          <p:val>
                                            <p:strVal val="#ppt_y+.1"/>
                                          </p:val>
                                        </p:tav>
                                        <p:tav tm="100000">
                                          <p:val>
                                            <p:strVal val="#ppt_y"/>
                                          </p:val>
                                        </p:tav>
                                      </p:tavLst>
                                    </p:anim>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p:cTn id="129" dur="500" fill="hold"/>
                                        <p:tgtEl>
                                          <p:spTgt spid="24"/>
                                        </p:tgtEl>
                                        <p:attrNameLst>
                                          <p:attrName>ppt_w</p:attrName>
                                        </p:attrNameLst>
                                      </p:cBhvr>
                                      <p:tavLst>
                                        <p:tav tm="0">
                                          <p:val>
                                            <p:fltVal val="0"/>
                                          </p:val>
                                        </p:tav>
                                        <p:tav tm="100000">
                                          <p:val>
                                            <p:strVal val="#ppt_w"/>
                                          </p:val>
                                        </p:tav>
                                      </p:tavLst>
                                    </p:anim>
                                    <p:anim calcmode="lin" valueType="num">
                                      <p:cBhvr>
                                        <p:cTn id="130" dur="500" fill="hold"/>
                                        <p:tgtEl>
                                          <p:spTgt spid="24"/>
                                        </p:tgtEl>
                                        <p:attrNameLst>
                                          <p:attrName>ppt_h</p:attrName>
                                        </p:attrNameLst>
                                      </p:cBhvr>
                                      <p:tavLst>
                                        <p:tav tm="0">
                                          <p:val>
                                            <p:fltVal val="0"/>
                                          </p:val>
                                        </p:tav>
                                        <p:tav tm="100000">
                                          <p:val>
                                            <p:strVal val="#ppt_h"/>
                                          </p:val>
                                        </p:tav>
                                      </p:tavLst>
                                    </p:anim>
                                    <p:animEffect transition="in" filter="fade">
                                      <p:cBhvr>
                                        <p:cTn id="131" dur="500"/>
                                        <p:tgtEl>
                                          <p:spTgt spid="24"/>
                                        </p:tgtEl>
                                      </p:cBhvr>
                                    </p:animEffect>
                                  </p:childTnLst>
                                </p:cTn>
                              </p:par>
                              <p:par>
                                <p:cTn id="132" presetID="2" presetClass="entr" presetSubtype="6" fill="hold"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500" fill="hold"/>
                                        <p:tgtEl>
                                          <p:spTgt spid="25"/>
                                        </p:tgtEl>
                                        <p:attrNameLst>
                                          <p:attrName>ppt_x</p:attrName>
                                        </p:attrNameLst>
                                      </p:cBhvr>
                                      <p:tavLst>
                                        <p:tav tm="0">
                                          <p:val>
                                            <p:strVal val="1+#ppt_w/2"/>
                                          </p:val>
                                        </p:tav>
                                        <p:tav tm="100000">
                                          <p:val>
                                            <p:strVal val="#ppt_x"/>
                                          </p:val>
                                        </p:tav>
                                      </p:tavLst>
                                    </p:anim>
                                    <p:anim calcmode="lin" valueType="num">
                                      <p:cBhvr additive="base">
                                        <p:cTn id="135" dur="500" fill="hold"/>
                                        <p:tgtEl>
                                          <p:spTgt spid="25"/>
                                        </p:tgtEl>
                                        <p:attrNameLst>
                                          <p:attrName>ppt_y</p:attrName>
                                        </p:attrNameLst>
                                      </p:cBhvr>
                                      <p:tavLst>
                                        <p:tav tm="0">
                                          <p:val>
                                            <p:strVal val="1+#ppt_h/2"/>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500" fill="hold"/>
                                        <p:tgtEl>
                                          <p:spTgt spid="26"/>
                                        </p:tgtEl>
                                        <p:attrNameLst>
                                          <p:attrName>ppt_x</p:attrName>
                                        </p:attrNameLst>
                                      </p:cBhvr>
                                      <p:tavLst>
                                        <p:tav tm="0">
                                          <p:val>
                                            <p:strVal val="1+#ppt_w/2"/>
                                          </p:val>
                                        </p:tav>
                                        <p:tav tm="100000">
                                          <p:val>
                                            <p:strVal val="#ppt_x"/>
                                          </p:val>
                                        </p:tav>
                                      </p:tavLst>
                                    </p:anim>
                                    <p:anim calcmode="lin" valueType="num">
                                      <p:cBhvr additive="base">
                                        <p:cTn id="139" dur="500" fill="hold"/>
                                        <p:tgtEl>
                                          <p:spTgt spid="26"/>
                                        </p:tgtEl>
                                        <p:attrNameLst>
                                          <p:attrName>ppt_y</p:attrName>
                                        </p:attrNameLst>
                                      </p:cBhvr>
                                      <p:tavLst>
                                        <p:tav tm="0">
                                          <p:val>
                                            <p:strVal val="#ppt_y"/>
                                          </p:val>
                                        </p:tav>
                                        <p:tav tm="100000">
                                          <p:val>
                                            <p:strVal val="#ppt_y"/>
                                          </p:val>
                                        </p:tav>
                                      </p:tavLst>
                                    </p:anim>
                                  </p:childTnLst>
                                </p:cTn>
                              </p:par>
                            </p:childTnLst>
                          </p:cTn>
                        </p:par>
                        <p:par>
                          <p:cTn id="140" fill="hold">
                            <p:stCondLst>
                              <p:cond delay="12000"/>
                            </p:stCondLst>
                            <p:childTnLst>
                              <p:par>
                                <p:cTn id="141" presetID="42" presetClass="entr" presetSubtype="0" fill="hold" grpId="0" nodeType="afterEffect">
                                  <p:stCondLst>
                                    <p:cond delay="0"/>
                                  </p:stCondLst>
                                  <p:childTnLst>
                                    <p:set>
                                      <p:cBhvr>
                                        <p:cTn id="142" dur="1" fill="hold">
                                          <p:stCondLst>
                                            <p:cond delay="0"/>
                                          </p:stCondLst>
                                        </p:cTn>
                                        <p:tgtEl>
                                          <p:spTgt spid="42"/>
                                        </p:tgtEl>
                                        <p:attrNameLst>
                                          <p:attrName>style.visibility</p:attrName>
                                        </p:attrNameLst>
                                      </p:cBhvr>
                                      <p:to>
                                        <p:strVal val="visible"/>
                                      </p:to>
                                    </p:set>
                                    <p:animEffect transition="in" filter="fade">
                                      <p:cBhvr>
                                        <p:cTn id="143" dur="1000"/>
                                        <p:tgtEl>
                                          <p:spTgt spid="42"/>
                                        </p:tgtEl>
                                      </p:cBhvr>
                                    </p:animEffect>
                                    <p:anim calcmode="lin" valueType="num">
                                      <p:cBhvr>
                                        <p:cTn id="144" dur="1000" fill="hold"/>
                                        <p:tgtEl>
                                          <p:spTgt spid="42"/>
                                        </p:tgtEl>
                                        <p:attrNameLst>
                                          <p:attrName>ppt_x</p:attrName>
                                        </p:attrNameLst>
                                      </p:cBhvr>
                                      <p:tavLst>
                                        <p:tav tm="0">
                                          <p:val>
                                            <p:strVal val="#ppt_x"/>
                                          </p:val>
                                        </p:tav>
                                        <p:tav tm="100000">
                                          <p:val>
                                            <p:strVal val="#ppt_x"/>
                                          </p:val>
                                        </p:tav>
                                      </p:tavLst>
                                    </p:anim>
                                    <p:anim calcmode="lin" valueType="num">
                                      <p:cBhvr>
                                        <p:cTn id="145"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8" grpId="0"/>
      <p:bldP spid="20" grpId="0" animBg="1"/>
      <p:bldP spid="22" grpId="0"/>
      <p:bldP spid="24" grpId="0" animBg="1"/>
      <p:bldP spid="26" grpId="0"/>
      <p:bldP spid="29" grpId="0" animBg="1"/>
      <p:bldP spid="30" grpId="0" animBg="1"/>
      <p:bldP spid="33" grpId="0"/>
      <p:bldP spid="35" grpId="0"/>
      <p:bldP spid="37" grpId="0"/>
      <p:bldP spid="39" grpId="0"/>
      <p:bldP spid="40" grpId="0"/>
      <p:bldP spid="41" grpId="0"/>
      <p:bldP spid="42"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10800000">
            <a:off x="6876256" y="0"/>
            <a:ext cx="2267744" cy="869062"/>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250685" y="3798083"/>
            <a:ext cx="1175558" cy="739117"/>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354603" y="4330523"/>
            <a:ext cx="1711481" cy="10760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8475296" y="4524377"/>
            <a:ext cx="821134" cy="51627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8096761" y="3608552"/>
            <a:ext cx="1285958" cy="808531"/>
          </a:xfrm>
          <a:prstGeom prst="triangl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菱形 43"/>
          <p:cNvSpPr/>
          <p:nvPr/>
        </p:nvSpPr>
        <p:spPr>
          <a:xfrm>
            <a:off x="2929947" y="1347614"/>
            <a:ext cx="2592288" cy="2592288"/>
          </a:xfrm>
          <a:prstGeom prst="diamond">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2584038" y="1360904"/>
            <a:ext cx="2565708" cy="2565708"/>
          </a:xfrm>
          <a:prstGeom prst="diamond">
            <a:avLst/>
          </a:prstGeom>
          <a:noFill/>
          <a:ln>
            <a:solidFill>
              <a:schemeClr val="accent2">
                <a:alpha val="4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3302436" y="1360904"/>
            <a:ext cx="2565708" cy="2565708"/>
          </a:xfrm>
          <a:prstGeom prst="diamond">
            <a:avLst/>
          </a:prstGeom>
          <a:noFill/>
          <a:ln>
            <a:solidFill>
              <a:schemeClr val="accent4">
                <a:alpha val="4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3402698" y="1820365"/>
            <a:ext cx="1646786" cy="1646786"/>
          </a:xfrm>
          <a:prstGeom prst="diamond">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3802742" y="2088903"/>
            <a:ext cx="941283" cy="769441"/>
          </a:xfrm>
          <a:prstGeom prst="rect">
            <a:avLst/>
          </a:prstGeom>
          <a:noFill/>
        </p:spPr>
        <p:txBody>
          <a:bodyPr wrap="none" rtlCol="0">
            <a:spAutoFit/>
          </a:bodyPr>
          <a:lstStyle/>
          <a:p>
            <a:r>
              <a:rPr lang="en-US" altLang="zh-CN" sz="4400" b="1" spc="600" dirty="0" smtClean="0">
                <a:solidFill>
                  <a:schemeClr val="bg1"/>
                </a:solidFill>
                <a:latin typeface="Impact" pitchFamily="34" charset="0"/>
                <a:ea typeface="微软雅黑" pitchFamily="34" charset="-122"/>
              </a:rPr>
              <a:t>03</a:t>
            </a:r>
            <a:endParaRPr lang="zh-CN" altLang="en-US" sz="4400" b="1" spc="600" dirty="0">
              <a:solidFill>
                <a:schemeClr val="bg1"/>
              </a:solidFill>
              <a:latin typeface="Impact" pitchFamily="34" charset="0"/>
              <a:ea typeface="微软雅黑" pitchFamily="34" charset="-122"/>
            </a:endParaRPr>
          </a:p>
        </p:txBody>
      </p:sp>
      <p:sp>
        <p:nvSpPr>
          <p:cNvPr id="49" name="文字1"/>
          <p:cNvSpPr txBox="1"/>
          <p:nvPr/>
        </p:nvSpPr>
        <p:spPr>
          <a:xfrm>
            <a:off x="3679373" y="2712968"/>
            <a:ext cx="1107996" cy="276999"/>
          </a:xfrm>
          <a:prstGeom prst="rect">
            <a:avLst/>
          </a:prstGeom>
          <a:noFill/>
        </p:spPr>
        <p:txBody>
          <a:bodyPr wrap="none" rtlCol="0">
            <a:spAutoFit/>
          </a:bodyPr>
          <a:lstStyle/>
          <a:p>
            <a:r>
              <a:rPr lang="zh-CN" altLang="en-US" sz="1200" dirty="0" smtClean="0">
                <a:solidFill>
                  <a:schemeClr val="bg1"/>
                </a:solidFill>
                <a:latin typeface="微软雅黑" pitchFamily="34" charset="-122"/>
                <a:ea typeface="微软雅黑" pitchFamily="34" charset="-122"/>
              </a:rPr>
              <a:t>成功项目展示</a:t>
            </a:r>
            <a:endParaRPr lang="zh-CN" altLang="en-US"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57835836"/>
      </p:ext>
    </p:extLst>
  </p:cSld>
  <p:clrMapOvr>
    <a:masterClrMapping/>
  </p:clrMapOvr>
  <mc:AlternateContent xmlns:mc="http://schemas.openxmlformats.org/markup-compatibility/2006" xmlns:p14="http://schemas.microsoft.com/office/powerpoint/2010/main">
    <mc:Choice Requires="p14">
      <p:transition spd="slow" p14:dur="1400" advTm="6545">
        <p14:doors dir="vert"/>
      </p:transition>
    </mc:Choice>
    <mc:Fallback xmlns="">
      <p:transition spd="slow" advTm="654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2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0000">
                                          <p:cBhvr additive="base">
                                            <p:cTn id="7"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20000">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20000">
                                      <p:stCondLst>
                                        <p:cond delay="200"/>
                                      </p:stCondLst>
                                      <p:childTnLst>
                                        <p:set>
                                          <p:cBhvr>
                                            <p:cTn id="14" dur="1" fill="hold">
                                              <p:stCondLst>
                                                <p:cond delay="0"/>
                                              </p:stCondLst>
                                            </p:cTn>
                                            <p:tgtEl>
                                              <p:spTgt spid="7"/>
                                            </p:tgtEl>
                                            <p:attrNameLst>
                                              <p:attrName>style.visibility</p:attrName>
                                            </p:attrNameLst>
                                          </p:cBhvr>
                                          <p:to>
                                            <p:strVal val="visible"/>
                                          </p:to>
                                        </p:set>
                                        <p:anim calcmode="lin" valueType="num" p14:bounceEnd="20000">
                                          <p:cBhvr additive="base">
                                            <p:cTn id="15"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14:presetBounceEnd="20000">
                                      <p:stCondLst>
                                        <p:cond delay="300"/>
                                      </p:stCondLst>
                                      <p:childTnLst>
                                        <p:set>
                                          <p:cBhvr>
                                            <p:cTn id="18" dur="1" fill="hold">
                                              <p:stCondLst>
                                                <p:cond delay="0"/>
                                              </p:stCondLst>
                                            </p:cTn>
                                            <p:tgtEl>
                                              <p:spTgt spid="6"/>
                                            </p:tgtEl>
                                            <p:attrNameLst>
                                              <p:attrName>style.visibility</p:attrName>
                                            </p:attrNameLst>
                                          </p:cBhvr>
                                          <p:to>
                                            <p:strVal val="visible"/>
                                          </p:to>
                                        </p:set>
                                        <p:anim calcmode="lin" valueType="num" p14:bounceEnd="20000">
                                          <p:cBhvr additive="base">
                                            <p:cTn id="19"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1" fill="hold" grpId="0" nodeType="withEffect" p14:presetBounceEnd="20000">
                                      <p:stCondLst>
                                        <p:cond delay="400"/>
                                      </p:stCondLst>
                                      <p:childTnLst>
                                        <p:set>
                                          <p:cBhvr>
                                            <p:cTn id="22" dur="1" fill="hold">
                                              <p:stCondLst>
                                                <p:cond delay="0"/>
                                              </p:stCondLst>
                                            </p:cTn>
                                            <p:tgtEl>
                                              <p:spTgt spid="2"/>
                                            </p:tgtEl>
                                            <p:attrNameLst>
                                              <p:attrName>style.visibility</p:attrName>
                                            </p:attrNameLst>
                                          </p:cBhvr>
                                          <p:to>
                                            <p:strVal val="visible"/>
                                          </p:to>
                                        </p:set>
                                        <p:anim calcmode="lin" valueType="num" p14:bounceEnd="20000">
                                          <p:cBhvr additive="base">
                                            <p:cTn id="23"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24" dur="500" fill="hold"/>
                                            <p:tgtEl>
                                              <p:spTgt spid="2"/>
                                            </p:tgtEl>
                                            <p:attrNameLst>
                                              <p:attrName>ppt_y</p:attrName>
                                            </p:attrNameLst>
                                          </p:cBhvr>
                                          <p:tavLst>
                                            <p:tav tm="0">
                                              <p:val>
                                                <p:strVal val="0-#ppt_h/2"/>
                                              </p:val>
                                            </p:tav>
                                            <p:tav tm="100000">
                                              <p:val>
                                                <p:strVal val="#ppt_y"/>
                                              </p:val>
                                            </p:tav>
                                          </p:tavLst>
                                        </p:anim>
                                      </p:childTnLst>
                                    </p:cTn>
                                  </p:par>
                                </p:childTnLst>
                              </p:cTn>
                            </p:par>
                            <p:par>
                              <p:cTn id="25" fill="hold">
                                <p:stCondLst>
                                  <p:cond delay="900"/>
                                </p:stCondLst>
                                <p:childTnLst>
                                  <p:par>
                                    <p:cTn id="26" presetID="49" presetClass="entr" presetSubtype="0" decel="100000"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p:cTn id="28" dur="2000" fill="hold"/>
                                            <p:tgtEl>
                                              <p:spTgt spid="47"/>
                                            </p:tgtEl>
                                            <p:attrNameLst>
                                              <p:attrName>ppt_w</p:attrName>
                                            </p:attrNameLst>
                                          </p:cBhvr>
                                          <p:tavLst>
                                            <p:tav tm="0">
                                              <p:val>
                                                <p:fltVal val="0"/>
                                              </p:val>
                                            </p:tav>
                                            <p:tav tm="100000">
                                              <p:val>
                                                <p:strVal val="#ppt_w"/>
                                              </p:val>
                                            </p:tav>
                                          </p:tavLst>
                                        </p:anim>
                                        <p:anim calcmode="lin" valueType="num">
                                          <p:cBhvr>
                                            <p:cTn id="29" dur="2000" fill="hold"/>
                                            <p:tgtEl>
                                              <p:spTgt spid="47"/>
                                            </p:tgtEl>
                                            <p:attrNameLst>
                                              <p:attrName>ppt_h</p:attrName>
                                            </p:attrNameLst>
                                          </p:cBhvr>
                                          <p:tavLst>
                                            <p:tav tm="0">
                                              <p:val>
                                                <p:fltVal val="0"/>
                                              </p:val>
                                            </p:tav>
                                            <p:tav tm="100000">
                                              <p:val>
                                                <p:strVal val="#ppt_h"/>
                                              </p:val>
                                            </p:tav>
                                          </p:tavLst>
                                        </p:anim>
                                        <p:anim calcmode="lin" valueType="num">
                                          <p:cBhvr>
                                            <p:cTn id="30" dur="2000" fill="hold"/>
                                            <p:tgtEl>
                                              <p:spTgt spid="47"/>
                                            </p:tgtEl>
                                            <p:attrNameLst>
                                              <p:attrName>style.rotation</p:attrName>
                                            </p:attrNameLst>
                                          </p:cBhvr>
                                          <p:tavLst>
                                            <p:tav tm="0">
                                              <p:val>
                                                <p:fltVal val="360"/>
                                              </p:val>
                                            </p:tav>
                                            <p:tav tm="100000">
                                              <p:val>
                                                <p:fltVal val="0"/>
                                              </p:val>
                                            </p:tav>
                                          </p:tavLst>
                                        </p:anim>
                                        <p:animEffect transition="in" filter="fade">
                                          <p:cBhvr>
                                            <p:cTn id="31" dur="2000"/>
                                            <p:tgtEl>
                                              <p:spTgt spid="47"/>
                                            </p:tgtEl>
                                          </p:cBhvr>
                                        </p:animEffect>
                                      </p:childTnLst>
                                    </p:cTn>
                                  </p:par>
                                </p:childTnLst>
                              </p:cTn>
                            </p:par>
                            <p:par>
                              <p:cTn id="32" fill="hold">
                                <p:stCondLst>
                                  <p:cond delay="2900"/>
                                </p:stCondLst>
                                <p:childTnLst>
                                  <p:par>
                                    <p:cTn id="33" presetID="23" presetClass="entr" presetSubtype="36"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p:cTn id="35" dur="300" fill="hold"/>
                                            <p:tgtEl>
                                              <p:spTgt spid="44"/>
                                            </p:tgtEl>
                                            <p:attrNameLst>
                                              <p:attrName>ppt_w</p:attrName>
                                            </p:attrNameLst>
                                          </p:cBhvr>
                                          <p:tavLst>
                                            <p:tav tm="0">
                                              <p:val>
                                                <p:strVal val="(6*min(max(#ppt_w*#ppt_h,.3),1)-7.4)/-.7*#ppt_w"/>
                                              </p:val>
                                            </p:tav>
                                            <p:tav tm="100000">
                                              <p:val>
                                                <p:strVal val="#ppt_w"/>
                                              </p:val>
                                            </p:tav>
                                          </p:tavLst>
                                        </p:anim>
                                        <p:anim calcmode="lin" valueType="num">
                                          <p:cBhvr>
                                            <p:cTn id="36" dur="300" fill="hold"/>
                                            <p:tgtEl>
                                              <p:spTgt spid="44"/>
                                            </p:tgtEl>
                                            <p:attrNameLst>
                                              <p:attrName>ppt_h</p:attrName>
                                            </p:attrNameLst>
                                          </p:cBhvr>
                                          <p:tavLst>
                                            <p:tav tm="0">
                                              <p:val>
                                                <p:strVal val="(6*min(max(#ppt_w*#ppt_h,.3),1)-7.4)/-.7*#ppt_h"/>
                                              </p:val>
                                            </p:tav>
                                            <p:tav tm="100000">
                                              <p:val>
                                                <p:strVal val="#ppt_h"/>
                                              </p:val>
                                            </p:tav>
                                          </p:tavLst>
                                        </p:anim>
                                        <p:anim calcmode="lin" valueType="num">
                                          <p:cBhvr>
                                            <p:cTn id="37" dur="300" fill="hold"/>
                                            <p:tgtEl>
                                              <p:spTgt spid="44"/>
                                            </p:tgtEl>
                                            <p:attrNameLst>
                                              <p:attrName>ppt_x</p:attrName>
                                            </p:attrNameLst>
                                          </p:cBhvr>
                                          <p:tavLst>
                                            <p:tav tm="0">
                                              <p:val>
                                                <p:fltVal val="0.5"/>
                                              </p:val>
                                            </p:tav>
                                            <p:tav tm="100000">
                                              <p:val>
                                                <p:strVal val="#ppt_x"/>
                                              </p:val>
                                            </p:tav>
                                          </p:tavLst>
                                        </p:anim>
                                        <p:anim calcmode="lin" valueType="num">
                                          <p:cBhvr>
                                            <p:cTn id="38" dur="300" fill="hold"/>
                                            <p:tgtEl>
                                              <p:spTgt spid="44"/>
                                            </p:tgtEl>
                                            <p:attrNameLst>
                                              <p:attrName>ppt_y</p:attrName>
                                            </p:attrNameLst>
                                          </p:cBhvr>
                                          <p:tavLst>
                                            <p:tav tm="0">
                                              <p:val>
                                                <p:strVal val="1+(6*min(max(#ppt_w*#ppt_h,.3),1)-7.4)/-.7*#ppt_h/2"/>
                                              </p:val>
                                            </p:tav>
                                            <p:tav tm="100000">
                                              <p:val>
                                                <p:strVal val="#ppt_y"/>
                                              </p:val>
                                            </p:tav>
                                          </p:tavLst>
                                        </p:anim>
                                      </p:childTnLst>
                                    </p:cTn>
                                  </p:par>
                                </p:childTnLst>
                              </p:cTn>
                            </p:par>
                            <p:par>
                              <p:cTn id="39" fill="hold">
                                <p:stCondLst>
                                  <p:cond delay="3200"/>
                                </p:stCondLst>
                                <p:childTnLst>
                                  <p:par>
                                    <p:cTn id="40" presetID="12" presetClass="entr" presetSubtype="8" fill="hold" grpId="0" nodeType="after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ppt_x</p:attrName>
                                            </p:attrNameLst>
                                          </p:cBhvr>
                                          <p:tavLst>
                                            <p:tav tm="0">
                                              <p:val>
                                                <p:strVal val="#ppt_x-#ppt_w*1.125000"/>
                                              </p:val>
                                            </p:tav>
                                            <p:tav tm="100000">
                                              <p:val>
                                                <p:strVal val="#ppt_x"/>
                                              </p:val>
                                            </p:tav>
                                          </p:tavLst>
                                        </p:anim>
                                        <p:animEffect transition="in" filter="wipe(right)">
                                          <p:cBhvr>
                                            <p:cTn id="43" dur="500"/>
                                            <p:tgtEl>
                                              <p:spTgt spid="46"/>
                                            </p:tgtEl>
                                          </p:cBhvr>
                                        </p:animEffect>
                                      </p:childTnLst>
                                    </p:cTn>
                                  </p:par>
                                  <p:par>
                                    <p:cTn id="44" presetID="12" presetClass="entr" presetSubtype="2"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p:tgtEl>
                                              <p:spTgt spid="45"/>
                                            </p:tgtEl>
                                            <p:attrNameLst>
                                              <p:attrName>ppt_x</p:attrName>
                                            </p:attrNameLst>
                                          </p:cBhvr>
                                          <p:tavLst>
                                            <p:tav tm="0">
                                              <p:val>
                                                <p:strVal val="#ppt_x+#ppt_w*1.125000"/>
                                              </p:val>
                                            </p:tav>
                                            <p:tav tm="100000">
                                              <p:val>
                                                <p:strVal val="#ppt_x"/>
                                              </p:val>
                                            </p:tav>
                                          </p:tavLst>
                                        </p:anim>
                                        <p:animEffect transition="in" filter="wipe(left)">
                                          <p:cBhvr>
                                            <p:cTn id="47" dur="500"/>
                                            <p:tgtEl>
                                              <p:spTgt spid="45"/>
                                            </p:tgtEl>
                                          </p:cBhvr>
                                        </p:animEffect>
                                      </p:childTnLst>
                                    </p:cTn>
                                  </p:par>
                                </p:childTnLst>
                              </p:cTn>
                            </p:par>
                            <p:par>
                              <p:cTn id="48" fill="hold">
                                <p:stCondLst>
                                  <p:cond delay="3700"/>
                                </p:stCondLst>
                                <p:childTnLst>
                                  <p:par>
                                    <p:cTn id="49" presetID="42" presetClass="entr" presetSubtype="0" fill="hold" grpId="0" nodeType="afterEffect">
                                      <p:stCondLst>
                                        <p:cond delay="0"/>
                                      </p:stCondLst>
                                      <p:childTnLst>
                                        <p:set>
                                          <p:cBhvr>
                                            <p:cTn id="50" dur="1" fill="hold">
                                              <p:stCondLst>
                                                <p:cond delay="0"/>
                                              </p:stCondLst>
                                            </p:cTn>
                                            <p:tgtEl>
                                              <p:spTgt spid="48"/>
                                            </p:tgtEl>
                                            <p:attrNameLst>
                                              <p:attrName>style.visibility</p:attrName>
                                            </p:attrNameLst>
                                          </p:cBhvr>
                                          <p:to>
                                            <p:strVal val="visible"/>
                                          </p:to>
                                        </p:set>
                                        <p:animEffect transition="in" filter="fade">
                                          <p:cBhvr>
                                            <p:cTn id="51" dur="1000"/>
                                            <p:tgtEl>
                                              <p:spTgt spid="48"/>
                                            </p:tgtEl>
                                          </p:cBhvr>
                                        </p:animEffect>
                                        <p:anim calcmode="lin" valueType="num">
                                          <p:cBhvr>
                                            <p:cTn id="52" dur="1000" fill="hold"/>
                                            <p:tgtEl>
                                              <p:spTgt spid="48"/>
                                            </p:tgtEl>
                                            <p:attrNameLst>
                                              <p:attrName>ppt_x</p:attrName>
                                            </p:attrNameLst>
                                          </p:cBhvr>
                                          <p:tavLst>
                                            <p:tav tm="0">
                                              <p:val>
                                                <p:strVal val="#ppt_x"/>
                                              </p:val>
                                            </p:tav>
                                            <p:tav tm="100000">
                                              <p:val>
                                                <p:strVal val="#ppt_x"/>
                                              </p:val>
                                            </p:tav>
                                          </p:tavLst>
                                        </p:anim>
                                        <p:anim calcmode="lin" valueType="num">
                                          <p:cBhvr>
                                            <p:cTn id="53" dur="1000" fill="hold"/>
                                            <p:tgtEl>
                                              <p:spTgt spid="48"/>
                                            </p:tgtEl>
                                            <p:attrNameLst>
                                              <p:attrName>ppt_y</p:attrName>
                                            </p:attrNameLst>
                                          </p:cBhvr>
                                          <p:tavLst>
                                            <p:tav tm="0">
                                              <p:val>
                                                <p:strVal val="#ppt_y+.1"/>
                                              </p:val>
                                            </p:tav>
                                            <p:tav tm="100000">
                                              <p:val>
                                                <p:strVal val="#ppt_y"/>
                                              </p:val>
                                            </p:tav>
                                          </p:tavLst>
                                        </p:anim>
                                      </p:childTnLst>
                                    </p:cTn>
                                  </p:par>
                                </p:childTnLst>
                              </p:cTn>
                            </p:par>
                            <p:par>
                              <p:cTn id="54" fill="hold">
                                <p:stCondLst>
                                  <p:cond delay="47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44" grpId="0" animBg="1"/>
          <p:bldP spid="45" grpId="0" animBg="1"/>
          <p:bldP spid="46" grpId="0" animBg="1"/>
          <p:bldP spid="47" grpId="0" animBg="1"/>
          <p:bldP spid="48" grpId="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3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0-#ppt_h/2"/>
                                              </p:val>
                                            </p:tav>
                                            <p:tav tm="100000">
                                              <p:val>
                                                <p:strVal val="#ppt_y"/>
                                              </p:val>
                                            </p:tav>
                                          </p:tavLst>
                                        </p:anim>
                                      </p:childTnLst>
                                    </p:cTn>
                                  </p:par>
                                </p:childTnLst>
                              </p:cTn>
                            </p:par>
                            <p:par>
                              <p:cTn id="25" fill="hold">
                                <p:stCondLst>
                                  <p:cond delay="900"/>
                                </p:stCondLst>
                                <p:childTnLst>
                                  <p:par>
                                    <p:cTn id="26" presetID="49" presetClass="entr" presetSubtype="0" decel="100000"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p:cTn id="28" dur="2000" fill="hold"/>
                                            <p:tgtEl>
                                              <p:spTgt spid="47"/>
                                            </p:tgtEl>
                                            <p:attrNameLst>
                                              <p:attrName>ppt_w</p:attrName>
                                            </p:attrNameLst>
                                          </p:cBhvr>
                                          <p:tavLst>
                                            <p:tav tm="0">
                                              <p:val>
                                                <p:fltVal val="0"/>
                                              </p:val>
                                            </p:tav>
                                            <p:tav tm="100000">
                                              <p:val>
                                                <p:strVal val="#ppt_w"/>
                                              </p:val>
                                            </p:tav>
                                          </p:tavLst>
                                        </p:anim>
                                        <p:anim calcmode="lin" valueType="num">
                                          <p:cBhvr>
                                            <p:cTn id="29" dur="2000" fill="hold"/>
                                            <p:tgtEl>
                                              <p:spTgt spid="47"/>
                                            </p:tgtEl>
                                            <p:attrNameLst>
                                              <p:attrName>ppt_h</p:attrName>
                                            </p:attrNameLst>
                                          </p:cBhvr>
                                          <p:tavLst>
                                            <p:tav tm="0">
                                              <p:val>
                                                <p:fltVal val="0"/>
                                              </p:val>
                                            </p:tav>
                                            <p:tav tm="100000">
                                              <p:val>
                                                <p:strVal val="#ppt_h"/>
                                              </p:val>
                                            </p:tav>
                                          </p:tavLst>
                                        </p:anim>
                                        <p:anim calcmode="lin" valueType="num">
                                          <p:cBhvr>
                                            <p:cTn id="30" dur="2000" fill="hold"/>
                                            <p:tgtEl>
                                              <p:spTgt spid="47"/>
                                            </p:tgtEl>
                                            <p:attrNameLst>
                                              <p:attrName>style.rotation</p:attrName>
                                            </p:attrNameLst>
                                          </p:cBhvr>
                                          <p:tavLst>
                                            <p:tav tm="0">
                                              <p:val>
                                                <p:fltVal val="360"/>
                                              </p:val>
                                            </p:tav>
                                            <p:tav tm="100000">
                                              <p:val>
                                                <p:fltVal val="0"/>
                                              </p:val>
                                            </p:tav>
                                          </p:tavLst>
                                        </p:anim>
                                        <p:animEffect transition="in" filter="fade">
                                          <p:cBhvr>
                                            <p:cTn id="31" dur="2000"/>
                                            <p:tgtEl>
                                              <p:spTgt spid="47"/>
                                            </p:tgtEl>
                                          </p:cBhvr>
                                        </p:animEffect>
                                      </p:childTnLst>
                                    </p:cTn>
                                  </p:par>
                                </p:childTnLst>
                              </p:cTn>
                            </p:par>
                            <p:par>
                              <p:cTn id="32" fill="hold">
                                <p:stCondLst>
                                  <p:cond delay="2900"/>
                                </p:stCondLst>
                                <p:childTnLst>
                                  <p:par>
                                    <p:cTn id="33" presetID="23" presetClass="entr" presetSubtype="36"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p:cTn id="35" dur="300" fill="hold"/>
                                            <p:tgtEl>
                                              <p:spTgt spid="44"/>
                                            </p:tgtEl>
                                            <p:attrNameLst>
                                              <p:attrName>ppt_w</p:attrName>
                                            </p:attrNameLst>
                                          </p:cBhvr>
                                          <p:tavLst>
                                            <p:tav tm="0">
                                              <p:val>
                                                <p:strVal val="(6*min(max(#ppt_w*#ppt_h,.3),1)-7.4)/-.7*#ppt_w"/>
                                              </p:val>
                                            </p:tav>
                                            <p:tav tm="100000">
                                              <p:val>
                                                <p:strVal val="#ppt_w"/>
                                              </p:val>
                                            </p:tav>
                                          </p:tavLst>
                                        </p:anim>
                                        <p:anim calcmode="lin" valueType="num">
                                          <p:cBhvr>
                                            <p:cTn id="36" dur="300" fill="hold"/>
                                            <p:tgtEl>
                                              <p:spTgt spid="44"/>
                                            </p:tgtEl>
                                            <p:attrNameLst>
                                              <p:attrName>ppt_h</p:attrName>
                                            </p:attrNameLst>
                                          </p:cBhvr>
                                          <p:tavLst>
                                            <p:tav tm="0">
                                              <p:val>
                                                <p:strVal val="(6*min(max(#ppt_w*#ppt_h,.3),1)-7.4)/-.7*#ppt_h"/>
                                              </p:val>
                                            </p:tav>
                                            <p:tav tm="100000">
                                              <p:val>
                                                <p:strVal val="#ppt_h"/>
                                              </p:val>
                                            </p:tav>
                                          </p:tavLst>
                                        </p:anim>
                                        <p:anim calcmode="lin" valueType="num">
                                          <p:cBhvr>
                                            <p:cTn id="37" dur="300" fill="hold"/>
                                            <p:tgtEl>
                                              <p:spTgt spid="44"/>
                                            </p:tgtEl>
                                            <p:attrNameLst>
                                              <p:attrName>ppt_x</p:attrName>
                                            </p:attrNameLst>
                                          </p:cBhvr>
                                          <p:tavLst>
                                            <p:tav tm="0">
                                              <p:val>
                                                <p:fltVal val="0.5"/>
                                              </p:val>
                                            </p:tav>
                                            <p:tav tm="100000">
                                              <p:val>
                                                <p:strVal val="#ppt_x"/>
                                              </p:val>
                                            </p:tav>
                                          </p:tavLst>
                                        </p:anim>
                                        <p:anim calcmode="lin" valueType="num">
                                          <p:cBhvr>
                                            <p:cTn id="38" dur="300" fill="hold"/>
                                            <p:tgtEl>
                                              <p:spTgt spid="44"/>
                                            </p:tgtEl>
                                            <p:attrNameLst>
                                              <p:attrName>ppt_y</p:attrName>
                                            </p:attrNameLst>
                                          </p:cBhvr>
                                          <p:tavLst>
                                            <p:tav tm="0">
                                              <p:val>
                                                <p:strVal val="1+(6*min(max(#ppt_w*#ppt_h,.3),1)-7.4)/-.7*#ppt_h/2"/>
                                              </p:val>
                                            </p:tav>
                                            <p:tav tm="100000">
                                              <p:val>
                                                <p:strVal val="#ppt_y"/>
                                              </p:val>
                                            </p:tav>
                                          </p:tavLst>
                                        </p:anim>
                                      </p:childTnLst>
                                    </p:cTn>
                                  </p:par>
                                </p:childTnLst>
                              </p:cTn>
                            </p:par>
                            <p:par>
                              <p:cTn id="39" fill="hold">
                                <p:stCondLst>
                                  <p:cond delay="3200"/>
                                </p:stCondLst>
                                <p:childTnLst>
                                  <p:par>
                                    <p:cTn id="40" presetID="12" presetClass="entr" presetSubtype="8" fill="hold" grpId="0" nodeType="after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ppt_x</p:attrName>
                                            </p:attrNameLst>
                                          </p:cBhvr>
                                          <p:tavLst>
                                            <p:tav tm="0">
                                              <p:val>
                                                <p:strVal val="#ppt_x-#ppt_w*1.125000"/>
                                              </p:val>
                                            </p:tav>
                                            <p:tav tm="100000">
                                              <p:val>
                                                <p:strVal val="#ppt_x"/>
                                              </p:val>
                                            </p:tav>
                                          </p:tavLst>
                                        </p:anim>
                                        <p:animEffect transition="in" filter="wipe(right)">
                                          <p:cBhvr>
                                            <p:cTn id="43" dur="500"/>
                                            <p:tgtEl>
                                              <p:spTgt spid="46"/>
                                            </p:tgtEl>
                                          </p:cBhvr>
                                        </p:animEffect>
                                      </p:childTnLst>
                                    </p:cTn>
                                  </p:par>
                                  <p:par>
                                    <p:cTn id="44" presetID="12" presetClass="entr" presetSubtype="2"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p:tgtEl>
                                              <p:spTgt spid="45"/>
                                            </p:tgtEl>
                                            <p:attrNameLst>
                                              <p:attrName>ppt_x</p:attrName>
                                            </p:attrNameLst>
                                          </p:cBhvr>
                                          <p:tavLst>
                                            <p:tav tm="0">
                                              <p:val>
                                                <p:strVal val="#ppt_x+#ppt_w*1.125000"/>
                                              </p:val>
                                            </p:tav>
                                            <p:tav tm="100000">
                                              <p:val>
                                                <p:strVal val="#ppt_x"/>
                                              </p:val>
                                            </p:tav>
                                          </p:tavLst>
                                        </p:anim>
                                        <p:animEffect transition="in" filter="wipe(left)">
                                          <p:cBhvr>
                                            <p:cTn id="47" dur="500"/>
                                            <p:tgtEl>
                                              <p:spTgt spid="45"/>
                                            </p:tgtEl>
                                          </p:cBhvr>
                                        </p:animEffect>
                                      </p:childTnLst>
                                    </p:cTn>
                                  </p:par>
                                </p:childTnLst>
                              </p:cTn>
                            </p:par>
                            <p:par>
                              <p:cTn id="48" fill="hold">
                                <p:stCondLst>
                                  <p:cond delay="3700"/>
                                </p:stCondLst>
                                <p:childTnLst>
                                  <p:par>
                                    <p:cTn id="49" presetID="42" presetClass="entr" presetSubtype="0" fill="hold" grpId="0" nodeType="afterEffect">
                                      <p:stCondLst>
                                        <p:cond delay="0"/>
                                      </p:stCondLst>
                                      <p:childTnLst>
                                        <p:set>
                                          <p:cBhvr>
                                            <p:cTn id="50" dur="1" fill="hold">
                                              <p:stCondLst>
                                                <p:cond delay="0"/>
                                              </p:stCondLst>
                                            </p:cTn>
                                            <p:tgtEl>
                                              <p:spTgt spid="48"/>
                                            </p:tgtEl>
                                            <p:attrNameLst>
                                              <p:attrName>style.visibility</p:attrName>
                                            </p:attrNameLst>
                                          </p:cBhvr>
                                          <p:to>
                                            <p:strVal val="visible"/>
                                          </p:to>
                                        </p:set>
                                        <p:animEffect transition="in" filter="fade">
                                          <p:cBhvr>
                                            <p:cTn id="51" dur="1000"/>
                                            <p:tgtEl>
                                              <p:spTgt spid="48"/>
                                            </p:tgtEl>
                                          </p:cBhvr>
                                        </p:animEffect>
                                        <p:anim calcmode="lin" valueType="num">
                                          <p:cBhvr>
                                            <p:cTn id="52" dur="1000" fill="hold"/>
                                            <p:tgtEl>
                                              <p:spTgt spid="48"/>
                                            </p:tgtEl>
                                            <p:attrNameLst>
                                              <p:attrName>ppt_x</p:attrName>
                                            </p:attrNameLst>
                                          </p:cBhvr>
                                          <p:tavLst>
                                            <p:tav tm="0">
                                              <p:val>
                                                <p:strVal val="#ppt_x"/>
                                              </p:val>
                                            </p:tav>
                                            <p:tav tm="100000">
                                              <p:val>
                                                <p:strVal val="#ppt_x"/>
                                              </p:val>
                                            </p:tav>
                                          </p:tavLst>
                                        </p:anim>
                                        <p:anim calcmode="lin" valueType="num">
                                          <p:cBhvr>
                                            <p:cTn id="53" dur="1000" fill="hold"/>
                                            <p:tgtEl>
                                              <p:spTgt spid="48"/>
                                            </p:tgtEl>
                                            <p:attrNameLst>
                                              <p:attrName>ppt_y</p:attrName>
                                            </p:attrNameLst>
                                          </p:cBhvr>
                                          <p:tavLst>
                                            <p:tav tm="0">
                                              <p:val>
                                                <p:strVal val="#ppt_y+.1"/>
                                              </p:val>
                                            </p:tav>
                                            <p:tav tm="100000">
                                              <p:val>
                                                <p:strVal val="#ppt_y"/>
                                              </p:val>
                                            </p:tav>
                                          </p:tavLst>
                                        </p:anim>
                                      </p:childTnLst>
                                    </p:cTn>
                                  </p:par>
                                </p:childTnLst>
                              </p:cTn>
                            </p:par>
                            <p:par>
                              <p:cTn id="54" fill="hold">
                                <p:stCondLst>
                                  <p:cond delay="47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44" grpId="0" animBg="1"/>
          <p:bldP spid="45" grpId="0" animBg="1"/>
          <p:bldP spid="46" grpId="0" animBg="1"/>
          <p:bldP spid="47" grpId="0" animBg="1"/>
          <p:bldP spid="48" grpId="0"/>
          <p:bldP spid="49"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图片 4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rot="19851177">
            <a:off x="1278222" y="1471446"/>
            <a:ext cx="2277020" cy="2334116"/>
          </a:xfrm>
          <a:prstGeom prst="rect">
            <a:avLst/>
          </a:prstGeom>
        </p:spPr>
      </p:pic>
      <p:sp>
        <p:nvSpPr>
          <p:cNvPr id="27" name="矩形 26"/>
          <p:cNvSpPr/>
          <p:nvPr/>
        </p:nvSpPr>
        <p:spPr bwMode="auto">
          <a:xfrm>
            <a:off x="4886523" y="1159671"/>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28" name="直接连接符 27"/>
          <p:cNvCxnSpPr/>
          <p:nvPr/>
        </p:nvCxnSpPr>
        <p:spPr bwMode="auto">
          <a:xfrm>
            <a:off x="4828727" y="1396531"/>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053913" y="1126159"/>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31" name="矩形 30"/>
          <p:cNvSpPr/>
          <p:nvPr/>
        </p:nvSpPr>
        <p:spPr bwMode="auto">
          <a:xfrm>
            <a:off x="4899656" y="2222017"/>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32" name="直接连接符 31"/>
          <p:cNvCxnSpPr/>
          <p:nvPr/>
        </p:nvCxnSpPr>
        <p:spPr bwMode="auto">
          <a:xfrm>
            <a:off x="4841860" y="2458877"/>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5067046" y="2188506"/>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38" name="矩形 37"/>
          <p:cNvSpPr/>
          <p:nvPr/>
        </p:nvSpPr>
        <p:spPr bwMode="auto">
          <a:xfrm>
            <a:off x="4899656" y="3320994"/>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39" name="直接连接符 38"/>
          <p:cNvCxnSpPr/>
          <p:nvPr/>
        </p:nvCxnSpPr>
        <p:spPr bwMode="auto">
          <a:xfrm>
            <a:off x="4841860" y="3556104"/>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5067046" y="3285733"/>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34" name="燕尾形 33"/>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35" name="燕尾形 34"/>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42" name="直接连接符 41"/>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8" name="TextBox 20"/>
          <p:cNvSpPr txBox="1"/>
          <p:nvPr/>
        </p:nvSpPr>
        <p:spPr bwMode="auto">
          <a:xfrm>
            <a:off x="4715972" y="1444979"/>
            <a:ext cx="3527303"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a:t>
            </a:r>
          </a:p>
        </p:txBody>
      </p:sp>
      <p:sp>
        <p:nvSpPr>
          <p:cNvPr id="59" name="TextBox 20"/>
          <p:cNvSpPr txBox="1"/>
          <p:nvPr/>
        </p:nvSpPr>
        <p:spPr bwMode="auto">
          <a:xfrm>
            <a:off x="4808808" y="2533437"/>
            <a:ext cx="3527303"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a:t>
            </a:r>
          </a:p>
        </p:txBody>
      </p:sp>
      <p:sp>
        <p:nvSpPr>
          <p:cNvPr id="60" name="TextBox 20"/>
          <p:cNvSpPr txBox="1"/>
          <p:nvPr/>
        </p:nvSpPr>
        <p:spPr bwMode="auto">
          <a:xfrm>
            <a:off x="4901644" y="3621895"/>
            <a:ext cx="3527303"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a:t>
            </a:r>
          </a:p>
        </p:txBody>
      </p:sp>
      <p:sp>
        <p:nvSpPr>
          <p:cNvPr id="37"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sp>
        <p:nvSpPr>
          <p:cNvPr id="44" name="六边形 43"/>
          <p:cNvSpPr/>
          <p:nvPr/>
        </p:nvSpPr>
        <p:spPr>
          <a:xfrm rot="7198490">
            <a:off x="1609987" y="1816853"/>
            <a:ext cx="1662474" cy="1433167"/>
          </a:xfrm>
          <a:prstGeom prst="hexagon">
            <a:avLst>
              <a:gd name="adj" fmla="val 27212"/>
              <a:gd name="vf" fmla="val 115470"/>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1799"/>
          </a:p>
        </p:txBody>
      </p:sp>
      <p:pic>
        <p:nvPicPr>
          <p:cNvPr id="33" name="图片 3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9719771">
            <a:off x="1734495" y="800128"/>
            <a:ext cx="1316895" cy="1349915"/>
          </a:xfrm>
          <a:prstGeom prst="rect">
            <a:avLst/>
          </a:prstGeom>
        </p:spPr>
      </p:pic>
      <p:sp>
        <p:nvSpPr>
          <p:cNvPr id="45" name="矩形 44"/>
          <p:cNvSpPr/>
          <p:nvPr/>
        </p:nvSpPr>
        <p:spPr>
          <a:xfrm>
            <a:off x="1914185" y="2358241"/>
            <a:ext cx="1005093" cy="338450"/>
          </a:xfrm>
          <a:prstGeom prst="rect">
            <a:avLst/>
          </a:prstGeom>
        </p:spPr>
        <p:txBody>
          <a:bodyPr wrap="none">
            <a:spAutoFit/>
          </a:bodyPr>
          <a:lstStyle/>
          <a:p>
            <a:pPr algn="ctr">
              <a:defRPr/>
            </a:pPr>
            <a:r>
              <a:rPr lang="zh-CN" altLang="en-US" sz="1600" b="1" dirty="0">
                <a:solidFill>
                  <a:schemeClr val="bg1"/>
                </a:solidFill>
                <a:latin typeface="微软雅黑" panose="020B0503020204020204" pitchFamily="34" charset="-122"/>
                <a:ea typeface="微软雅黑" panose="020B0503020204020204" pitchFamily="34" charset="-122"/>
              </a:rPr>
              <a:t>输入文字</a:t>
            </a:r>
          </a:p>
        </p:txBody>
      </p:sp>
      <p:pic>
        <p:nvPicPr>
          <p:cNvPr id="62" name="图片 6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9719771">
            <a:off x="2739387" y="1376014"/>
            <a:ext cx="1316895" cy="1349915"/>
          </a:xfrm>
          <a:prstGeom prst="rect">
            <a:avLst/>
          </a:prstGeom>
        </p:spPr>
      </p:pic>
      <p:sp>
        <p:nvSpPr>
          <p:cNvPr id="63" name="矩形 62"/>
          <p:cNvSpPr/>
          <p:nvPr/>
        </p:nvSpPr>
        <p:spPr>
          <a:xfrm>
            <a:off x="3040378" y="1674022"/>
            <a:ext cx="8082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pic>
        <p:nvPicPr>
          <p:cNvPr id="64" name="图片 6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9719771">
            <a:off x="2761781" y="2522721"/>
            <a:ext cx="1316895" cy="1349915"/>
          </a:xfrm>
          <a:prstGeom prst="rect">
            <a:avLst/>
          </a:prstGeom>
        </p:spPr>
      </p:pic>
      <p:sp>
        <p:nvSpPr>
          <p:cNvPr id="65" name="矩形 64"/>
          <p:cNvSpPr/>
          <p:nvPr/>
        </p:nvSpPr>
        <p:spPr>
          <a:xfrm>
            <a:off x="3062773" y="2820729"/>
            <a:ext cx="8082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pic>
        <p:nvPicPr>
          <p:cNvPr id="66" name="图片 6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9719771">
            <a:off x="1731586" y="3065443"/>
            <a:ext cx="1316895" cy="1349915"/>
          </a:xfrm>
          <a:prstGeom prst="rect">
            <a:avLst/>
          </a:prstGeom>
        </p:spPr>
      </p:pic>
      <p:sp>
        <p:nvSpPr>
          <p:cNvPr id="67" name="矩形 66"/>
          <p:cNvSpPr/>
          <p:nvPr/>
        </p:nvSpPr>
        <p:spPr>
          <a:xfrm>
            <a:off x="2032578" y="3363451"/>
            <a:ext cx="8082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pic>
        <p:nvPicPr>
          <p:cNvPr id="68" name="图片 6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9719771">
            <a:off x="750984" y="2561542"/>
            <a:ext cx="1316895" cy="1349915"/>
          </a:xfrm>
          <a:prstGeom prst="rect">
            <a:avLst/>
          </a:prstGeom>
        </p:spPr>
      </p:pic>
      <p:sp>
        <p:nvSpPr>
          <p:cNvPr id="69" name="矩形 68"/>
          <p:cNvSpPr/>
          <p:nvPr/>
        </p:nvSpPr>
        <p:spPr>
          <a:xfrm>
            <a:off x="1051975" y="2859550"/>
            <a:ext cx="8082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pic>
        <p:nvPicPr>
          <p:cNvPr id="70" name="图片 6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9719771">
            <a:off x="723785" y="1414101"/>
            <a:ext cx="1316895" cy="1349915"/>
          </a:xfrm>
          <a:prstGeom prst="rect">
            <a:avLst/>
          </a:prstGeom>
        </p:spPr>
      </p:pic>
      <p:sp>
        <p:nvSpPr>
          <p:cNvPr id="71" name="矩形 70"/>
          <p:cNvSpPr/>
          <p:nvPr/>
        </p:nvSpPr>
        <p:spPr>
          <a:xfrm>
            <a:off x="1024777" y="1712110"/>
            <a:ext cx="8082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sp>
        <p:nvSpPr>
          <p:cNvPr id="41" name="矩形 40"/>
          <p:cNvSpPr/>
          <p:nvPr/>
        </p:nvSpPr>
        <p:spPr>
          <a:xfrm>
            <a:off x="2035487" y="1098136"/>
            <a:ext cx="8082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spTree>
    <p:extLst>
      <p:ext uri="{BB962C8B-B14F-4D97-AF65-F5344CB8AC3E}">
        <p14:creationId xmlns:p14="http://schemas.microsoft.com/office/powerpoint/2010/main" val="1186846711"/>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250" fill="hold"/>
                                        <p:tgtEl>
                                          <p:spTgt spid="34"/>
                                        </p:tgtEl>
                                        <p:attrNameLst>
                                          <p:attrName>ppt_x</p:attrName>
                                        </p:attrNameLst>
                                      </p:cBhvr>
                                      <p:tavLst>
                                        <p:tav tm="0">
                                          <p:val>
                                            <p:strVal val="0-#ppt_w/2"/>
                                          </p:val>
                                        </p:tav>
                                        <p:tav tm="100000">
                                          <p:val>
                                            <p:strVal val="#ppt_x"/>
                                          </p:val>
                                        </p:tav>
                                      </p:tavLst>
                                    </p:anim>
                                    <p:anim calcmode="lin" valueType="num">
                                      <p:cBhvr additive="base">
                                        <p:cTn id="8" dur="25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250" fill="hold"/>
                                        <p:tgtEl>
                                          <p:spTgt spid="35"/>
                                        </p:tgtEl>
                                        <p:attrNameLst>
                                          <p:attrName>ppt_x</p:attrName>
                                        </p:attrNameLst>
                                      </p:cBhvr>
                                      <p:tavLst>
                                        <p:tav tm="0">
                                          <p:val>
                                            <p:strVal val="0-#ppt_w/2"/>
                                          </p:val>
                                        </p:tav>
                                        <p:tav tm="100000">
                                          <p:val>
                                            <p:strVal val="#ppt_x"/>
                                          </p:val>
                                        </p:tav>
                                      </p:tavLst>
                                    </p:anim>
                                    <p:anim calcmode="lin" valueType="num">
                                      <p:cBhvr additive="base">
                                        <p:cTn id="13" dur="250" fill="hold"/>
                                        <p:tgtEl>
                                          <p:spTgt spid="35"/>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additive="base">
                                        <p:cTn id="17" dur="500" fill="hold"/>
                                        <p:tgtEl>
                                          <p:spTgt spid="42"/>
                                        </p:tgtEl>
                                        <p:attrNameLst>
                                          <p:attrName>ppt_x</p:attrName>
                                        </p:attrNameLst>
                                      </p:cBhvr>
                                      <p:tavLst>
                                        <p:tav tm="0">
                                          <p:val>
                                            <p:strVal val="0-#ppt_w/2"/>
                                          </p:val>
                                        </p:tav>
                                        <p:tav tm="100000">
                                          <p:val>
                                            <p:strVal val="#ppt_x"/>
                                          </p:val>
                                        </p:tav>
                                      </p:tavLst>
                                    </p:anim>
                                    <p:anim calcmode="lin" valueType="num">
                                      <p:cBhvr additive="base">
                                        <p:cTn id="18" dur="500" fill="hold"/>
                                        <p:tgtEl>
                                          <p:spTgt spid="42"/>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0-#ppt_w/2"/>
                                          </p:val>
                                        </p:tav>
                                        <p:tav tm="100000">
                                          <p:val>
                                            <p:strVal val="#ppt_x"/>
                                          </p:val>
                                        </p:tav>
                                      </p:tavLst>
                                    </p:anim>
                                    <p:anim calcmode="lin" valueType="num">
                                      <p:cBhvr additive="base">
                                        <p:cTn id="23" dur="500" fill="hold"/>
                                        <p:tgtEl>
                                          <p:spTgt spid="37"/>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p:cTn id="27" dur="500" fill="hold"/>
                                        <p:tgtEl>
                                          <p:spTgt spid="43"/>
                                        </p:tgtEl>
                                        <p:attrNameLst>
                                          <p:attrName>ppt_w</p:attrName>
                                        </p:attrNameLst>
                                      </p:cBhvr>
                                      <p:tavLst>
                                        <p:tav tm="0">
                                          <p:val>
                                            <p:fltVal val="0"/>
                                          </p:val>
                                        </p:tav>
                                        <p:tav tm="100000">
                                          <p:val>
                                            <p:strVal val="#ppt_w"/>
                                          </p:val>
                                        </p:tav>
                                      </p:tavLst>
                                    </p:anim>
                                    <p:anim calcmode="lin" valueType="num">
                                      <p:cBhvr>
                                        <p:cTn id="28" dur="500" fill="hold"/>
                                        <p:tgtEl>
                                          <p:spTgt spid="43"/>
                                        </p:tgtEl>
                                        <p:attrNameLst>
                                          <p:attrName>ppt_h</p:attrName>
                                        </p:attrNameLst>
                                      </p:cBhvr>
                                      <p:tavLst>
                                        <p:tav tm="0">
                                          <p:val>
                                            <p:fltVal val="0"/>
                                          </p:val>
                                        </p:tav>
                                        <p:tav tm="100000">
                                          <p:val>
                                            <p:strVal val="#ppt_h"/>
                                          </p:val>
                                        </p:tav>
                                      </p:tavLst>
                                    </p:anim>
                                    <p:animEffect transition="in" filter="fade">
                                      <p:cBhvr>
                                        <p:cTn id="29" dur="500"/>
                                        <p:tgtEl>
                                          <p:spTgt spid="43"/>
                                        </p:tgtEl>
                                      </p:cBhvr>
                                    </p:animEffect>
                                  </p:childTnLst>
                                </p:cTn>
                              </p:par>
                            </p:childTnLst>
                          </p:cTn>
                        </p:par>
                        <p:par>
                          <p:cTn id="30" fill="hold">
                            <p:stCondLst>
                              <p:cond delay="2000"/>
                            </p:stCondLst>
                            <p:childTnLst>
                              <p:par>
                                <p:cTn id="31" presetID="2" presetClass="entr" presetSubtype="4" fill="hold" grpId="0" nodeType="after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500" fill="hold"/>
                                        <p:tgtEl>
                                          <p:spTgt spid="44"/>
                                        </p:tgtEl>
                                        <p:attrNameLst>
                                          <p:attrName>ppt_x</p:attrName>
                                        </p:attrNameLst>
                                      </p:cBhvr>
                                      <p:tavLst>
                                        <p:tav tm="0">
                                          <p:val>
                                            <p:strVal val="#ppt_x"/>
                                          </p:val>
                                        </p:tav>
                                        <p:tav tm="100000">
                                          <p:val>
                                            <p:strVal val="#ppt_x"/>
                                          </p:val>
                                        </p:tav>
                                      </p:tavLst>
                                    </p:anim>
                                    <p:anim calcmode="lin" valueType="num">
                                      <p:cBhvr additive="base">
                                        <p:cTn id="34" dur="500" fill="hold"/>
                                        <p:tgtEl>
                                          <p:spTgt spid="44"/>
                                        </p:tgtEl>
                                        <p:attrNameLst>
                                          <p:attrName>ppt_y</p:attrName>
                                        </p:attrNameLst>
                                      </p:cBhvr>
                                      <p:tavLst>
                                        <p:tav tm="0">
                                          <p:val>
                                            <p:strVal val="1+#ppt_h/2"/>
                                          </p:val>
                                        </p:tav>
                                        <p:tav tm="100000">
                                          <p:val>
                                            <p:strVal val="#ppt_y"/>
                                          </p:val>
                                        </p:tav>
                                      </p:tavLst>
                                    </p:anim>
                                  </p:childTnLst>
                                </p:cTn>
                              </p:par>
                            </p:childTnLst>
                          </p:cTn>
                        </p:par>
                        <p:par>
                          <p:cTn id="35" fill="hold">
                            <p:stCondLst>
                              <p:cond delay="2500"/>
                            </p:stCondLst>
                            <p:childTnLst>
                              <p:par>
                                <p:cTn id="36" presetID="14" presetClass="entr" presetSubtype="10"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randombar(horizontal)">
                                      <p:cBhvr>
                                        <p:cTn id="38" dur="500"/>
                                        <p:tgtEl>
                                          <p:spTgt spid="45"/>
                                        </p:tgtEl>
                                      </p:cBhvr>
                                    </p:animEffect>
                                  </p:childTnLst>
                                </p:cTn>
                              </p:par>
                            </p:childTnLst>
                          </p:cTn>
                        </p:par>
                        <p:par>
                          <p:cTn id="39" fill="hold">
                            <p:stCondLst>
                              <p:cond delay="3000"/>
                            </p:stCondLst>
                            <p:childTnLst>
                              <p:par>
                                <p:cTn id="40" presetID="53" presetClass="entr" presetSubtype="16"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childTnLst>
                          </p:cTn>
                        </p:par>
                        <p:par>
                          <p:cTn id="45" fill="hold">
                            <p:stCondLst>
                              <p:cond delay="3500"/>
                            </p:stCondLst>
                            <p:childTnLst>
                              <p:par>
                                <p:cTn id="46" presetID="14" presetClass="entr" presetSubtype="10" fill="hold" grpId="0"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randombar(horizontal)">
                                      <p:cBhvr>
                                        <p:cTn id="48" dur="500"/>
                                        <p:tgtEl>
                                          <p:spTgt spid="41"/>
                                        </p:tgtEl>
                                      </p:cBhvr>
                                    </p:animEffect>
                                  </p:childTnLst>
                                </p:cTn>
                              </p:par>
                            </p:childTnLst>
                          </p:cTn>
                        </p:par>
                        <p:par>
                          <p:cTn id="49" fill="hold">
                            <p:stCondLst>
                              <p:cond delay="4000"/>
                            </p:stCondLst>
                            <p:childTnLst>
                              <p:par>
                                <p:cTn id="50" presetID="53" presetClass="entr" presetSubtype="16" fill="hold" nodeType="afterEffect">
                                  <p:stCondLst>
                                    <p:cond delay="0"/>
                                  </p:stCondLst>
                                  <p:childTnLst>
                                    <p:set>
                                      <p:cBhvr>
                                        <p:cTn id="51" dur="1" fill="hold">
                                          <p:stCondLst>
                                            <p:cond delay="0"/>
                                          </p:stCondLst>
                                        </p:cTn>
                                        <p:tgtEl>
                                          <p:spTgt spid="62"/>
                                        </p:tgtEl>
                                        <p:attrNameLst>
                                          <p:attrName>style.visibility</p:attrName>
                                        </p:attrNameLst>
                                      </p:cBhvr>
                                      <p:to>
                                        <p:strVal val="visible"/>
                                      </p:to>
                                    </p:set>
                                    <p:anim calcmode="lin" valueType="num">
                                      <p:cBhvr>
                                        <p:cTn id="52" dur="500" fill="hold"/>
                                        <p:tgtEl>
                                          <p:spTgt spid="62"/>
                                        </p:tgtEl>
                                        <p:attrNameLst>
                                          <p:attrName>ppt_w</p:attrName>
                                        </p:attrNameLst>
                                      </p:cBhvr>
                                      <p:tavLst>
                                        <p:tav tm="0">
                                          <p:val>
                                            <p:fltVal val="0"/>
                                          </p:val>
                                        </p:tav>
                                        <p:tav tm="100000">
                                          <p:val>
                                            <p:strVal val="#ppt_w"/>
                                          </p:val>
                                        </p:tav>
                                      </p:tavLst>
                                    </p:anim>
                                    <p:anim calcmode="lin" valueType="num">
                                      <p:cBhvr>
                                        <p:cTn id="53" dur="500" fill="hold"/>
                                        <p:tgtEl>
                                          <p:spTgt spid="62"/>
                                        </p:tgtEl>
                                        <p:attrNameLst>
                                          <p:attrName>ppt_h</p:attrName>
                                        </p:attrNameLst>
                                      </p:cBhvr>
                                      <p:tavLst>
                                        <p:tav tm="0">
                                          <p:val>
                                            <p:fltVal val="0"/>
                                          </p:val>
                                        </p:tav>
                                        <p:tav tm="100000">
                                          <p:val>
                                            <p:strVal val="#ppt_h"/>
                                          </p:val>
                                        </p:tav>
                                      </p:tavLst>
                                    </p:anim>
                                    <p:animEffect transition="in" filter="fade">
                                      <p:cBhvr>
                                        <p:cTn id="54" dur="500"/>
                                        <p:tgtEl>
                                          <p:spTgt spid="62"/>
                                        </p:tgtEl>
                                      </p:cBhvr>
                                    </p:animEffect>
                                  </p:childTnLst>
                                </p:cTn>
                              </p:par>
                            </p:childTnLst>
                          </p:cTn>
                        </p:par>
                        <p:par>
                          <p:cTn id="55" fill="hold">
                            <p:stCondLst>
                              <p:cond delay="4500"/>
                            </p:stCondLst>
                            <p:childTnLst>
                              <p:par>
                                <p:cTn id="56" presetID="14" presetClass="entr" presetSubtype="10" fill="hold" grpId="0" nodeType="afterEffect">
                                  <p:stCondLst>
                                    <p:cond delay="0"/>
                                  </p:stCondLst>
                                  <p:childTnLst>
                                    <p:set>
                                      <p:cBhvr>
                                        <p:cTn id="57" dur="1" fill="hold">
                                          <p:stCondLst>
                                            <p:cond delay="0"/>
                                          </p:stCondLst>
                                        </p:cTn>
                                        <p:tgtEl>
                                          <p:spTgt spid="63"/>
                                        </p:tgtEl>
                                        <p:attrNameLst>
                                          <p:attrName>style.visibility</p:attrName>
                                        </p:attrNameLst>
                                      </p:cBhvr>
                                      <p:to>
                                        <p:strVal val="visible"/>
                                      </p:to>
                                    </p:set>
                                    <p:animEffect transition="in" filter="randombar(horizontal)">
                                      <p:cBhvr>
                                        <p:cTn id="58" dur="500"/>
                                        <p:tgtEl>
                                          <p:spTgt spid="63"/>
                                        </p:tgtEl>
                                      </p:cBhvr>
                                    </p:animEffect>
                                  </p:childTnLst>
                                </p:cTn>
                              </p:par>
                            </p:childTnLst>
                          </p:cTn>
                        </p:par>
                        <p:par>
                          <p:cTn id="59" fill="hold">
                            <p:stCondLst>
                              <p:cond delay="5000"/>
                            </p:stCondLst>
                            <p:childTnLst>
                              <p:par>
                                <p:cTn id="60" presetID="53" presetClass="entr" presetSubtype="16" fill="hold" nodeType="afterEffect">
                                  <p:stCondLst>
                                    <p:cond delay="0"/>
                                  </p:stCondLst>
                                  <p:childTnLst>
                                    <p:set>
                                      <p:cBhvr>
                                        <p:cTn id="61" dur="1" fill="hold">
                                          <p:stCondLst>
                                            <p:cond delay="0"/>
                                          </p:stCondLst>
                                        </p:cTn>
                                        <p:tgtEl>
                                          <p:spTgt spid="64"/>
                                        </p:tgtEl>
                                        <p:attrNameLst>
                                          <p:attrName>style.visibility</p:attrName>
                                        </p:attrNameLst>
                                      </p:cBhvr>
                                      <p:to>
                                        <p:strVal val="visible"/>
                                      </p:to>
                                    </p:set>
                                    <p:anim calcmode="lin" valueType="num">
                                      <p:cBhvr>
                                        <p:cTn id="62" dur="500" fill="hold"/>
                                        <p:tgtEl>
                                          <p:spTgt spid="64"/>
                                        </p:tgtEl>
                                        <p:attrNameLst>
                                          <p:attrName>ppt_w</p:attrName>
                                        </p:attrNameLst>
                                      </p:cBhvr>
                                      <p:tavLst>
                                        <p:tav tm="0">
                                          <p:val>
                                            <p:fltVal val="0"/>
                                          </p:val>
                                        </p:tav>
                                        <p:tav tm="100000">
                                          <p:val>
                                            <p:strVal val="#ppt_w"/>
                                          </p:val>
                                        </p:tav>
                                      </p:tavLst>
                                    </p:anim>
                                    <p:anim calcmode="lin" valueType="num">
                                      <p:cBhvr>
                                        <p:cTn id="63" dur="500" fill="hold"/>
                                        <p:tgtEl>
                                          <p:spTgt spid="64"/>
                                        </p:tgtEl>
                                        <p:attrNameLst>
                                          <p:attrName>ppt_h</p:attrName>
                                        </p:attrNameLst>
                                      </p:cBhvr>
                                      <p:tavLst>
                                        <p:tav tm="0">
                                          <p:val>
                                            <p:fltVal val="0"/>
                                          </p:val>
                                        </p:tav>
                                        <p:tav tm="100000">
                                          <p:val>
                                            <p:strVal val="#ppt_h"/>
                                          </p:val>
                                        </p:tav>
                                      </p:tavLst>
                                    </p:anim>
                                    <p:animEffect transition="in" filter="fade">
                                      <p:cBhvr>
                                        <p:cTn id="64" dur="500"/>
                                        <p:tgtEl>
                                          <p:spTgt spid="64"/>
                                        </p:tgtEl>
                                      </p:cBhvr>
                                    </p:animEffect>
                                  </p:childTnLst>
                                </p:cTn>
                              </p:par>
                            </p:childTnLst>
                          </p:cTn>
                        </p:par>
                        <p:par>
                          <p:cTn id="65" fill="hold">
                            <p:stCondLst>
                              <p:cond delay="5500"/>
                            </p:stCondLst>
                            <p:childTnLst>
                              <p:par>
                                <p:cTn id="66" presetID="14" presetClass="entr" presetSubtype="10" fill="hold" grpId="0" nodeType="after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randombar(horizontal)">
                                      <p:cBhvr>
                                        <p:cTn id="68" dur="500"/>
                                        <p:tgtEl>
                                          <p:spTgt spid="65"/>
                                        </p:tgtEl>
                                      </p:cBhvr>
                                    </p:animEffect>
                                  </p:childTnLst>
                                </p:cTn>
                              </p:par>
                            </p:childTnLst>
                          </p:cTn>
                        </p:par>
                        <p:par>
                          <p:cTn id="69" fill="hold">
                            <p:stCondLst>
                              <p:cond delay="6000"/>
                            </p:stCondLst>
                            <p:childTnLst>
                              <p:par>
                                <p:cTn id="70" presetID="53" presetClass="entr" presetSubtype="16" fill="hold" nodeType="afterEffect">
                                  <p:stCondLst>
                                    <p:cond delay="0"/>
                                  </p:stCondLst>
                                  <p:childTnLst>
                                    <p:set>
                                      <p:cBhvr>
                                        <p:cTn id="71" dur="1" fill="hold">
                                          <p:stCondLst>
                                            <p:cond delay="0"/>
                                          </p:stCondLst>
                                        </p:cTn>
                                        <p:tgtEl>
                                          <p:spTgt spid="66"/>
                                        </p:tgtEl>
                                        <p:attrNameLst>
                                          <p:attrName>style.visibility</p:attrName>
                                        </p:attrNameLst>
                                      </p:cBhvr>
                                      <p:to>
                                        <p:strVal val="visible"/>
                                      </p:to>
                                    </p:set>
                                    <p:anim calcmode="lin" valueType="num">
                                      <p:cBhvr>
                                        <p:cTn id="72" dur="500" fill="hold"/>
                                        <p:tgtEl>
                                          <p:spTgt spid="66"/>
                                        </p:tgtEl>
                                        <p:attrNameLst>
                                          <p:attrName>ppt_w</p:attrName>
                                        </p:attrNameLst>
                                      </p:cBhvr>
                                      <p:tavLst>
                                        <p:tav tm="0">
                                          <p:val>
                                            <p:fltVal val="0"/>
                                          </p:val>
                                        </p:tav>
                                        <p:tav tm="100000">
                                          <p:val>
                                            <p:strVal val="#ppt_w"/>
                                          </p:val>
                                        </p:tav>
                                      </p:tavLst>
                                    </p:anim>
                                    <p:anim calcmode="lin" valueType="num">
                                      <p:cBhvr>
                                        <p:cTn id="73" dur="500" fill="hold"/>
                                        <p:tgtEl>
                                          <p:spTgt spid="66"/>
                                        </p:tgtEl>
                                        <p:attrNameLst>
                                          <p:attrName>ppt_h</p:attrName>
                                        </p:attrNameLst>
                                      </p:cBhvr>
                                      <p:tavLst>
                                        <p:tav tm="0">
                                          <p:val>
                                            <p:fltVal val="0"/>
                                          </p:val>
                                        </p:tav>
                                        <p:tav tm="100000">
                                          <p:val>
                                            <p:strVal val="#ppt_h"/>
                                          </p:val>
                                        </p:tav>
                                      </p:tavLst>
                                    </p:anim>
                                    <p:animEffect transition="in" filter="fade">
                                      <p:cBhvr>
                                        <p:cTn id="74" dur="500"/>
                                        <p:tgtEl>
                                          <p:spTgt spid="66"/>
                                        </p:tgtEl>
                                      </p:cBhvr>
                                    </p:animEffect>
                                  </p:childTnLst>
                                </p:cTn>
                              </p:par>
                            </p:childTnLst>
                          </p:cTn>
                        </p:par>
                        <p:par>
                          <p:cTn id="75" fill="hold">
                            <p:stCondLst>
                              <p:cond delay="6500"/>
                            </p:stCondLst>
                            <p:childTnLst>
                              <p:par>
                                <p:cTn id="76" presetID="14" presetClass="entr" presetSubtype="10" fill="hold" grpId="0" nodeType="afterEffect">
                                  <p:stCondLst>
                                    <p:cond delay="0"/>
                                  </p:stCondLst>
                                  <p:childTnLst>
                                    <p:set>
                                      <p:cBhvr>
                                        <p:cTn id="77" dur="1" fill="hold">
                                          <p:stCondLst>
                                            <p:cond delay="0"/>
                                          </p:stCondLst>
                                        </p:cTn>
                                        <p:tgtEl>
                                          <p:spTgt spid="67"/>
                                        </p:tgtEl>
                                        <p:attrNameLst>
                                          <p:attrName>style.visibility</p:attrName>
                                        </p:attrNameLst>
                                      </p:cBhvr>
                                      <p:to>
                                        <p:strVal val="visible"/>
                                      </p:to>
                                    </p:set>
                                    <p:animEffect transition="in" filter="randombar(horizontal)">
                                      <p:cBhvr>
                                        <p:cTn id="78" dur="500"/>
                                        <p:tgtEl>
                                          <p:spTgt spid="67"/>
                                        </p:tgtEl>
                                      </p:cBhvr>
                                    </p:animEffect>
                                  </p:childTnLst>
                                </p:cTn>
                              </p:par>
                            </p:childTnLst>
                          </p:cTn>
                        </p:par>
                        <p:par>
                          <p:cTn id="79" fill="hold">
                            <p:stCondLst>
                              <p:cond delay="7000"/>
                            </p:stCondLst>
                            <p:childTnLst>
                              <p:par>
                                <p:cTn id="80" presetID="53" presetClass="entr" presetSubtype="16" fill="hold" nodeType="afterEffect">
                                  <p:stCondLst>
                                    <p:cond delay="0"/>
                                  </p:stCondLst>
                                  <p:childTnLst>
                                    <p:set>
                                      <p:cBhvr>
                                        <p:cTn id="81" dur="1" fill="hold">
                                          <p:stCondLst>
                                            <p:cond delay="0"/>
                                          </p:stCondLst>
                                        </p:cTn>
                                        <p:tgtEl>
                                          <p:spTgt spid="68"/>
                                        </p:tgtEl>
                                        <p:attrNameLst>
                                          <p:attrName>style.visibility</p:attrName>
                                        </p:attrNameLst>
                                      </p:cBhvr>
                                      <p:to>
                                        <p:strVal val="visible"/>
                                      </p:to>
                                    </p:set>
                                    <p:anim calcmode="lin" valueType="num">
                                      <p:cBhvr>
                                        <p:cTn id="82" dur="500" fill="hold"/>
                                        <p:tgtEl>
                                          <p:spTgt spid="68"/>
                                        </p:tgtEl>
                                        <p:attrNameLst>
                                          <p:attrName>ppt_w</p:attrName>
                                        </p:attrNameLst>
                                      </p:cBhvr>
                                      <p:tavLst>
                                        <p:tav tm="0">
                                          <p:val>
                                            <p:fltVal val="0"/>
                                          </p:val>
                                        </p:tav>
                                        <p:tav tm="100000">
                                          <p:val>
                                            <p:strVal val="#ppt_w"/>
                                          </p:val>
                                        </p:tav>
                                      </p:tavLst>
                                    </p:anim>
                                    <p:anim calcmode="lin" valueType="num">
                                      <p:cBhvr>
                                        <p:cTn id="83" dur="500" fill="hold"/>
                                        <p:tgtEl>
                                          <p:spTgt spid="68"/>
                                        </p:tgtEl>
                                        <p:attrNameLst>
                                          <p:attrName>ppt_h</p:attrName>
                                        </p:attrNameLst>
                                      </p:cBhvr>
                                      <p:tavLst>
                                        <p:tav tm="0">
                                          <p:val>
                                            <p:fltVal val="0"/>
                                          </p:val>
                                        </p:tav>
                                        <p:tav tm="100000">
                                          <p:val>
                                            <p:strVal val="#ppt_h"/>
                                          </p:val>
                                        </p:tav>
                                      </p:tavLst>
                                    </p:anim>
                                    <p:animEffect transition="in" filter="fade">
                                      <p:cBhvr>
                                        <p:cTn id="84" dur="500"/>
                                        <p:tgtEl>
                                          <p:spTgt spid="68"/>
                                        </p:tgtEl>
                                      </p:cBhvr>
                                    </p:animEffect>
                                  </p:childTnLst>
                                </p:cTn>
                              </p:par>
                            </p:childTnLst>
                          </p:cTn>
                        </p:par>
                        <p:par>
                          <p:cTn id="85" fill="hold">
                            <p:stCondLst>
                              <p:cond delay="7500"/>
                            </p:stCondLst>
                            <p:childTnLst>
                              <p:par>
                                <p:cTn id="86" presetID="14" presetClass="entr" presetSubtype="10" fill="hold" grpId="0" nodeType="afterEffect">
                                  <p:stCondLst>
                                    <p:cond delay="0"/>
                                  </p:stCondLst>
                                  <p:childTnLst>
                                    <p:set>
                                      <p:cBhvr>
                                        <p:cTn id="87" dur="1" fill="hold">
                                          <p:stCondLst>
                                            <p:cond delay="0"/>
                                          </p:stCondLst>
                                        </p:cTn>
                                        <p:tgtEl>
                                          <p:spTgt spid="69"/>
                                        </p:tgtEl>
                                        <p:attrNameLst>
                                          <p:attrName>style.visibility</p:attrName>
                                        </p:attrNameLst>
                                      </p:cBhvr>
                                      <p:to>
                                        <p:strVal val="visible"/>
                                      </p:to>
                                    </p:set>
                                    <p:animEffect transition="in" filter="randombar(horizontal)">
                                      <p:cBhvr>
                                        <p:cTn id="88" dur="500"/>
                                        <p:tgtEl>
                                          <p:spTgt spid="69"/>
                                        </p:tgtEl>
                                      </p:cBhvr>
                                    </p:animEffect>
                                  </p:childTnLst>
                                </p:cTn>
                              </p:par>
                            </p:childTnLst>
                          </p:cTn>
                        </p:par>
                        <p:par>
                          <p:cTn id="89" fill="hold">
                            <p:stCondLst>
                              <p:cond delay="8000"/>
                            </p:stCondLst>
                            <p:childTnLst>
                              <p:par>
                                <p:cTn id="90" presetID="53" presetClass="entr" presetSubtype="16" fill="hold" nodeType="afterEffect">
                                  <p:stCondLst>
                                    <p:cond delay="0"/>
                                  </p:stCondLst>
                                  <p:childTnLst>
                                    <p:set>
                                      <p:cBhvr>
                                        <p:cTn id="91" dur="1" fill="hold">
                                          <p:stCondLst>
                                            <p:cond delay="0"/>
                                          </p:stCondLst>
                                        </p:cTn>
                                        <p:tgtEl>
                                          <p:spTgt spid="70"/>
                                        </p:tgtEl>
                                        <p:attrNameLst>
                                          <p:attrName>style.visibility</p:attrName>
                                        </p:attrNameLst>
                                      </p:cBhvr>
                                      <p:to>
                                        <p:strVal val="visible"/>
                                      </p:to>
                                    </p:set>
                                    <p:anim calcmode="lin" valueType="num">
                                      <p:cBhvr>
                                        <p:cTn id="92" dur="500" fill="hold"/>
                                        <p:tgtEl>
                                          <p:spTgt spid="70"/>
                                        </p:tgtEl>
                                        <p:attrNameLst>
                                          <p:attrName>ppt_w</p:attrName>
                                        </p:attrNameLst>
                                      </p:cBhvr>
                                      <p:tavLst>
                                        <p:tav tm="0">
                                          <p:val>
                                            <p:fltVal val="0"/>
                                          </p:val>
                                        </p:tav>
                                        <p:tav tm="100000">
                                          <p:val>
                                            <p:strVal val="#ppt_w"/>
                                          </p:val>
                                        </p:tav>
                                      </p:tavLst>
                                    </p:anim>
                                    <p:anim calcmode="lin" valueType="num">
                                      <p:cBhvr>
                                        <p:cTn id="93" dur="500" fill="hold"/>
                                        <p:tgtEl>
                                          <p:spTgt spid="70"/>
                                        </p:tgtEl>
                                        <p:attrNameLst>
                                          <p:attrName>ppt_h</p:attrName>
                                        </p:attrNameLst>
                                      </p:cBhvr>
                                      <p:tavLst>
                                        <p:tav tm="0">
                                          <p:val>
                                            <p:fltVal val="0"/>
                                          </p:val>
                                        </p:tav>
                                        <p:tav tm="100000">
                                          <p:val>
                                            <p:strVal val="#ppt_h"/>
                                          </p:val>
                                        </p:tav>
                                      </p:tavLst>
                                    </p:anim>
                                    <p:animEffect transition="in" filter="fade">
                                      <p:cBhvr>
                                        <p:cTn id="94" dur="500"/>
                                        <p:tgtEl>
                                          <p:spTgt spid="70"/>
                                        </p:tgtEl>
                                      </p:cBhvr>
                                    </p:animEffect>
                                  </p:childTnLst>
                                </p:cTn>
                              </p:par>
                            </p:childTnLst>
                          </p:cTn>
                        </p:par>
                        <p:par>
                          <p:cTn id="95" fill="hold">
                            <p:stCondLst>
                              <p:cond delay="8500"/>
                            </p:stCondLst>
                            <p:childTnLst>
                              <p:par>
                                <p:cTn id="96" presetID="14" presetClass="entr" presetSubtype="10" fill="hold" grpId="0" nodeType="afterEffect">
                                  <p:stCondLst>
                                    <p:cond delay="0"/>
                                  </p:stCondLst>
                                  <p:childTnLst>
                                    <p:set>
                                      <p:cBhvr>
                                        <p:cTn id="97" dur="1" fill="hold">
                                          <p:stCondLst>
                                            <p:cond delay="0"/>
                                          </p:stCondLst>
                                        </p:cTn>
                                        <p:tgtEl>
                                          <p:spTgt spid="71"/>
                                        </p:tgtEl>
                                        <p:attrNameLst>
                                          <p:attrName>style.visibility</p:attrName>
                                        </p:attrNameLst>
                                      </p:cBhvr>
                                      <p:to>
                                        <p:strVal val="visible"/>
                                      </p:to>
                                    </p:set>
                                    <p:animEffect transition="in" filter="randombar(horizontal)">
                                      <p:cBhvr>
                                        <p:cTn id="98" dur="500"/>
                                        <p:tgtEl>
                                          <p:spTgt spid="71"/>
                                        </p:tgtEl>
                                      </p:cBhvr>
                                    </p:animEffect>
                                  </p:childTnLst>
                                </p:cTn>
                              </p:par>
                            </p:childTnLst>
                          </p:cTn>
                        </p:par>
                        <p:par>
                          <p:cTn id="99" fill="hold">
                            <p:stCondLst>
                              <p:cond delay="9000"/>
                            </p:stCondLst>
                            <p:childTnLst>
                              <p:par>
                                <p:cTn id="100" presetID="53" presetClass="entr" presetSubtype="16" fill="hold" grpId="0" nodeType="after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p:cTn id="102" dur="500" fill="hold"/>
                                        <p:tgtEl>
                                          <p:spTgt spid="27"/>
                                        </p:tgtEl>
                                        <p:attrNameLst>
                                          <p:attrName>ppt_w</p:attrName>
                                        </p:attrNameLst>
                                      </p:cBhvr>
                                      <p:tavLst>
                                        <p:tav tm="0">
                                          <p:val>
                                            <p:fltVal val="0"/>
                                          </p:val>
                                        </p:tav>
                                        <p:tav tm="100000">
                                          <p:val>
                                            <p:strVal val="#ppt_w"/>
                                          </p:val>
                                        </p:tav>
                                      </p:tavLst>
                                    </p:anim>
                                    <p:anim calcmode="lin" valueType="num">
                                      <p:cBhvr>
                                        <p:cTn id="103" dur="500" fill="hold"/>
                                        <p:tgtEl>
                                          <p:spTgt spid="27"/>
                                        </p:tgtEl>
                                        <p:attrNameLst>
                                          <p:attrName>ppt_h</p:attrName>
                                        </p:attrNameLst>
                                      </p:cBhvr>
                                      <p:tavLst>
                                        <p:tav tm="0">
                                          <p:val>
                                            <p:fltVal val="0"/>
                                          </p:val>
                                        </p:tav>
                                        <p:tav tm="100000">
                                          <p:val>
                                            <p:strVal val="#ppt_h"/>
                                          </p:val>
                                        </p:tav>
                                      </p:tavLst>
                                    </p:anim>
                                    <p:animEffect transition="in" filter="fade">
                                      <p:cBhvr>
                                        <p:cTn id="104" dur="500"/>
                                        <p:tgtEl>
                                          <p:spTgt spid="27"/>
                                        </p:tgtEl>
                                      </p:cBhvr>
                                    </p:animEffect>
                                  </p:childTnLst>
                                </p:cTn>
                              </p:par>
                              <p:par>
                                <p:cTn id="105" presetID="2" presetClass="entr" presetSubtype="6" fill="hold" nodeType="with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500" fill="hold"/>
                                        <p:tgtEl>
                                          <p:spTgt spid="28"/>
                                        </p:tgtEl>
                                        <p:attrNameLst>
                                          <p:attrName>ppt_x</p:attrName>
                                        </p:attrNameLst>
                                      </p:cBhvr>
                                      <p:tavLst>
                                        <p:tav tm="0">
                                          <p:val>
                                            <p:strVal val="1+#ppt_w/2"/>
                                          </p:val>
                                        </p:tav>
                                        <p:tav tm="100000">
                                          <p:val>
                                            <p:strVal val="#ppt_x"/>
                                          </p:val>
                                        </p:tav>
                                      </p:tavLst>
                                    </p:anim>
                                    <p:anim calcmode="lin" valueType="num">
                                      <p:cBhvr additive="base">
                                        <p:cTn id="108" dur="500" fill="hold"/>
                                        <p:tgtEl>
                                          <p:spTgt spid="28"/>
                                        </p:tgtEl>
                                        <p:attrNameLst>
                                          <p:attrName>ppt_y</p:attrName>
                                        </p:attrNameLst>
                                      </p:cBhvr>
                                      <p:tavLst>
                                        <p:tav tm="0">
                                          <p:val>
                                            <p:strVal val="1+#ppt_h/2"/>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29"/>
                                        </p:tgtEl>
                                        <p:attrNameLst>
                                          <p:attrName>style.visibility</p:attrName>
                                        </p:attrNameLst>
                                      </p:cBhvr>
                                      <p:to>
                                        <p:strVal val="visible"/>
                                      </p:to>
                                    </p:set>
                                    <p:anim calcmode="lin" valueType="num">
                                      <p:cBhvr additive="base">
                                        <p:cTn id="111" dur="500" fill="hold"/>
                                        <p:tgtEl>
                                          <p:spTgt spid="29"/>
                                        </p:tgtEl>
                                        <p:attrNameLst>
                                          <p:attrName>ppt_x</p:attrName>
                                        </p:attrNameLst>
                                      </p:cBhvr>
                                      <p:tavLst>
                                        <p:tav tm="0">
                                          <p:val>
                                            <p:strVal val="1+#ppt_w/2"/>
                                          </p:val>
                                        </p:tav>
                                        <p:tav tm="100000">
                                          <p:val>
                                            <p:strVal val="#ppt_x"/>
                                          </p:val>
                                        </p:tav>
                                      </p:tavLst>
                                    </p:anim>
                                    <p:anim calcmode="lin" valueType="num">
                                      <p:cBhvr additive="base">
                                        <p:cTn id="112" dur="500" fill="hold"/>
                                        <p:tgtEl>
                                          <p:spTgt spid="29"/>
                                        </p:tgtEl>
                                        <p:attrNameLst>
                                          <p:attrName>ppt_y</p:attrName>
                                        </p:attrNameLst>
                                      </p:cBhvr>
                                      <p:tavLst>
                                        <p:tav tm="0">
                                          <p:val>
                                            <p:strVal val="#ppt_y"/>
                                          </p:val>
                                        </p:tav>
                                        <p:tav tm="100000">
                                          <p:val>
                                            <p:strVal val="#ppt_y"/>
                                          </p:val>
                                        </p:tav>
                                      </p:tavLst>
                                    </p:anim>
                                  </p:childTnLst>
                                </p:cTn>
                              </p:par>
                            </p:childTnLst>
                          </p:cTn>
                        </p:par>
                        <p:par>
                          <p:cTn id="113" fill="hold">
                            <p:stCondLst>
                              <p:cond delay="9500"/>
                            </p:stCondLst>
                            <p:childTnLst>
                              <p:par>
                                <p:cTn id="114" presetID="42" presetClass="entr" presetSubtype="0" fill="hold" grpId="0" nodeType="afterEffect">
                                  <p:stCondLst>
                                    <p:cond delay="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1000"/>
                                        <p:tgtEl>
                                          <p:spTgt spid="58"/>
                                        </p:tgtEl>
                                      </p:cBhvr>
                                    </p:animEffect>
                                    <p:anim calcmode="lin" valueType="num">
                                      <p:cBhvr>
                                        <p:cTn id="117" dur="1000" fill="hold"/>
                                        <p:tgtEl>
                                          <p:spTgt spid="58"/>
                                        </p:tgtEl>
                                        <p:attrNameLst>
                                          <p:attrName>ppt_x</p:attrName>
                                        </p:attrNameLst>
                                      </p:cBhvr>
                                      <p:tavLst>
                                        <p:tav tm="0">
                                          <p:val>
                                            <p:strVal val="#ppt_x"/>
                                          </p:val>
                                        </p:tav>
                                        <p:tav tm="100000">
                                          <p:val>
                                            <p:strVal val="#ppt_x"/>
                                          </p:val>
                                        </p:tav>
                                      </p:tavLst>
                                    </p:anim>
                                    <p:anim calcmode="lin" valueType="num">
                                      <p:cBhvr>
                                        <p:cTn id="118" dur="1000" fill="hold"/>
                                        <p:tgtEl>
                                          <p:spTgt spid="58"/>
                                        </p:tgtEl>
                                        <p:attrNameLst>
                                          <p:attrName>ppt_y</p:attrName>
                                        </p:attrNameLst>
                                      </p:cBhvr>
                                      <p:tavLst>
                                        <p:tav tm="0">
                                          <p:val>
                                            <p:strVal val="#ppt_y+.1"/>
                                          </p:val>
                                        </p:tav>
                                        <p:tav tm="100000">
                                          <p:val>
                                            <p:strVal val="#ppt_y"/>
                                          </p:val>
                                        </p:tav>
                                      </p:tavLst>
                                    </p:anim>
                                  </p:childTnLst>
                                </p:cTn>
                              </p:par>
                            </p:childTnLst>
                          </p:cTn>
                        </p:par>
                        <p:par>
                          <p:cTn id="119" fill="hold">
                            <p:stCondLst>
                              <p:cond delay="10500"/>
                            </p:stCondLst>
                            <p:childTnLst>
                              <p:par>
                                <p:cTn id="120" presetID="53" presetClass="entr" presetSubtype="16"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p:cTn id="122" dur="500" fill="hold"/>
                                        <p:tgtEl>
                                          <p:spTgt spid="31"/>
                                        </p:tgtEl>
                                        <p:attrNameLst>
                                          <p:attrName>ppt_w</p:attrName>
                                        </p:attrNameLst>
                                      </p:cBhvr>
                                      <p:tavLst>
                                        <p:tav tm="0">
                                          <p:val>
                                            <p:fltVal val="0"/>
                                          </p:val>
                                        </p:tav>
                                        <p:tav tm="100000">
                                          <p:val>
                                            <p:strVal val="#ppt_w"/>
                                          </p:val>
                                        </p:tav>
                                      </p:tavLst>
                                    </p:anim>
                                    <p:anim calcmode="lin" valueType="num">
                                      <p:cBhvr>
                                        <p:cTn id="123" dur="500" fill="hold"/>
                                        <p:tgtEl>
                                          <p:spTgt spid="31"/>
                                        </p:tgtEl>
                                        <p:attrNameLst>
                                          <p:attrName>ppt_h</p:attrName>
                                        </p:attrNameLst>
                                      </p:cBhvr>
                                      <p:tavLst>
                                        <p:tav tm="0">
                                          <p:val>
                                            <p:fltVal val="0"/>
                                          </p:val>
                                        </p:tav>
                                        <p:tav tm="100000">
                                          <p:val>
                                            <p:strVal val="#ppt_h"/>
                                          </p:val>
                                        </p:tav>
                                      </p:tavLst>
                                    </p:anim>
                                    <p:animEffect transition="in" filter="fade">
                                      <p:cBhvr>
                                        <p:cTn id="124" dur="500"/>
                                        <p:tgtEl>
                                          <p:spTgt spid="31"/>
                                        </p:tgtEl>
                                      </p:cBhvr>
                                    </p:animEffect>
                                  </p:childTnLst>
                                </p:cTn>
                              </p:par>
                              <p:par>
                                <p:cTn id="125" presetID="2" presetClass="entr" presetSubtype="6" fill="hold" nodeType="withEffect">
                                  <p:stCondLst>
                                    <p:cond delay="0"/>
                                  </p:stCondLst>
                                  <p:childTnLst>
                                    <p:set>
                                      <p:cBhvr>
                                        <p:cTn id="126" dur="1" fill="hold">
                                          <p:stCondLst>
                                            <p:cond delay="0"/>
                                          </p:stCondLst>
                                        </p:cTn>
                                        <p:tgtEl>
                                          <p:spTgt spid="32"/>
                                        </p:tgtEl>
                                        <p:attrNameLst>
                                          <p:attrName>style.visibility</p:attrName>
                                        </p:attrNameLst>
                                      </p:cBhvr>
                                      <p:to>
                                        <p:strVal val="visible"/>
                                      </p:to>
                                    </p:set>
                                    <p:anim calcmode="lin" valueType="num">
                                      <p:cBhvr additive="base">
                                        <p:cTn id="127" dur="500" fill="hold"/>
                                        <p:tgtEl>
                                          <p:spTgt spid="32"/>
                                        </p:tgtEl>
                                        <p:attrNameLst>
                                          <p:attrName>ppt_x</p:attrName>
                                        </p:attrNameLst>
                                      </p:cBhvr>
                                      <p:tavLst>
                                        <p:tav tm="0">
                                          <p:val>
                                            <p:strVal val="1+#ppt_w/2"/>
                                          </p:val>
                                        </p:tav>
                                        <p:tav tm="100000">
                                          <p:val>
                                            <p:strVal val="#ppt_x"/>
                                          </p:val>
                                        </p:tav>
                                      </p:tavLst>
                                    </p:anim>
                                    <p:anim calcmode="lin" valueType="num">
                                      <p:cBhvr additive="base">
                                        <p:cTn id="128" dur="500" fill="hold"/>
                                        <p:tgtEl>
                                          <p:spTgt spid="32"/>
                                        </p:tgtEl>
                                        <p:attrNameLst>
                                          <p:attrName>ppt_y</p:attrName>
                                        </p:attrNameLst>
                                      </p:cBhvr>
                                      <p:tavLst>
                                        <p:tav tm="0">
                                          <p:val>
                                            <p:strVal val="1+#ppt_h/2"/>
                                          </p:val>
                                        </p:tav>
                                        <p:tav tm="100000">
                                          <p:val>
                                            <p:strVal val="#ppt_y"/>
                                          </p:val>
                                        </p:tav>
                                      </p:tavLst>
                                    </p:anim>
                                  </p:childTnLst>
                                </p:cTn>
                              </p:par>
                              <p:par>
                                <p:cTn id="129" presetID="2" presetClass="entr" presetSubtype="2" fill="hold" grpId="0" nodeType="withEffect">
                                  <p:stCondLst>
                                    <p:cond delay="0"/>
                                  </p:stCondLst>
                                  <p:childTnLst>
                                    <p:set>
                                      <p:cBhvr>
                                        <p:cTn id="130" dur="1" fill="hold">
                                          <p:stCondLst>
                                            <p:cond delay="0"/>
                                          </p:stCondLst>
                                        </p:cTn>
                                        <p:tgtEl>
                                          <p:spTgt spid="36"/>
                                        </p:tgtEl>
                                        <p:attrNameLst>
                                          <p:attrName>style.visibility</p:attrName>
                                        </p:attrNameLst>
                                      </p:cBhvr>
                                      <p:to>
                                        <p:strVal val="visible"/>
                                      </p:to>
                                    </p:set>
                                    <p:anim calcmode="lin" valueType="num">
                                      <p:cBhvr additive="base">
                                        <p:cTn id="131" dur="500" fill="hold"/>
                                        <p:tgtEl>
                                          <p:spTgt spid="36"/>
                                        </p:tgtEl>
                                        <p:attrNameLst>
                                          <p:attrName>ppt_x</p:attrName>
                                        </p:attrNameLst>
                                      </p:cBhvr>
                                      <p:tavLst>
                                        <p:tav tm="0">
                                          <p:val>
                                            <p:strVal val="1+#ppt_w/2"/>
                                          </p:val>
                                        </p:tav>
                                        <p:tav tm="100000">
                                          <p:val>
                                            <p:strVal val="#ppt_x"/>
                                          </p:val>
                                        </p:tav>
                                      </p:tavLst>
                                    </p:anim>
                                    <p:anim calcmode="lin" valueType="num">
                                      <p:cBhvr additive="base">
                                        <p:cTn id="132" dur="500" fill="hold"/>
                                        <p:tgtEl>
                                          <p:spTgt spid="36"/>
                                        </p:tgtEl>
                                        <p:attrNameLst>
                                          <p:attrName>ppt_y</p:attrName>
                                        </p:attrNameLst>
                                      </p:cBhvr>
                                      <p:tavLst>
                                        <p:tav tm="0">
                                          <p:val>
                                            <p:strVal val="#ppt_y"/>
                                          </p:val>
                                        </p:tav>
                                        <p:tav tm="100000">
                                          <p:val>
                                            <p:strVal val="#ppt_y"/>
                                          </p:val>
                                        </p:tav>
                                      </p:tavLst>
                                    </p:anim>
                                  </p:childTnLst>
                                </p:cTn>
                              </p:par>
                            </p:childTnLst>
                          </p:cTn>
                        </p:par>
                        <p:par>
                          <p:cTn id="133" fill="hold">
                            <p:stCondLst>
                              <p:cond delay="11000"/>
                            </p:stCondLst>
                            <p:childTnLst>
                              <p:par>
                                <p:cTn id="134" presetID="42" presetClass="entr" presetSubtype="0" fill="hold" grpId="0" nodeType="afterEffect">
                                  <p:stCondLst>
                                    <p:cond delay="0"/>
                                  </p:stCondLst>
                                  <p:childTnLst>
                                    <p:set>
                                      <p:cBhvr>
                                        <p:cTn id="135" dur="1" fill="hold">
                                          <p:stCondLst>
                                            <p:cond delay="0"/>
                                          </p:stCondLst>
                                        </p:cTn>
                                        <p:tgtEl>
                                          <p:spTgt spid="59"/>
                                        </p:tgtEl>
                                        <p:attrNameLst>
                                          <p:attrName>style.visibility</p:attrName>
                                        </p:attrNameLst>
                                      </p:cBhvr>
                                      <p:to>
                                        <p:strVal val="visible"/>
                                      </p:to>
                                    </p:set>
                                    <p:animEffect transition="in" filter="fade">
                                      <p:cBhvr>
                                        <p:cTn id="136" dur="1000"/>
                                        <p:tgtEl>
                                          <p:spTgt spid="59"/>
                                        </p:tgtEl>
                                      </p:cBhvr>
                                    </p:animEffect>
                                    <p:anim calcmode="lin" valueType="num">
                                      <p:cBhvr>
                                        <p:cTn id="137" dur="1000" fill="hold"/>
                                        <p:tgtEl>
                                          <p:spTgt spid="59"/>
                                        </p:tgtEl>
                                        <p:attrNameLst>
                                          <p:attrName>ppt_x</p:attrName>
                                        </p:attrNameLst>
                                      </p:cBhvr>
                                      <p:tavLst>
                                        <p:tav tm="0">
                                          <p:val>
                                            <p:strVal val="#ppt_x"/>
                                          </p:val>
                                        </p:tav>
                                        <p:tav tm="100000">
                                          <p:val>
                                            <p:strVal val="#ppt_x"/>
                                          </p:val>
                                        </p:tav>
                                      </p:tavLst>
                                    </p:anim>
                                    <p:anim calcmode="lin" valueType="num">
                                      <p:cBhvr>
                                        <p:cTn id="138" dur="1000" fill="hold"/>
                                        <p:tgtEl>
                                          <p:spTgt spid="59"/>
                                        </p:tgtEl>
                                        <p:attrNameLst>
                                          <p:attrName>ppt_y</p:attrName>
                                        </p:attrNameLst>
                                      </p:cBhvr>
                                      <p:tavLst>
                                        <p:tav tm="0">
                                          <p:val>
                                            <p:strVal val="#ppt_y+.1"/>
                                          </p:val>
                                        </p:tav>
                                        <p:tav tm="100000">
                                          <p:val>
                                            <p:strVal val="#ppt_y"/>
                                          </p:val>
                                        </p:tav>
                                      </p:tavLst>
                                    </p:anim>
                                  </p:childTnLst>
                                </p:cTn>
                              </p:par>
                            </p:childTnLst>
                          </p:cTn>
                        </p:par>
                        <p:par>
                          <p:cTn id="139" fill="hold">
                            <p:stCondLst>
                              <p:cond delay="12000"/>
                            </p:stCondLst>
                            <p:childTnLst>
                              <p:par>
                                <p:cTn id="140" presetID="53" presetClass="entr" presetSubtype="16" fill="hold" grpId="0" nodeType="after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p:cTn id="142" dur="500" fill="hold"/>
                                        <p:tgtEl>
                                          <p:spTgt spid="38"/>
                                        </p:tgtEl>
                                        <p:attrNameLst>
                                          <p:attrName>ppt_w</p:attrName>
                                        </p:attrNameLst>
                                      </p:cBhvr>
                                      <p:tavLst>
                                        <p:tav tm="0">
                                          <p:val>
                                            <p:fltVal val="0"/>
                                          </p:val>
                                        </p:tav>
                                        <p:tav tm="100000">
                                          <p:val>
                                            <p:strVal val="#ppt_w"/>
                                          </p:val>
                                        </p:tav>
                                      </p:tavLst>
                                    </p:anim>
                                    <p:anim calcmode="lin" valueType="num">
                                      <p:cBhvr>
                                        <p:cTn id="143" dur="500" fill="hold"/>
                                        <p:tgtEl>
                                          <p:spTgt spid="38"/>
                                        </p:tgtEl>
                                        <p:attrNameLst>
                                          <p:attrName>ppt_h</p:attrName>
                                        </p:attrNameLst>
                                      </p:cBhvr>
                                      <p:tavLst>
                                        <p:tav tm="0">
                                          <p:val>
                                            <p:fltVal val="0"/>
                                          </p:val>
                                        </p:tav>
                                        <p:tav tm="100000">
                                          <p:val>
                                            <p:strVal val="#ppt_h"/>
                                          </p:val>
                                        </p:tav>
                                      </p:tavLst>
                                    </p:anim>
                                    <p:animEffect transition="in" filter="fade">
                                      <p:cBhvr>
                                        <p:cTn id="144" dur="500"/>
                                        <p:tgtEl>
                                          <p:spTgt spid="38"/>
                                        </p:tgtEl>
                                      </p:cBhvr>
                                    </p:animEffect>
                                  </p:childTnLst>
                                </p:cTn>
                              </p:par>
                              <p:par>
                                <p:cTn id="145" presetID="2" presetClass="entr" presetSubtype="6" fill="hold" nodeType="withEffect">
                                  <p:stCondLst>
                                    <p:cond delay="0"/>
                                  </p:stCondLst>
                                  <p:childTnLst>
                                    <p:set>
                                      <p:cBhvr>
                                        <p:cTn id="146" dur="1" fill="hold">
                                          <p:stCondLst>
                                            <p:cond delay="0"/>
                                          </p:stCondLst>
                                        </p:cTn>
                                        <p:tgtEl>
                                          <p:spTgt spid="39"/>
                                        </p:tgtEl>
                                        <p:attrNameLst>
                                          <p:attrName>style.visibility</p:attrName>
                                        </p:attrNameLst>
                                      </p:cBhvr>
                                      <p:to>
                                        <p:strVal val="visible"/>
                                      </p:to>
                                    </p:set>
                                    <p:anim calcmode="lin" valueType="num">
                                      <p:cBhvr additive="base">
                                        <p:cTn id="147" dur="500" fill="hold"/>
                                        <p:tgtEl>
                                          <p:spTgt spid="39"/>
                                        </p:tgtEl>
                                        <p:attrNameLst>
                                          <p:attrName>ppt_x</p:attrName>
                                        </p:attrNameLst>
                                      </p:cBhvr>
                                      <p:tavLst>
                                        <p:tav tm="0">
                                          <p:val>
                                            <p:strVal val="1+#ppt_w/2"/>
                                          </p:val>
                                        </p:tav>
                                        <p:tav tm="100000">
                                          <p:val>
                                            <p:strVal val="#ppt_x"/>
                                          </p:val>
                                        </p:tav>
                                      </p:tavLst>
                                    </p:anim>
                                    <p:anim calcmode="lin" valueType="num">
                                      <p:cBhvr additive="base">
                                        <p:cTn id="148" dur="500" fill="hold"/>
                                        <p:tgtEl>
                                          <p:spTgt spid="39"/>
                                        </p:tgtEl>
                                        <p:attrNameLst>
                                          <p:attrName>ppt_y</p:attrName>
                                        </p:attrNameLst>
                                      </p:cBhvr>
                                      <p:tavLst>
                                        <p:tav tm="0">
                                          <p:val>
                                            <p:strVal val="1+#ppt_h/2"/>
                                          </p:val>
                                        </p:tav>
                                        <p:tav tm="100000">
                                          <p:val>
                                            <p:strVal val="#ppt_y"/>
                                          </p:val>
                                        </p:tav>
                                      </p:tavLst>
                                    </p:anim>
                                  </p:childTnLst>
                                </p:cTn>
                              </p:par>
                              <p:par>
                                <p:cTn id="149" presetID="2" presetClass="entr" presetSubtype="2" fill="hold" grpId="0" nodeType="withEffect">
                                  <p:stCondLst>
                                    <p:cond delay="0"/>
                                  </p:stCondLst>
                                  <p:childTnLst>
                                    <p:set>
                                      <p:cBhvr>
                                        <p:cTn id="150" dur="1" fill="hold">
                                          <p:stCondLst>
                                            <p:cond delay="0"/>
                                          </p:stCondLst>
                                        </p:cTn>
                                        <p:tgtEl>
                                          <p:spTgt spid="40"/>
                                        </p:tgtEl>
                                        <p:attrNameLst>
                                          <p:attrName>style.visibility</p:attrName>
                                        </p:attrNameLst>
                                      </p:cBhvr>
                                      <p:to>
                                        <p:strVal val="visible"/>
                                      </p:to>
                                    </p:set>
                                    <p:anim calcmode="lin" valueType="num">
                                      <p:cBhvr additive="base">
                                        <p:cTn id="151" dur="500" fill="hold"/>
                                        <p:tgtEl>
                                          <p:spTgt spid="40"/>
                                        </p:tgtEl>
                                        <p:attrNameLst>
                                          <p:attrName>ppt_x</p:attrName>
                                        </p:attrNameLst>
                                      </p:cBhvr>
                                      <p:tavLst>
                                        <p:tav tm="0">
                                          <p:val>
                                            <p:strVal val="1+#ppt_w/2"/>
                                          </p:val>
                                        </p:tav>
                                        <p:tav tm="100000">
                                          <p:val>
                                            <p:strVal val="#ppt_x"/>
                                          </p:val>
                                        </p:tav>
                                      </p:tavLst>
                                    </p:anim>
                                    <p:anim calcmode="lin" valueType="num">
                                      <p:cBhvr additive="base">
                                        <p:cTn id="152" dur="500" fill="hold"/>
                                        <p:tgtEl>
                                          <p:spTgt spid="40"/>
                                        </p:tgtEl>
                                        <p:attrNameLst>
                                          <p:attrName>ppt_y</p:attrName>
                                        </p:attrNameLst>
                                      </p:cBhvr>
                                      <p:tavLst>
                                        <p:tav tm="0">
                                          <p:val>
                                            <p:strVal val="#ppt_y"/>
                                          </p:val>
                                        </p:tav>
                                        <p:tav tm="100000">
                                          <p:val>
                                            <p:strVal val="#ppt_y"/>
                                          </p:val>
                                        </p:tav>
                                      </p:tavLst>
                                    </p:anim>
                                  </p:childTnLst>
                                </p:cTn>
                              </p:par>
                            </p:childTnLst>
                          </p:cTn>
                        </p:par>
                        <p:par>
                          <p:cTn id="153" fill="hold">
                            <p:stCondLst>
                              <p:cond delay="12500"/>
                            </p:stCondLst>
                            <p:childTnLst>
                              <p:par>
                                <p:cTn id="154" presetID="42" presetClass="entr" presetSubtype="0" fill="hold" grpId="0" nodeType="afterEffect">
                                  <p:stCondLst>
                                    <p:cond delay="0"/>
                                  </p:stCondLst>
                                  <p:childTnLst>
                                    <p:set>
                                      <p:cBhvr>
                                        <p:cTn id="155" dur="1" fill="hold">
                                          <p:stCondLst>
                                            <p:cond delay="0"/>
                                          </p:stCondLst>
                                        </p:cTn>
                                        <p:tgtEl>
                                          <p:spTgt spid="60"/>
                                        </p:tgtEl>
                                        <p:attrNameLst>
                                          <p:attrName>style.visibility</p:attrName>
                                        </p:attrNameLst>
                                      </p:cBhvr>
                                      <p:to>
                                        <p:strVal val="visible"/>
                                      </p:to>
                                    </p:set>
                                    <p:animEffect transition="in" filter="fade">
                                      <p:cBhvr>
                                        <p:cTn id="156" dur="1000"/>
                                        <p:tgtEl>
                                          <p:spTgt spid="60"/>
                                        </p:tgtEl>
                                      </p:cBhvr>
                                    </p:animEffect>
                                    <p:anim calcmode="lin" valueType="num">
                                      <p:cBhvr>
                                        <p:cTn id="157" dur="1000" fill="hold"/>
                                        <p:tgtEl>
                                          <p:spTgt spid="60"/>
                                        </p:tgtEl>
                                        <p:attrNameLst>
                                          <p:attrName>ppt_x</p:attrName>
                                        </p:attrNameLst>
                                      </p:cBhvr>
                                      <p:tavLst>
                                        <p:tav tm="0">
                                          <p:val>
                                            <p:strVal val="#ppt_x"/>
                                          </p:val>
                                        </p:tav>
                                        <p:tav tm="100000">
                                          <p:val>
                                            <p:strVal val="#ppt_x"/>
                                          </p:val>
                                        </p:tav>
                                      </p:tavLst>
                                    </p:anim>
                                    <p:anim calcmode="lin" valueType="num">
                                      <p:cBhvr>
                                        <p:cTn id="158"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p:bldP spid="31" grpId="0" animBg="1"/>
      <p:bldP spid="36" grpId="0"/>
      <p:bldP spid="38" grpId="0" animBg="1"/>
      <p:bldP spid="40" grpId="0"/>
      <p:bldP spid="34" grpId="0" animBg="1"/>
      <p:bldP spid="35" grpId="0" animBg="1"/>
      <p:bldP spid="58" grpId="0"/>
      <p:bldP spid="59" grpId="0"/>
      <p:bldP spid="60" grpId="0"/>
      <p:bldP spid="37" grpId="0"/>
      <p:bldP spid="44" grpId="0" animBg="1"/>
      <p:bldP spid="45" grpId="0"/>
      <p:bldP spid="63" grpId="0"/>
      <p:bldP spid="65" grpId="0"/>
      <p:bldP spid="67" grpId="0"/>
      <p:bldP spid="69" grpId="0"/>
      <p:bldP spid="71" grpId="0"/>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257951" y="1198808"/>
            <a:ext cx="4105893" cy="765858"/>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pic>
        <p:nvPicPr>
          <p:cNvPr id="28" name="图片 2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7453" y="589396"/>
            <a:ext cx="1623145" cy="1525295"/>
          </a:xfrm>
          <a:prstGeom prst="rect">
            <a:avLst/>
          </a:prstGeom>
        </p:spPr>
      </p:pic>
      <p:sp>
        <p:nvSpPr>
          <p:cNvPr id="29" name="椭圆 17"/>
          <p:cNvSpPr/>
          <p:nvPr/>
        </p:nvSpPr>
        <p:spPr bwMode="auto">
          <a:xfrm>
            <a:off x="1010469" y="1332208"/>
            <a:ext cx="399835" cy="399835"/>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sp>
        <p:nvSpPr>
          <p:cNvPr id="30" name="矩形 29"/>
          <p:cNvSpPr/>
          <p:nvPr/>
        </p:nvSpPr>
        <p:spPr>
          <a:xfrm>
            <a:off x="1013453" y="1357532"/>
            <a:ext cx="376345" cy="276914"/>
          </a:xfrm>
          <a:prstGeom prst="rect">
            <a:avLst/>
          </a:prstGeom>
        </p:spPr>
        <p:txBody>
          <a:bodyPr wrap="square">
            <a:spAutoFit/>
          </a:bodyPr>
          <a:lstStyle/>
          <a:p>
            <a:pPr algn="ctr">
              <a:defRPr/>
            </a:pPr>
            <a:r>
              <a:rPr lang="en-US" altLang="zh-CN" sz="1200" dirty="0">
                <a:solidFill>
                  <a:schemeClr val="bg1"/>
                </a:solidFill>
                <a:latin typeface="微软雅黑" panose="020B0503020204020204" pitchFamily="34" charset="-122"/>
                <a:ea typeface="微软雅黑" panose="020B0503020204020204" pitchFamily="34" charset="-122"/>
              </a:rPr>
              <a:t>01</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1" name="矩形 30"/>
          <p:cNvSpPr/>
          <p:nvPr/>
        </p:nvSpPr>
        <p:spPr>
          <a:xfrm>
            <a:off x="1415018" y="986862"/>
            <a:ext cx="6808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输入标题</a:t>
            </a:r>
          </a:p>
        </p:txBody>
      </p:sp>
      <p:sp>
        <p:nvSpPr>
          <p:cNvPr id="46" name="燕尾形 45"/>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47" name="燕尾形 46"/>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48" name="直接连接符 47"/>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1" name="圆角矩形 60"/>
          <p:cNvSpPr/>
          <p:nvPr/>
        </p:nvSpPr>
        <p:spPr>
          <a:xfrm>
            <a:off x="1205213" y="2493808"/>
            <a:ext cx="4105893" cy="765858"/>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pic>
        <p:nvPicPr>
          <p:cNvPr id="62" name="图片 6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4715" y="1884396"/>
            <a:ext cx="1623145" cy="1525295"/>
          </a:xfrm>
          <a:prstGeom prst="rect">
            <a:avLst/>
          </a:prstGeom>
        </p:spPr>
      </p:pic>
      <p:sp>
        <p:nvSpPr>
          <p:cNvPr id="63" name="椭圆 17"/>
          <p:cNvSpPr/>
          <p:nvPr/>
        </p:nvSpPr>
        <p:spPr bwMode="auto">
          <a:xfrm>
            <a:off x="957731" y="2627209"/>
            <a:ext cx="399835" cy="399835"/>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sp>
        <p:nvSpPr>
          <p:cNvPr id="64" name="矩形 63"/>
          <p:cNvSpPr/>
          <p:nvPr/>
        </p:nvSpPr>
        <p:spPr>
          <a:xfrm>
            <a:off x="960715" y="2652532"/>
            <a:ext cx="376345" cy="276914"/>
          </a:xfrm>
          <a:prstGeom prst="rect">
            <a:avLst/>
          </a:prstGeom>
        </p:spPr>
        <p:txBody>
          <a:bodyPr wrap="square">
            <a:spAutoFit/>
          </a:bodyPr>
          <a:lstStyle/>
          <a:p>
            <a:pPr algn="ctr">
              <a:defRPr/>
            </a:pPr>
            <a:r>
              <a:rPr lang="en-US" altLang="zh-CN" sz="1200" dirty="0">
                <a:solidFill>
                  <a:schemeClr val="bg1"/>
                </a:solidFill>
                <a:latin typeface="微软雅黑" panose="020B0503020204020204" pitchFamily="34" charset="-122"/>
                <a:ea typeface="微软雅黑" panose="020B0503020204020204" pitchFamily="34" charset="-122"/>
              </a:rPr>
              <a:t>02</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65" name="矩形 64"/>
          <p:cNvSpPr/>
          <p:nvPr/>
        </p:nvSpPr>
        <p:spPr>
          <a:xfrm>
            <a:off x="1362280" y="2281863"/>
            <a:ext cx="6808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输入标题</a:t>
            </a:r>
          </a:p>
        </p:txBody>
      </p:sp>
      <p:sp>
        <p:nvSpPr>
          <p:cNvPr id="67" name="圆角矩形 66"/>
          <p:cNvSpPr/>
          <p:nvPr/>
        </p:nvSpPr>
        <p:spPr>
          <a:xfrm>
            <a:off x="1205213" y="3788808"/>
            <a:ext cx="4105893" cy="765858"/>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pic>
        <p:nvPicPr>
          <p:cNvPr id="68" name="图片 6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4715" y="3179397"/>
            <a:ext cx="1623145" cy="1525295"/>
          </a:xfrm>
          <a:prstGeom prst="rect">
            <a:avLst/>
          </a:prstGeom>
        </p:spPr>
      </p:pic>
      <p:sp>
        <p:nvSpPr>
          <p:cNvPr id="69" name="椭圆 17"/>
          <p:cNvSpPr/>
          <p:nvPr/>
        </p:nvSpPr>
        <p:spPr bwMode="auto">
          <a:xfrm>
            <a:off x="957731" y="3922209"/>
            <a:ext cx="399835" cy="399835"/>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sp>
        <p:nvSpPr>
          <p:cNvPr id="70" name="矩形 69"/>
          <p:cNvSpPr/>
          <p:nvPr/>
        </p:nvSpPr>
        <p:spPr>
          <a:xfrm>
            <a:off x="960715" y="3947533"/>
            <a:ext cx="376345" cy="276914"/>
          </a:xfrm>
          <a:prstGeom prst="rect">
            <a:avLst/>
          </a:prstGeom>
        </p:spPr>
        <p:txBody>
          <a:bodyPr wrap="square">
            <a:spAutoFit/>
          </a:bodyPr>
          <a:lstStyle/>
          <a:p>
            <a:pPr algn="ctr">
              <a:defRPr/>
            </a:pPr>
            <a:r>
              <a:rPr lang="en-US" altLang="zh-CN" sz="1200" dirty="0">
                <a:solidFill>
                  <a:schemeClr val="bg1"/>
                </a:solidFill>
                <a:latin typeface="微软雅黑" panose="020B0503020204020204" pitchFamily="34" charset="-122"/>
                <a:ea typeface="微软雅黑" panose="020B0503020204020204" pitchFamily="34" charset="-122"/>
              </a:rPr>
              <a:t>03</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71" name="矩形 70"/>
          <p:cNvSpPr/>
          <p:nvPr/>
        </p:nvSpPr>
        <p:spPr>
          <a:xfrm>
            <a:off x="1362280" y="3576863"/>
            <a:ext cx="680875" cy="646132"/>
          </a:xfrm>
          <a:prstGeom prst="rect">
            <a:avLst/>
          </a:prstGeom>
        </p:spPr>
        <p:txBody>
          <a:bodyPr wrap="square">
            <a:spAutoFit/>
          </a:bodyPr>
          <a:lstStyle/>
          <a:p>
            <a:pPr algn="ctr">
              <a:defRPr/>
            </a:pPr>
            <a:r>
              <a:rPr lang="zh-CN" altLang="en-US" sz="1799" b="1" dirty="0">
                <a:latin typeface="微软雅黑" panose="020B0503020204020204" pitchFamily="34" charset="-122"/>
                <a:ea typeface="微软雅黑" panose="020B0503020204020204" pitchFamily="34" charset="-122"/>
              </a:rPr>
              <a:t>输入标题</a:t>
            </a:r>
          </a:p>
        </p:txBody>
      </p:sp>
      <p:sp>
        <p:nvSpPr>
          <p:cNvPr id="24" name="TextBox 20"/>
          <p:cNvSpPr txBox="1"/>
          <p:nvPr/>
        </p:nvSpPr>
        <p:spPr bwMode="auto">
          <a:xfrm>
            <a:off x="2340441" y="1274990"/>
            <a:ext cx="2591488"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a:t>
            </a:r>
          </a:p>
        </p:txBody>
      </p:sp>
      <p:sp>
        <p:nvSpPr>
          <p:cNvPr id="25" name="TextBox 20"/>
          <p:cNvSpPr txBox="1"/>
          <p:nvPr/>
        </p:nvSpPr>
        <p:spPr bwMode="auto">
          <a:xfrm>
            <a:off x="2340441" y="2570734"/>
            <a:ext cx="2591488"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a:t>
            </a:r>
          </a:p>
        </p:txBody>
      </p:sp>
      <p:sp>
        <p:nvSpPr>
          <p:cNvPr id="26" name="TextBox 20"/>
          <p:cNvSpPr txBox="1"/>
          <p:nvPr/>
        </p:nvSpPr>
        <p:spPr bwMode="auto">
          <a:xfrm>
            <a:off x="2347861" y="3883016"/>
            <a:ext cx="2584068"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a:t>
            </a:r>
          </a:p>
        </p:txBody>
      </p:sp>
      <p:sp>
        <p:nvSpPr>
          <p:cNvPr id="27"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530268" y="1681100"/>
            <a:ext cx="3217118" cy="2778818"/>
          </a:xfrm>
          <a:prstGeom prst="rect">
            <a:avLst/>
          </a:prstGeom>
        </p:spPr>
      </p:pic>
    </p:spTree>
    <p:extLst>
      <p:ext uri="{BB962C8B-B14F-4D97-AF65-F5344CB8AC3E}">
        <p14:creationId xmlns:p14="http://schemas.microsoft.com/office/powerpoint/2010/main" val="739907860"/>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250" fill="hold"/>
                                        <p:tgtEl>
                                          <p:spTgt spid="46"/>
                                        </p:tgtEl>
                                        <p:attrNameLst>
                                          <p:attrName>ppt_x</p:attrName>
                                        </p:attrNameLst>
                                      </p:cBhvr>
                                      <p:tavLst>
                                        <p:tav tm="0">
                                          <p:val>
                                            <p:strVal val="0-#ppt_w/2"/>
                                          </p:val>
                                        </p:tav>
                                        <p:tav tm="100000">
                                          <p:val>
                                            <p:strVal val="#ppt_x"/>
                                          </p:val>
                                        </p:tav>
                                      </p:tavLst>
                                    </p:anim>
                                    <p:anim calcmode="lin" valueType="num">
                                      <p:cBhvr additive="base">
                                        <p:cTn id="8" dur="25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additive="base">
                                        <p:cTn id="12" dur="250" fill="hold"/>
                                        <p:tgtEl>
                                          <p:spTgt spid="47"/>
                                        </p:tgtEl>
                                        <p:attrNameLst>
                                          <p:attrName>ppt_x</p:attrName>
                                        </p:attrNameLst>
                                      </p:cBhvr>
                                      <p:tavLst>
                                        <p:tav tm="0">
                                          <p:val>
                                            <p:strVal val="0-#ppt_w/2"/>
                                          </p:val>
                                        </p:tav>
                                        <p:tav tm="100000">
                                          <p:val>
                                            <p:strVal val="#ppt_x"/>
                                          </p:val>
                                        </p:tav>
                                      </p:tavLst>
                                    </p:anim>
                                    <p:anim calcmode="lin" valueType="num">
                                      <p:cBhvr additive="base">
                                        <p:cTn id="13" dur="250" fill="hold"/>
                                        <p:tgtEl>
                                          <p:spTgt spid="47"/>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fill="hold"/>
                                        <p:tgtEl>
                                          <p:spTgt spid="48"/>
                                        </p:tgtEl>
                                        <p:attrNameLst>
                                          <p:attrName>ppt_x</p:attrName>
                                        </p:attrNameLst>
                                      </p:cBhvr>
                                      <p:tavLst>
                                        <p:tav tm="0">
                                          <p:val>
                                            <p:strVal val="0-#ppt_w/2"/>
                                          </p:val>
                                        </p:tav>
                                        <p:tav tm="100000">
                                          <p:val>
                                            <p:strVal val="#ppt_x"/>
                                          </p:val>
                                        </p:tav>
                                      </p:tavLst>
                                    </p:anim>
                                    <p:anim calcmode="lin" valueType="num">
                                      <p:cBhvr additive="base">
                                        <p:cTn id="18" dur="500" fill="hold"/>
                                        <p:tgtEl>
                                          <p:spTgt spid="48"/>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0-#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Effect transition="in" filter="fade">
                                      <p:cBhvr>
                                        <p:cTn id="29" dur="500"/>
                                        <p:tgtEl>
                                          <p:spTgt spid="28"/>
                                        </p:tgtEl>
                                      </p:cBhvr>
                                    </p:animEffect>
                                  </p:childTnLst>
                                </p:cTn>
                              </p:par>
                            </p:childTnLst>
                          </p:cTn>
                        </p:par>
                        <p:par>
                          <p:cTn id="30" fill="hold">
                            <p:stCondLst>
                              <p:cond delay="2000"/>
                            </p:stCondLst>
                            <p:childTnLst>
                              <p:par>
                                <p:cTn id="31" presetID="14" presetClass="entr" presetSubtype="10"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randombar(horizontal)">
                                      <p:cBhvr>
                                        <p:cTn id="33" dur="500"/>
                                        <p:tgtEl>
                                          <p:spTgt spid="31"/>
                                        </p:tgtEl>
                                      </p:cBhvr>
                                    </p:animEffect>
                                  </p:childTnLst>
                                </p:cTn>
                              </p:par>
                            </p:childTnLst>
                          </p:cTn>
                        </p:par>
                        <p:par>
                          <p:cTn id="34" fill="hold">
                            <p:stCondLst>
                              <p:cond delay="2500"/>
                            </p:stCondLst>
                            <p:childTnLst>
                              <p:par>
                                <p:cTn id="35" presetID="21" presetClass="entr" presetSubtype="1" fill="hold" grpId="0"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heel(1)">
                                      <p:cBhvr>
                                        <p:cTn id="37" dur="2000"/>
                                        <p:tgtEl>
                                          <p:spTgt spid="29"/>
                                        </p:tgtEl>
                                      </p:cBhvr>
                                    </p:animEffect>
                                  </p:childTnLst>
                                </p:cTn>
                              </p:par>
                            </p:childTnLst>
                          </p:cTn>
                        </p:par>
                        <p:par>
                          <p:cTn id="38" fill="hold">
                            <p:stCondLst>
                              <p:cond delay="4500"/>
                            </p:stCondLst>
                            <p:childTnLst>
                              <p:par>
                                <p:cTn id="39" presetID="14" presetClass="entr" presetSubtype="10" fill="hold" grpId="0"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randombar(horizontal)">
                                      <p:cBhvr>
                                        <p:cTn id="41" dur="500"/>
                                        <p:tgtEl>
                                          <p:spTgt spid="30"/>
                                        </p:tgtEl>
                                      </p:cBhvr>
                                    </p:animEffect>
                                  </p:childTnLst>
                                </p:cTn>
                              </p:par>
                            </p:childTnLst>
                          </p:cTn>
                        </p:par>
                        <p:par>
                          <p:cTn id="42" fill="hold">
                            <p:stCondLst>
                              <p:cond delay="5000"/>
                            </p:stCondLst>
                            <p:childTnLst>
                              <p:par>
                                <p:cTn id="43" presetID="53" presetClass="entr" presetSubtype="16" fill="hold" grpId="0" nodeType="after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500" fill="hold"/>
                                        <p:tgtEl>
                                          <p:spTgt spid="2"/>
                                        </p:tgtEl>
                                        <p:attrNameLst>
                                          <p:attrName>ppt_w</p:attrName>
                                        </p:attrNameLst>
                                      </p:cBhvr>
                                      <p:tavLst>
                                        <p:tav tm="0">
                                          <p:val>
                                            <p:fltVal val="0"/>
                                          </p:val>
                                        </p:tav>
                                        <p:tav tm="100000">
                                          <p:val>
                                            <p:strVal val="#ppt_w"/>
                                          </p:val>
                                        </p:tav>
                                      </p:tavLst>
                                    </p:anim>
                                    <p:anim calcmode="lin" valueType="num">
                                      <p:cBhvr>
                                        <p:cTn id="46" dur="500" fill="hold"/>
                                        <p:tgtEl>
                                          <p:spTgt spid="2"/>
                                        </p:tgtEl>
                                        <p:attrNameLst>
                                          <p:attrName>ppt_h</p:attrName>
                                        </p:attrNameLst>
                                      </p:cBhvr>
                                      <p:tavLst>
                                        <p:tav tm="0">
                                          <p:val>
                                            <p:fltVal val="0"/>
                                          </p:val>
                                        </p:tav>
                                        <p:tav tm="100000">
                                          <p:val>
                                            <p:strVal val="#ppt_h"/>
                                          </p:val>
                                        </p:tav>
                                      </p:tavLst>
                                    </p:anim>
                                    <p:animEffect transition="in" filter="fade">
                                      <p:cBhvr>
                                        <p:cTn id="47" dur="500"/>
                                        <p:tgtEl>
                                          <p:spTgt spid="2"/>
                                        </p:tgtEl>
                                      </p:cBhvr>
                                    </p:animEffect>
                                  </p:childTnLst>
                                </p:cTn>
                              </p:par>
                            </p:childTnLst>
                          </p:cTn>
                        </p:par>
                        <p:par>
                          <p:cTn id="48" fill="hold">
                            <p:stCondLst>
                              <p:cond delay="5500"/>
                            </p:stCondLst>
                            <p:childTnLst>
                              <p:par>
                                <p:cTn id="49" presetID="42" presetClass="entr" presetSubtype="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1000"/>
                                        <p:tgtEl>
                                          <p:spTgt spid="24"/>
                                        </p:tgtEl>
                                      </p:cBhvr>
                                    </p:animEffect>
                                    <p:anim calcmode="lin" valueType="num">
                                      <p:cBhvr>
                                        <p:cTn id="52" dur="1000" fill="hold"/>
                                        <p:tgtEl>
                                          <p:spTgt spid="24"/>
                                        </p:tgtEl>
                                        <p:attrNameLst>
                                          <p:attrName>ppt_x</p:attrName>
                                        </p:attrNameLst>
                                      </p:cBhvr>
                                      <p:tavLst>
                                        <p:tav tm="0">
                                          <p:val>
                                            <p:strVal val="#ppt_x"/>
                                          </p:val>
                                        </p:tav>
                                        <p:tav tm="100000">
                                          <p:val>
                                            <p:strVal val="#ppt_x"/>
                                          </p:val>
                                        </p:tav>
                                      </p:tavLst>
                                    </p:anim>
                                    <p:anim calcmode="lin" valueType="num">
                                      <p:cBhvr>
                                        <p:cTn id="53" dur="1000" fill="hold"/>
                                        <p:tgtEl>
                                          <p:spTgt spid="24"/>
                                        </p:tgtEl>
                                        <p:attrNameLst>
                                          <p:attrName>ppt_y</p:attrName>
                                        </p:attrNameLst>
                                      </p:cBhvr>
                                      <p:tavLst>
                                        <p:tav tm="0">
                                          <p:val>
                                            <p:strVal val="#ppt_y+.1"/>
                                          </p:val>
                                        </p:tav>
                                        <p:tav tm="100000">
                                          <p:val>
                                            <p:strVal val="#ppt_y"/>
                                          </p:val>
                                        </p:tav>
                                      </p:tavLst>
                                    </p:anim>
                                  </p:childTnLst>
                                </p:cTn>
                              </p:par>
                            </p:childTnLst>
                          </p:cTn>
                        </p:par>
                        <p:par>
                          <p:cTn id="54" fill="hold">
                            <p:stCondLst>
                              <p:cond delay="6500"/>
                            </p:stCondLst>
                            <p:childTnLst>
                              <p:par>
                                <p:cTn id="55" presetID="53" presetClass="entr" presetSubtype="16"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7000"/>
                            </p:stCondLst>
                            <p:childTnLst>
                              <p:par>
                                <p:cTn id="61" presetID="14" presetClass="entr" presetSubtype="10" fill="hold" grpId="0" nodeType="afterEffect">
                                  <p:stCondLst>
                                    <p:cond delay="0"/>
                                  </p:stCondLst>
                                  <p:childTnLst>
                                    <p:set>
                                      <p:cBhvr>
                                        <p:cTn id="62" dur="1" fill="hold">
                                          <p:stCondLst>
                                            <p:cond delay="0"/>
                                          </p:stCondLst>
                                        </p:cTn>
                                        <p:tgtEl>
                                          <p:spTgt spid="65"/>
                                        </p:tgtEl>
                                        <p:attrNameLst>
                                          <p:attrName>style.visibility</p:attrName>
                                        </p:attrNameLst>
                                      </p:cBhvr>
                                      <p:to>
                                        <p:strVal val="visible"/>
                                      </p:to>
                                    </p:set>
                                    <p:animEffect transition="in" filter="randombar(horizontal)">
                                      <p:cBhvr>
                                        <p:cTn id="63" dur="500"/>
                                        <p:tgtEl>
                                          <p:spTgt spid="65"/>
                                        </p:tgtEl>
                                      </p:cBhvr>
                                    </p:animEffect>
                                  </p:childTnLst>
                                </p:cTn>
                              </p:par>
                            </p:childTnLst>
                          </p:cTn>
                        </p:par>
                        <p:par>
                          <p:cTn id="64" fill="hold">
                            <p:stCondLst>
                              <p:cond delay="7500"/>
                            </p:stCondLst>
                            <p:childTnLst>
                              <p:par>
                                <p:cTn id="65" presetID="21" presetClass="entr" presetSubtype="1" fill="hold" grpId="0" nodeType="after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wheel(1)">
                                      <p:cBhvr>
                                        <p:cTn id="67" dur="2000"/>
                                        <p:tgtEl>
                                          <p:spTgt spid="63"/>
                                        </p:tgtEl>
                                      </p:cBhvr>
                                    </p:animEffect>
                                  </p:childTnLst>
                                </p:cTn>
                              </p:par>
                            </p:childTnLst>
                          </p:cTn>
                        </p:par>
                        <p:par>
                          <p:cTn id="68" fill="hold">
                            <p:stCondLst>
                              <p:cond delay="9500"/>
                            </p:stCondLst>
                            <p:childTnLst>
                              <p:par>
                                <p:cTn id="69" presetID="14" presetClass="entr" presetSubtype="10" fill="hold" grpId="0" nodeType="afterEffect">
                                  <p:stCondLst>
                                    <p:cond delay="0"/>
                                  </p:stCondLst>
                                  <p:childTnLst>
                                    <p:set>
                                      <p:cBhvr>
                                        <p:cTn id="70" dur="1" fill="hold">
                                          <p:stCondLst>
                                            <p:cond delay="0"/>
                                          </p:stCondLst>
                                        </p:cTn>
                                        <p:tgtEl>
                                          <p:spTgt spid="64"/>
                                        </p:tgtEl>
                                        <p:attrNameLst>
                                          <p:attrName>style.visibility</p:attrName>
                                        </p:attrNameLst>
                                      </p:cBhvr>
                                      <p:to>
                                        <p:strVal val="visible"/>
                                      </p:to>
                                    </p:set>
                                    <p:animEffect transition="in" filter="randombar(horizontal)">
                                      <p:cBhvr>
                                        <p:cTn id="71" dur="500"/>
                                        <p:tgtEl>
                                          <p:spTgt spid="64"/>
                                        </p:tgtEl>
                                      </p:cBhvr>
                                    </p:animEffect>
                                  </p:childTnLst>
                                </p:cTn>
                              </p:par>
                            </p:childTnLst>
                          </p:cTn>
                        </p:par>
                        <p:par>
                          <p:cTn id="72" fill="hold">
                            <p:stCondLst>
                              <p:cond delay="10000"/>
                            </p:stCondLst>
                            <p:childTnLst>
                              <p:par>
                                <p:cTn id="73" presetID="53" presetClass="entr" presetSubtype="16" fill="hold" grpId="0" nodeType="afterEffect">
                                  <p:stCondLst>
                                    <p:cond delay="0"/>
                                  </p:stCondLst>
                                  <p:childTnLst>
                                    <p:set>
                                      <p:cBhvr>
                                        <p:cTn id="74" dur="1" fill="hold">
                                          <p:stCondLst>
                                            <p:cond delay="0"/>
                                          </p:stCondLst>
                                        </p:cTn>
                                        <p:tgtEl>
                                          <p:spTgt spid="61"/>
                                        </p:tgtEl>
                                        <p:attrNameLst>
                                          <p:attrName>style.visibility</p:attrName>
                                        </p:attrNameLst>
                                      </p:cBhvr>
                                      <p:to>
                                        <p:strVal val="visible"/>
                                      </p:to>
                                    </p:set>
                                    <p:anim calcmode="lin" valueType="num">
                                      <p:cBhvr>
                                        <p:cTn id="75" dur="500" fill="hold"/>
                                        <p:tgtEl>
                                          <p:spTgt spid="61"/>
                                        </p:tgtEl>
                                        <p:attrNameLst>
                                          <p:attrName>ppt_w</p:attrName>
                                        </p:attrNameLst>
                                      </p:cBhvr>
                                      <p:tavLst>
                                        <p:tav tm="0">
                                          <p:val>
                                            <p:fltVal val="0"/>
                                          </p:val>
                                        </p:tav>
                                        <p:tav tm="100000">
                                          <p:val>
                                            <p:strVal val="#ppt_w"/>
                                          </p:val>
                                        </p:tav>
                                      </p:tavLst>
                                    </p:anim>
                                    <p:anim calcmode="lin" valueType="num">
                                      <p:cBhvr>
                                        <p:cTn id="76" dur="500" fill="hold"/>
                                        <p:tgtEl>
                                          <p:spTgt spid="61"/>
                                        </p:tgtEl>
                                        <p:attrNameLst>
                                          <p:attrName>ppt_h</p:attrName>
                                        </p:attrNameLst>
                                      </p:cBhvr>
                                      <p:tavLst>
                                        <p:tav tm="0">
                                          <p:val>
                                            <p:fltVal val="0"/>
                                          </p:val>
                                        </p:tav>
                                        <p:tav tm="100000">
                                          <p:val>
                                            <p:strVal val="#ppt_h"/>
                                          </p:val>
                                        </p:tav>
                                      </p:tavLst>
                                    </p:anim>
                                    <p:animEffect transition="in" filter="fade">
                                      <p:cBhvr>
                                        <p:cTn id="77" dur="500"/>
                                        <p:tgtEl>
                                          <p:spTgt spid="61"/>
                                        </p:tgtEl>
                                      </p:cBhvr>
                                    </p:animEffect>
                                  </p:childTnLst>
                                </p:cTn>
                              </p:par>
                            </p:childTnLst>
                          </p:cTn>
                        </p:par>
                        <p:par>
                          <p:cTn id="78" fill="hold">
                            <p:stCondLst>
                              <p:cond delay="10500"/>
                            </p:stCondLst>
                            <p:childTnLst>
                              <p:par>
                                <p:cTn id="79" presetID="42" presetClass="entr" presetSubtype="0" fill="hold" grpId="0" nodeType="after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fade">
                                      <p:cBhvr>
                                        <p:cTn id="81" dur="1000"/>
                                        <p:tgtEl>
                                          <p:spTgt spid="25"/>
                                        </p:tgtEl>
                                      </p:cBhvr>
                                    </p:animEffect>
                                    <p:anim calcmode="lin" valueType="num">
                                      <p:cBhvr>
                                        <p:cTn id="82" dur="1000" fill="hold"/>
                                        <p:tgtEl>
                                          <p:spTgt spid="25"/>
                                        </p:tgtEl>
                                        <p:attrNameLst>
                                          <p:attrName>ppt_x</p:attrName>
                                        </p:attrNameLst>
                                      </p:cBhvr>
                                      <p:tavLst>
                                        <p:tav tm="0">
                                          <p:val>
                                            <p:strVal val="#ppt_x"/>
                                          </p:val>
                                        </p:tav>
                                        <p:tav tm="100000">
                                          <p:val>
                                            <p:strVal val="#ppt_x"/>
                                          </p:val>
                                        </p:tav>
                                      </p:tavLst>
                                    </p:anim>
                                    <p:anim calcmode="lin" valueType="num">
                                      <p:cBhvr>
                                        <p:cTn id="83" dur="1000" fill="hold"/>
                                        <p:tgtEl>
                                          <p:spTgt spid="25"/>
                                        </p:tgtEl>
                                        <p:attrNameLst>
                                          <p:attrName>ppt_y</p:attrName>
                                        </p:attrNameLst>
                                      </p:cBhvr>
                                      <p:tavLst>
                                        <p:tav tm="0">
                                          <p:val>
                                            <p:strVal val="#ppt_y+.1"/>
                                          </p:val>
                                        </p:tav>
                                        <p:tav tm="100000">
                                          <p:val>
                                            <p:strVal val="#ppt_y"/>
                                          </p:val>
                                        </p:tav>
                                      </p:tavLst>
                                    </p:anim>
                                  </p:childTnLst>
                                </p:cTn>
                              </p:par>
                            </p:childTnLst>
                          </p:cTn>
                        </p:par>
                        <p:par>
                          <p:cTn id="84" fill="hold">
                            <p:stCondLst>
                              <p:cond delay="11500"/>
                            </p:stCondLst>
                            <p:childTnLst>
                              <p:par>
                                <p:cTn id="85" presetID="53" presetClass="entr" presetSubtype="16" fill="hold" nodeType="afterEffect">
                                  <p:stCondLst>
                                    <p:cond delay="0"/>
                                  </p:stCondLst>
                                  <p:childTnLst>
                                    <p:set>
                                      <p:cBhvr>
                                        <p:cTn id="86" dur="1" fill="hold">
                                          <p:stCondLst>
                                            <p:cond delay="0"/>
                                          </p:stCondLst>
                                        </p:cTn>
                                        <p:tgtEl>
                                          <p:spTgt spid="68"/>
                                        </p:tgtEl>
                                        <p:attrNameLst>
                                          <p:attrName>style.visibility</p:attrName>
                                        </p:attrNameLst>
                                      </p:cBhvr>
                                      <p:to>
                                        <p:strVal val="visible"/>
                                      </p:to>
                                    </p:set>
                                    <p:anim calcmode="lin" valueType="num">
                                      <p:cBhvr>
                                        <p:cTn id="87" dur="500" fill="hold"/>
                                        <p:tgtEl>
                                          <p:spTgt spid="68"/>
                                        </p:tgtEl>
                                        <p:attrNameLst>
                                          <p:attrName>ppt_w</p:attrName>
                                        </p:attrNameLst>
                                      </p:cBhvr>
                                      <p:tavLst>
                                        <p:tav tm="0">
                                          <p:val>
                                            <p:fltVal val="0"/>
                                          </p:val>
                                        </p:tav>
                                        <p:tav tm="100000">
                                          <p:val>
                                            <p:strVal val="#ppt_w"/>
                                          </p:val>
                                        </p:tav>
                                      </p:tavLst>
                                    </p:anim>
                                    <p:anim calcmode="lin" valueType="num">
                                      <p:cBhvr>
                                        <p:cTn id="88" dur="500" fill="hold"/>
                                        <p:tgtEl>
                                          <p:spTgt spid="68"/>
                                        </p:tgtEl>
                                        <p:attrNameLst>
                                          <p:attrName>ppt_h</p:attrName>
                                        </p:attrNameLst>
                                      </p:cBhvr>
                                      <p:tavLst>
                                        <p:tav tm="0">
                                          <p:val>
                                            <p:fltVal val="0"/>
                                          </p:val>
                                        </p:tav>
                                        <p:tav tm="100000">
                                          <p:val>
                                            <p:strVal val="#ppt_h"/>
                                          </p:val>
                                        </p:tav>
                                      </p:tavLst>
                                    </p:anim>
                                    <p:animEffect transition="in" filter="fade">
                                      <p:cBhvr>
                                        <p:cTn id="89" dur="500"/>
                                        <p:tgtEl>
                                          <p:spTgt spid="68"/>
                                        </p:tgtEl>
                                      </p:cBhvr>
                                    </p:animEffect>
                                  </p:childTnLst>
                                </p:cTn>
                              </p:par>
                            </p:childTnLst>
                          </p:cTn>
                        </p:par>
                        <p:par>
                          <p:cTn id="90" fill="hold">
                            <p:stCondLst>
                              <p:cond delay="12000"/>
                            </p:stCondLst>
                            <p:childTnLst>
                              <p:par>
                                <p:cTn id="91" presetID="14" presetClass="entr" presetSubtype="10" fill="hold" grpId="0" nodeType="afterEffect">
                                  <p:stCondLst>
                                    <p:cond delay="0"/>
                                  </p:stCondLst>
                                  <p:childTnLst>
                                    <p:set>
                                      <p:cBhvr>
                                        <p:cTn id="92" dur="1" fill="hold">
                                          <p:stCondLst>
                                            <p:cond delay="0"/>
                                          </p:stCondLst>
                                        </p:cTn>
                                        <p:tgtEl>
                                          <p:spTgt spid="71"/>
                                        </p:tgtEl>
                                        <p:attrNameLst>
                                          <p:attrName>style.visibility</p:attrName>
                                        </p:attrNameLst>
                                      </p:cBhvr>
                                      <p:to>
                                        <p:strVal val="visible"/>
                                      </p:to>
                                    </p:set>
                                    <p:animEffect transition="in" filter="randombar(horizontal)">
                                      <p:cBhvr>
                                        <p:cTn id="93" dur="500"/>
                                        <p:tgtEl>
                                          <p:spTgt spid="71"/>
                                        </p:tgtEl>
                                      </p:cBhvr>
                                    </p:animEffect>
                                  </p:childTnLst>
                                </p:cTn>
                              </p:par>
                            </p:childTnLst>
                          </p:cTn>
                        </p:par>
                        <p:par>
                          <p:cTn id="94" fill="hold">
                            <p:stCondLst>
                              <p:cond delay="12500"/>
                            </p:stCondLst>
                            <p:childTnLst>
                              <p:par>
                                <p:cTn id="95" presetID="21" presetClass="entr" presetSubtype="1" fill="hold" grpId="0" nodeType="afterEffect">
                                  <p:stCondLst>
                                    <p:cond delay="0"/>
                                  </p:stCondLst>
                                  <p:childTnLst>
                                    <p:set>
                                      <p:cBhvr>
                                        <p:cTn id="96" dur="1" fill="hold">
                                          <p:stCondLst>
                                            <p:cond delay="0"/>
                                          </p:stCondLst>
                                        </p:cTn>
                                        <p:tgtEl>
                                          <p:spTgt spid="69"/>
                                        </p:tgtEl>
                                        <p:attrNameLst>
                                          <p:attrName>style.visibility</p:attrName>
                                        </p:attrNameLst>
                                      </p:cBhvr>
                                      <p:to>
                                        <p:strVal val="visible"/>
                                      </p:to>
                                    </p:set>
                                    <p:animEffect transition="in" filter="wheel(1)">
                                      <p:cBhvr>
                                        <p:cTn id="97" dur="2000"/>
                                        <p:tgtEl>
                                          <p:spTgt spid="69"/>
                                        </p:tgtEl>
                                      </p:cBhvr>
                                    </p:animEffect>
                                  </p:childTnLst>
                                </p:cTn>
                              </p:par>
                            </p:childTnLst>
                          </p:cTn>
                        </p:par>
                        <p:par>
                          <p:cTn id="98" fill="hold">
                            <p:stCondLst>
                              <p:cond delay="14500"/>
                            </p:stCondLst>
                            <p:childTnLst>
                              <p:par>
                                <p:cTn id="99" presetID="14" presetClass="entr" presetSubtype="10" fill="hold" grpId="0" nodeType="afterEffect">
                                  <p:stCondLst>
                                    <p:cond delay="0"/>
                                  </p:stCondLst>
                                  <p:childTnLst>
                                    <p:set>
                                      <p:cBhvr>
                                        <p:cTn id="100" dur="1" fill="hold">
                                          <p:stCondLst>
                                            <p:cond delay="0"/>
                                          </p:stCondLst>
                                        </p:cTn>
                                        <p:tgtEl>
                                          <p:spTgt spid="70"/>
                                        </p:tgtEl>
                                        <p:attrNameLst>
                                          <p:attrName>style.visibility</p:attrName>
                                        </p:attrNameLst>
                                      </p:cBhvr>
                                      <p:to>
                                        <p:strVal val="visible"/>
                                      </p:to>
                                    </p:set>
                                    <p:animEffect transition="in" filter="randombar(horizontal)">
                                      <p:cBhvr>
                                        <p:cTn id="101" dur="500"/>
                                        <p:tgtEl>
                                          <p:spTgt spid="70"/>
                                        </p:tgtEl>
                                      </p:cBhvr>
                                    </p:animEffect>
                                  </p:childTnLst>
                                </p:cTn>
                              </p:par>
                            </p:childTnLst>
                          </p:cTn>
                        </p:par>
                        <p:par>
                          <p:cTn id="102" fill="hold">
                            <p:stCondLst>
                              <p:cond delay="15000"/>
                            </p:stCondLst>
                            <p:childTnLst>
                              <p:par>
                                <p:cTn id="103" presetID="53" presetClass="entr" presetSubtype="16" fill="hold" grpId="0" nodeType="afterEffect">
                                  <p:stCondLst>
                                    <p:cond delay="0"/>
                                  </p:stCondLst>
                                  <p:childTnLst>
                                    <p:set>
                                      <p:cBhvr>
                                        <p:cTn id="104" dur="1" fill="hold">
                                          <p:stCondLst>
                                            <p:cond delay="0"/>
                                          </p:stCondLst>
                                        </p:cTn>
                                        <p:tgtEl>
                                          <p:spTgt spid="67"/>
                                        </p:tgtEl>
                                        <p:attrNameLst>
                                          <p:attrName>style.visibility</p:attrName>
                                        </p:attrNameLst>
                                      </p:cBhvr>
                                      <p:to>
                                        <p:strVal val="visible"/>
                                      </p:to>
                                    </p:set>
                                    <p:anim calcmode="lin" valueType="num">
                                      <p:cBhvr>
                                        <p:cTn id="105" dur="500" fill="hold"/>
                                        <p:tgtEl>
                                          <p:spTgt spid="67"/>
                                        </p:tgtEl>
                                        <p:attrNameLst>
                                          <p:attrName>ppt_w</p:attrName>
                                        </p:attrNameLst>
                                      </p:cBhvr>
                                      <p:tavLst>
                                        <p:tav tm="0">
                                          <p:val>
                                            <p:fltVal val="0"/>
                                          </p:val>
                                        </p:tav>
                                        <p:tav tm="100000">
                                          <p:val>
                                            <p:strVal val="#ppt_w"/>
                                          </p:val>
                                        </p:tav>
                                      </p:tavLst>
                                    </p:anim>
                                    <p:anim calcmode="lin" valueType="num">
                                      <p:cBhvr>
                                        <p:cTn id="106" dur="500" fill="hold"/>
                                        <p:tgtEl>
                                          <p:spTgt spid="67"/>
                                        </p:tgtEl>
                                        <p:attrNameLst>
                                          <p:attrName>ppt_h</p:attrName>
                                        </p:attrNameLst>
                                      </p:cBhvr>
                                      <p:tavLst>
                                        <p:tav tm="0">
                                          <p:val>
                                            <p:fltVal val="0"/>
                                          </p:val>
                                        </p:tav>
                                        <p:tav tm="100000">
                                          <p:val>
                                            <p:strVal val="#ppt_h"/>
                                          </p:val>
                                        </p:tav>
                                      </p:tavLst>
                                    </p:anim>
                                    <p:animEffect transition="in" filter="fade">
                                      <p:cBhvr>
                                        <p:cTn id="107" dur="500"/>
                                        <p:tgtEl>
                                          <p:spTgt spid="67"/>
                                        </p:tgtEl>
                                      </p:cBhvr>
                                    </p:animEffect>
                                  </p:childTnLst>
                                </p:cTn>
                              </p:par>
                            </p:childTnLst>
                          </p:cTn>
                        </p:par>
                        <p:par>
                          <p:cTn id="108" fill="hold">
                            <p:stCondLst>
                              <p:cond delay="15500"/>
                            </p:stCondLst>
                            <p:childTnLst>
                              <p:par>
                                <p:cTn id="109" presetID="42" presetClass="entr" presetSubtype="0" fill="hold" grpId="0" nodeType="after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1000"/>
                                        <p:tgtEl>
                                          <p:spTgt spid="26"/>
                                        </p:tgtEl>
                                      </p:cBhvr>
                                    </p:animEffect>
                                    <p:anim calcmode="lin" valueType="num">
                                      <p:cBhvr>
                                        <p:cTn id="112" dur="1000" fill="hold"/>
                                        <p:tgtEl>
                                          <p:spTgt spid="26"/>
                                        </p:tgtEl>
                                        <p:attrNameLst>
                                          <p:attrName>ppt_x</p:attrName>
                                        </p:attrNameLst>
                                      </p:cBhvr>
                                      <p:tavLst>
                                        <p:tav tm="0">
                                          <p:val>
                                            <p:strVal val="#ppt_x"/>
                                          </p:val>
                                        </p:tav>
                                        <p:tav tm="100000">
                                          <p:val>
                                            <p:strVal val="#ppt_x"/>
                                          </p:val>
                                        </p:tav>
                                      </p:tavLst>
                                    </p:anim>
                                    <p:anim calcmode="lin" valueType="num">
                                      <p:cBhvr>
                                        <p:cTn id="113" dur="1000" fill="hold"/>
                                        <p:tgtEl>
                                          <p:spTgt spid="26"/>
                                        </p:tgtEl>
                                        <p:attrNameLst>
                                          <p:attrName>ppt_y</p:attrName>
                                        </p:attrNameLst>
                                      </p:cBhvr>
                                      <p:tavLst>
                                        <p:tav tm="0">
                                          <p:val>
                                            <p:strVal val="#ppt_y+.1"/>
                                          </p:val>
                                        </p:tav>
                                        <p:tav tm="100000">
                                          <p:val>
                                            <p:strVal val="#ppt_y"/>
                                          </p:val>
                                        </p:tav>
                                      </p:tavLst>
                                    </p:anim>
                                  </p:childTnLst>
                                </p:cTn>
                              </p:par>
                            </p:childTnLst>
                          </p:cTn>
                        </p:par>
                        <p:par>
                          <p:cTn id="114" fill="hold">
                            <p:stCondLst>
                              <p:cond delay="16500"/>
                            </p:stCondLst>
                            <p:childTnLst>
                              <p:par>
                                <p:cTn id="115" presetID="2" presetClass="entr" presetSubtype="2" fill="hold" nodeType="afterEffect">
                                  <p:stCondLst>
                                    <p:cond delay="0"/>
                                  </p:stCondLst>
                                  <p:childTnLst>
                                    <p:set>
                                      <p:cBhvr>
                                        <p:cTn id="116" dur="1" fill="hold">
                                          <p:stCondLst>
                                            <p:cond delay="0"/>
                                          </p:stCondLst>
                                        </p:cTn>
                                        <p:tgtEl>
                                          <p:spTgt spid="4"/>
                                        </p:tgtEl>
                                        <p:attrNameLst>
                                          <p:attrName>style.visibility</p:attrName>
                                        </p:attrNameLst>
                                      </p:cBhvr>
                                      <p:to>
                                        <p:strVal val="visible"/>
                                      </p:to>
                                    </p:set>
                                    <p:anim calcmode="lin" valueType="num">
                                      <p:cBhvr additive="base">
                                        <p:cTn id="117" dur="500" fill="hold"/>
                                        <p:tgtEl>
                                          <p:spTgt spid="4"/>
                                        </p:tgtEl>
                                        <p:attrNameLst>
                                          <p:attrName>ppt_x</p:attrName>
                                        </p:attrNameLst>
                                      </p:cBhvr>
                                      <p:tavLst>
                                        <p:tav tm="0">
                                          <p:val>
                                            <p:strVal val="1+#ppt_w/2"/>
                                          </p:val>
                                        </p:tav>
                                        <p:tav tm="100000">
                                          <p:val>
                                            <p:strVal val="#ppt_x"/>
                                          </p:val>
                                        </p:tav>
                                      </p:tavLst>
                                    </p:anim>
                                    <p:anim calcmode="lin" valueType="num">
                                      <p:cBhvr additive="base">
                                        <p:cTn id="11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animBg="1"/>
      <p:bldP spid="30" grpId="0"/>
      <p:bldP spid="31" grpId="0"/>
      <p:bldP spid="46" grpId="0" animBg="1"/>
      <p:bldP spid="47" grpId="0" animBg="1"/>
      <p:bldP spid="61" grpId="0" animBg="1"/>
      <p:bldP spid="63" grpId="0" animBg="1"/>
      <p:bldP spid="64" grpId="0"/>
      <p:bldP spid="65" grpId="0"/>
      <p:bldP spid="67" grpId="0" animBg="1"/>
      <p:bldP spid="69" grpId="0" animBg="1"/>
      <p:bldP spid="70" grpId="0"/>
      <p:bldP spid="71"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688502" y="1132034"/>
            <a:ext cx="2031439" cy="2031439"/>
            <a:chOff x="1218243" y="1414126"/>
            <a:chExt cx="2016000" cy="2016000"/>
          </a:xfrm>
        </p:grpSpPr>
        <p:sp>
          <p:nvSpPr>
            <p:cNvPr id="14" name="灰色圆形背景"/>
            <p:cNvSpPr/>
            <p:nvPr/>
          </p:nvSpPr>
          <p:spPr>
            <a:xfrm>
              <a:off x="1218243" y="1414126"/>
              <a:ext cx="2016000" cy="2016000"/>
            </a:xfrm>
            <a:prstGeom prst="ellipse">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799"/>
            </a:p>
          </p:txBody>
        </p:sp>
        <p:sp>
          <p:nvSpPr>
            <p:cNvPr id="15" name="空心弧 14"/>
            <p:cNvSpPr/>
            <p:nvPr/>
          </p:nvSpPr>
          <p:spPr>
            <a:xfrm>
              <a:off x="1295782" y="1491665"/>
              <a:ext cx="1860923" cy="1860923"/>
            </a:xfrm>
            <a:prstGeom prst="blockArc">
              <a:avLst>
                <a:gd name="adj1" fmla="val 5377856"/>
                <a:gd name="adj2" fmla="val 16158815"/>
                <a:gd name="adj3" fmla="val 19523"/>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799">
                <a:solidFill>
                  <a:schemeClr val="tx1"/>
                </a:solidFill>
              </a:endParaRPr>
            </a:p>
          </p:txBody>
        </p:sp>
        <p:sp>
          <p:nvSpPr>
            <p:cNvPr id="16" name="椭圆 46"/>
            <p:cNvSpPr/>
            <p:nvPr/>
          </p:nvSpPr>
          <p:spPr>
            <a:xfrm>
              <a:off x="1497382" y="1693265"/>
              <a:ext cx="1457723" cy="1457723"/>
            </a:xfrm>
            <a:custGeom>
              <a:avLst/>
              <a:gdLst/>
              <a:ahLst/>
              <a:cxnLst/>
              <a:rect l="l" t="t" r="r" b="b"/>
              <a:pathLst>
                <a:path w="1692000" h="1692000">
                  <a:moveTo>
                    <a:pt x="846000" y="108822"/>
                  </a:moveTo>
                  <a:cubicBezTo>
                    <a:pt x="1253132" y="108822"/>
                    <a:pt x="1583178" y="438868"/>
                    <a:pt x="1583178" y="846000"/>
                  </a:cubicBezTo>
                  <a:cubicBezTo>
                    <a:pt x="1583178" y="1253132"/>
                    <a:pt x="1253132" y="1583178"/>
                    <a:pt x="846000" y="1583178"/>
                  </a:cubicBezTo>
                  <a:cubicBezTo>
                    <a:pt x="438868" y="1583178"/>
                    <a:pt x="108822" y="1253132"/>
                    <a:pt x="108822" y="846000"/>
                  </a:cubicBezTo>
                  <a:cubicBezTo>
                    <a:pt x="108822" y="438868"/>
                    <a:pt x="438868" y="108822"/>
                    <a:pt x="846000" y="108822"/>
                  </a:cubicBezTo>
                  <a:close/>
                  <a:moveTo>
                    <a:pt x="846000" y="54000"/>
                  </a:moveTo>
                  <a:cubicBezTo>
                    <a:pt x="408590" y="54000"/>
                    <a:pt x="54000" y="408590"/>
                    <a:pt x="54000" y="846000"/>
                  </a:cubicBezTo>
                  <a:cubicBezTo>
                    <a:pt x="54000" y="1283410"/>
                    <a:pt x="408590" y="1638000"/>
                    <a:pt x="846000" y="1638000"/>
                  </a:cubicBezTo>
                  <a:cubicBezTo>
                    <a:pt x="1283410" y="1638000"/>
                    <a:pt x="1638000" y="1283410"/>
                    <a:pt x="1638000" y="846000"/>
                  </a:cubicBezTo>
                  <a:cubicBezTo>
                    <a:pt x="1638000" y="408590"/>
                    <a:pt x="1283410" y="54000"/>
                    <a:pt x="846000" y="54000"/>
                  </a:cubicBezTo>
                  <a:close/>
                  <a:moveTo>
                    <a:pt x="846000" y="0"/>
                  </a:moveTo>
                  <a:cubicBezTo>
                    <a:pt x="1313233" y="0"/>
                    <a:pt x="1692000" y="378767"/>
                    <a:pt x="1692000" y="846000"/>
                  </a:cubicBezTo>
                  <a:cubicBezTo>
                    <a:pt x="1692000" y="1313233"/>
                    <a:pt x="1313233" y="1692000"/>
                    <a:pt x="846000" y="1692000"/>
                  </a:cubicBezTo>
                  <a:cubicBezTo>
                    <a:pt x="378767" y="1692000"/>
                    <a:pt x="0" y="1313233"/>
                    <a:pt x="0" y="846000"/>
                  </a:cubicBezTo>
                  <a:cubicBezTo>
                    <a:pt x="0" y="378767"/>
                    <a:pt x="378767" y="0"/>
                    <a:pt x="84600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799"/>
            </a:p>
          </p:txBody>
        </p:sp>
        <p:sp>
          <p:nvSpPr>
            <p:cNvPr id="17" name="TextBox 50"/>
            <p:cNvSpPr txBox="1"/>
            <p:nvPr/>
          </p:nvSpPr>
          <p:spPr>
            <a:xfrm>
              <a:off x="1577812" y="2107211"/>
              <a:ext cx="1339376" cy="732824"/>
            </a:xfrm>
            <a:prstGeom prst="rect">
              <a:avLst/>
            </a:prstGeom>
            <a:noFill/>
          </p:spPr>
          <p:txBody>
            <a:bodyPr wrap="none" rtlCol="0">
              <a:spAutoFit/>
            </a:bodyPr>
            <a:lstStyle/>
            <a:p>
              <a:pPr algn="ctr"/>
              <a:r>
                <a:rPr lang="en-US" altLang="zh-CN" sz="4199" b="1" dirty="0">
                  <a:ln w="12700">
                    <a:solidFill>
                      <a:srgbClr val="DDDDDD"/>
                    </a:solidFill>
                  </a:ln>
                  <a:solidFill>
                    <a:srgbClr val="000000"/>
                  </a:solidFill>
                  <a:latin typeface="微软雅黑" pitchFamily="34" charset="-122"/>
                  <a:ea typeface="微软雅黑" pitchFamily="34" charset="-122"/>
                </a:rPr>
                <a:t>50%</a:t>
              </a:r>
              <a:endParaRPr lang="zh-CN" altLang="en-US" sz="4199" b="1" dirty="0">
                <a:ln w="12700">
                  <a:solidFill>
                    <a:srgbClr val="DDDDDD"/>
                  </a:solidFill>
                </a:ln>
                <a:solidFill>
                  <a:srgbClr val="000000"/>
                </a:solidFill>
                <a:latin typeface="微软雅黑" pitchFamily="34" charset="-122"/>
                <a:ea typeface="微软雅黑" pitchFamily="34" charset="-122"/>
              </a:endParaRPr>
            </a:p>
          </p:txBody>
        </p:sp>
      </p:grpSp>
      <p:grpSp>
        <p:nvGrpSpPr>
          <p:cNvPr id="18" name="组合 17"/>
          <p:cNvGrpSpPr/>
          <p:nvPr/>
        </p:nvGrpSpPr>
        <p:grpSpPr>
          <a:xfrm>
            <a:off x="3571525" y="1132034"/>
            <a:ext cx="2031439" cy="2031439"/>
            <a:chOff x="1218243" y="1414126"/>
            <a:chExt cx="2016000" cy="2016000"/>
          </a:xfrm>
        </p:grpSpPr>
        <p:sp>
          <p:nvSpPr>
            <p:cNvPr id="19" name="灰色圆形背景"/>
            <p:cNvSpPr/>
            <p:nvPr/>
          </p:nvSpPr>
          <p:spPr>
            <a:xfrm>
              <a:off x="1218243" y="1414126"/>
              <a:ext cx="2016000" cy="2016000"/>
            </a:xfrm>
            <a:prstGeom prst="ellipse">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799"/>
            </a:p>
          </p:txBody>
        </p:sp>
        <p:sp>
          <p:nvSpPr>
            <p:cNvPr id="20" name="空心弧 19"/>
            <p:cNvSpPr/>
            <p:nvPr/>
          </p:nvSpPr>
          <p:spPr>
            <a:xfrm>
              <a:off x="1295782" y="1491665"/>
              <a:ext cx="1860923" cy="1860923"/>
            </a:xfrm>
            <a:prstGeom prst="blockArc">
              <a:avLst>
                <a:gd name="adj1" fmla="val 23118"/>
                <a:gd name="adj2" fmla="val 16158815"/>
                <a:gd name="adj3" fmla="val 1952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799">
                <a:solidFill>
                  <a:schemeClr val="tx1"/>
                </a:solidFill>
              </a:endParaRPr>
            </a:p>
          </p:txBody>
        </p:sp>
        <p:sp>
          <p:nvSpPr>
            <p:cNvPr id="21" name="椭圆 46"/>
            <p:cNvSpPr/>
            <p:nvPr/>
          </p:nvSpPr>
          <p:spPr>
            <a:xfrm>
              <a:off x="1497382" y="1693265"/>
              <a:ext cx="1457723" cy="1457723"/>
            </a:xfrm>
            <a:custGeom>
              <a:avLst/>
              <a:gdLst/>
              <a:ahLst/>
              <a:cxnLst/>
              <a:rect l="l" t="t" r="r" b="b"/>
              <a:pathLst>
                <a:path w="1692000" h="1692000">
                  <a:moveTo>
                    <a:pt x="846000" y="108822"/>
                  </a:moveTo>
                  <a:cubicBezTo>
                    <a:pt x="1253132" y="108822"/>
                    <a:pt x="1583178" y="438868"/>
                    <a:pt x="1583178" y="846000"/>
                  </a:cubicBezTo>
                  <a:cubicBezTo>
                    <a:pt x="1583178" y="1253132"/>
                    <a:pt x="1253132" y="1583178"/>
                    <a:pt x="846000" y="1583178"/>
                  </a:cubicBezTo>
                  <a:cubicBezTo>
                    <a:pt x="438868" y="1583178"/>
                    <a:pt x="108822" y="1253132"/>
                    <a:pt x="108822" y="846000"/>
                  </a:cubicBezTo>
                  <a:cubicBezTo>
                    <a:pt x="108822" y="438868"/>
                    <a:pt x="438868" y="108822"/>
                    <a:pt x="846000" y="108822"/>
                  </a:cubicBezTo>
                  <a:close/>
                  <a:moveTo>
                    <a:pt x="846000" y="54000"/>
                  </a:moveTo>
                  <a:cubicBezTo>
                    <a:pt x="408590" y="54000"/>
                    <a:pt x="54000" y="408590"/>
                    <a:pt x="54000" y="846000"/>
                  </a:cubicBezTo>
                  <a:cubicBezTo>
                    <a:pt x="54000" y="1283410"/>
                    <a:pt x="408590" y="1638000"/>
                    <a:pt x="846000" y="1638000"/>
                  </a:cubicBezTo>
                  <a:cubicBezTo>
                    <a:pt x="1283410" y="1638000"/>
                    <a:pt x="1638000" y="1283410"/>
                    <a:pt x="1638000" y="846000"/>
                  </a:cubicBezTo>
                  <a:cubicBezTo>
                    <a:pt x="1638000" y="408590"/>
                    <a:pt x="1283410" y="54000"/>
                    <a:pt x="846000" y="54000"/>
                  </a:cubicBezTo>
                  <a:close/>
                  <a:moveTo>
                    <a:pt x="846000" y="0"/>
                  </a:moveTo>
                  <a:cubicBezTo>
                    <a:pt x="1313233" y="0"/>
                    <a:pt x="1692000" y="378767"/>
                    <a:pt x="1692000" y="846000"/>
                  </a:cubicBezTo>
                  <a:cubicBezTo>
                    <a:pt x="1692000" y="1313233"/>
                    <a:pt x="1313233" y="1692000"/>
                    <a:pt x="846000" y="1692000"/>
                  </a:cubicBezTo>
                  <a:cubicBezTo>
                    <a:pt x="378767" y="1692000"/>
                    <a:pt x="0" y="1313233"/>
                    <a:pt x="0" y="846000"/>
                  </a:cubicBezTo>
                  <a:cubicBezTo>
                    <a:pt x="0" y="378767"/>
                    <a:pt x="378767" y="0"/>
                    <a:pt x="84600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799"/>
            </a:p>
          </p:txBody>
        </p:sp>
        <p:sp>
          <p:nvSpPr>
            <p:cNvPr id="22" name="TextBox 75"/>
            <p:cNvSpPr txBox="1"/>
            <p:nvPr/>
          </p:nvSpPr>
          <p:spPr>
            <a:xfrm>
              <a:off x="1556556" y="2104534"/>
              <a:ext cx="1339376" cy="732824"/>
            </a:xfrm>
            <a:prstGeom prst="rect">
              <a:avLst/>
            </a:prstGeom>
            <a:noFill/>
          </p:spPr>
          <p:txBody>
            <a:bodyPr wrap="none" rtlCol="0">
              <a:spAutoFit/>
            </a:bodyPr>
            <a:lstStyle/>
            <a:p>
              <a:pPr algn="ctr"/>
              <a:r>
                <a:rPr lang="en-US" altLang="zh-CN" sz="4199" b="1" dirty="0">
                  <a:ln w="12700">
                    <a:solidFill>
                      <a:srgbClr val="DDDDDD"/>
                    </a:solidFill>
                  </a:ln>
                  <a:solidFill>
                    <a:srgbClr val="000000"/>
                  </a:solidFill>
                  <a:latin typeface="微软雅黑" pitchFamily="34" charset="-122"/>
                  <a:ea typeface="微软雅黑" pitchFamily="34" charset="-122"/>
                </a:rPr>
                <a:t>75%</a:t>
              </a:r>
              <a:endParaRPr lang="zh-CN" altLang="en-US" sz="4199" b="1" dirty="0">
                <a:ln w="12700">
                  <a:solidFill>
                    <a:srgbClr val="DDDDDD"/>
                  </a:solidFill>
                </a:ln>
                <a:solidFill>
                  <a:srgbClr val="000000"/>
                </a:solidFill>
                <a:latin typeface="微软雅黑" pitchFamily="34" charset="-122"/>
                <a:ea typeface="微软雅黑" pitchFamily="34" charset="-122"/>
              </a:endParaRPr>
            </a:p>
          </p:txBody>
        </p:sp>
      </p:grpSp>
      <p:grpSp>
        <p:nvGrpSpPr>
          <p:cNvPr id="23" name="组合 22"/>
          <p:cNvGrpSpPr/>
          <p:nvPr/>
        </p:nvGrpSpPr>
        <p:grpSpPr>
          <a:xfrm>
            <a:off x="6450956" y="1132034"/>
            <a:ext cx="2031439" cy="2031439"/>
            <a:chOff x="1218243" y="1414126"/>
            <a:chExt cx="2016000" cy="2016000"/>
          </a:xfrm>
        </p:grpSpPr>
        <p:sp>
          <p:nvSpPr>
            <p:cNvPr id="24" name="灰色圆形背景"/>
            <p:cNvSpPr/>
            <p:nvPr/>
          </p:nvSpPr>
          <p:spPr>
            <a:xfrm>
              <a:off x="1218243" y="1414126"/>
              <a:ext cx="2016000" cy="2016000"/>
            </a:xfrm>
            <a:prstGeom prst="ellipse">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799"/>
            </a:p>
          </p:txBody>
        </p:sp>
        <p:sp>
          <p:nvSpPr>
            <p:cNvPr id="25" name="空心弧 24"/>
            <p:cNvSpPr/>
            <p:nvPr/>
          </p:nvSpPr>
          <p:spPr>
            <a:xfrm>
              <a:off x="1295782" y="1491665"/>
              <a:ext cx="1860923" cy="1860923"/>
            </a:xfrm>
            <a:prstGeom prst="blockArc">
              <a:avLst>
                <a:gd name="adj1" fmla="val 8111028"/>
                <a:gd name="adj2" fmla="val 16158815"/>
                <a:gd name="adj3" fmla="val 19523"/>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799">
                <a:solidFill>
                  <a:schemeClr val="tx1"/>
                </a:solidFill>
              </a:endParaRPr>
            </a:p>
          </p:txBody>
        </p:sp>
        <p:sp>
          <p:nvSpPr>
            <p:cNvPr id="26" name="椭圆 46"/>
            <p:cNvSpPr/>
            <p:nvPr/>
          </p:nvSpPr>
          <p:spPr>
            <a:xfrm>
              <a:off x="1497382" y="1693265"/>
              <a:ext cx="1457723" cy="1457723"/>
            </a:xfrm>
            <a:custGeom>
              <a:avLst/>
              <a:gdLst/>
              <a:ahLst/>
              <a:cxnLst/>
              <a:rect l="l" t="t" r="r" b="b"/>
              <a:pathLst>
                <a:path w="1692000" h="1692000">
                  <a:moveTo>
                    <a:pt x="846000" y="108822"/>
                  </a:moveTo>
                  <a:cubicBezTo>
                    <a:pt x="1253132" y="108822"/>
                    <a:pt x="1583178" y="438868"/>
                    <a:pt x="1583178" y="846000"/>
                  </a:cubicBezTo>
                  <a:cubicBezTo>
                    <a:pt x="1583178" y="1253132"/>
                    <a:pt x="1253132" y="1583178"/>
                    <a:pt x="846000" y="1583178"/>
                  </a:cubicBezTo>
                  <a:cubicBezTo>
                    <a:pt x="438868" y="1583178"/>
                    <a:pt x="108822" y="1253132"/>
                    <a:pt x="108822" y="846000"/>
                  </a:cubicBezTo>
                  <a:cubicBezTo>
                    <a:pt x="108822" y="438868"/>
                    <a:pt x="438868" y="108822"/>
                    <a:pt x="846000" y="108822"/>
                  </a:cubicBezTo>
                  <a:close/>
                  <a:moveTo>
                    <a:pt x="846000" y="54000"/>
                  </a:moveTo>
                  <a:cubicBezTo>
                    <a:pt x="408590" y="54000"/>
                    <a:pt x="54000" y="408590"/>
                    <a:pt x="54000" y="846000"/>
                  </a:cubicBezTo>
                  <a:cubicBezTo>
                    <a:pt x="54000" y="1283410"/>
                    <a:pt x="408590" y="1638000"/>
                    <a:pt x="846000" y="1638000"/>
                  </a:cubicBezTo>
                  <a:cubicBezTo>
                    <a:pt x="1283410" y="1638000"/>
                    <a:pt x="1638000" y="1283410"/>
                    <a:pt x="1638000" y="846000"/>
                  </a:cubicBezTo>
                  <a:cubicBezTo>
                    <a:pt x="1638000" y="408590"/>
                    <a:pt x="1283410" y="54000"/>
                    <a:pt x="846000" y="54000"/>
                  </a:cubicBezTo>
                  <a:close/>
                  <a:moveTo>
                    <a:pt x="846000" y="0"/>
                  </a:moveTo>
                  <a:cubicBezTo>
                    <a:pt x="1313233" y="0"/>
                    <a:pt x="1692000" y="378767"/>
                    <a:pt x="1692000" y="846000"/>
                  </a:cubicBezTo>
                  <a:cubicBezTo>
                    <a:pt x="1692000" y="1313233"/>
                    <a:pt x="1313233" y="1692000"/>
                    <a:pt x="846000" y="1692000"/>
                  </a:cubicBezTo>
                  <a:cubicBezTo>
                    <a:pt x="378767" y="1692000"/>
                    <a:pt x="0" y="1313233"/>
                    <a:pt x="0" y="846000"/>
                  </a:cubicBezTo>
                  <a:cubicBezTo>
                    <a:pt x="0" y="378767"/>
                    <a:pt x="378767" y="0"/>
                    <a:pt x="84600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799"/>
            </a:p>
          </p:txBody>
        </p:sp>
        <p:sp>
          <p:nvSpPr>
            <p:cNvPr id="27" name="TextBox 80"/>
            <p:cNvSpPr txBox="1"/>
            <p:nvPr/>
          </p:nvSpPr>
          <p:spPr>
            <a:xfrm>
              <a:off x="1556556" y="2104534"/>
              <a:ext cx="1339376" cy="732824"/>
            </a:xfrm>
            <a:prstGeom prst="rect">
              <a:avLst/>
            </a:prstGeom>
            <a:noFill/>
            <a:ln w="19050">
              <a:noFill/>
            </a:ln>
          </p:spPr>
          <p:txBody>
            <a:bodyPr wrap="none" rtlCol="0">
              <a:spAutoFit/>
            </a:bodyPr>
            <a:lstStyle/>
            <a:p>
              <a:pPr algn="ctr"/>
              <a:r>
                <a:rPr lang="en-US" altLang="zh-CN" sz="4199" b="1" dirty="0">
                  <a:ln w="12700">
                    <a:solidFill>
                      <a:srgbClr val="DDDDDD"/>
                    </a:solidFill>
                  </a:ln>
                  <a:solidFill>
                    <a:srgbClr val="000000"/>
                  </a:solidFill>
                  <a:latin typeface="微软雅黑" pitchFamily="34" charset="-122"/>
                  <a:ea typeface="微软雅黑" pitchFamily="34" charset="-122"/>
                </a:rPr>
                <a:t>35%</a:t>
              </a:r>
              <a:endParaRPr lang="zh-CN" altLang="en-US" sz="4199" b="1" dirty="0">
                <a:ln w="12700">
                  <a:solidFill>
                    <a:srgbClr val="DDDDDD"/>
                  </a:solidFill>
                </a:ln>
                <a:solidFill>
                  <a:srgbClr val="000000"/>
                </a:solidFill>
                <a:latin typeface="微软雅黑" pitchFamily="34" charset="-122"/>
                <a:ea typeface="微软雅黑" pitchFamily="34" charset="-122"/>
              </a:endParaRPr>
            </a:p>
          </p:txBody>
        </p:sp>
      </p:grpSp>
      <p:sp>
        <p:nvSpPr>
          <p:cNvPr id="32" name="燕尾形 31"/>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33" name="燕尾形 32"/>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34" name="直接连接符 33"/>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5" name="TextBox 20"/>
          <p:cNvSpPr txBox="1"/>
          <p:nvPr/>
        </p:nvSpPr>
        <p:spPr bwMode="auto">
          <a:xfrm>
            <a:off x="864732" y="3435580"/>
            <a:ext cx="1907623" cy="1303801"/>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a:t>
            </a:r>
          </a:p>
        </p:txBody>
      </p:sp>
      <p:sp>
        <p:nvSpPr>
          <p:cNvPr id="36" name="TextBox 20"/>
          <p:cNvSpPr txBox="1"/>
          <p:nvPr/>
        </p:nvSpPr>
        <p:spPr bwMode="auto">
          <a:xfrm>
            <a:off x="3672178" y="3435580"/>
            <a:ext cx="1907623" cy="1303801"/>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a:t>
            </a:r>
          </a:p>
        </p:txBody>
      </p:sp>
      <p:sp>
        <p:nvSpPr>
          <p:cNvPr id="38" name="TextBox 20"/>
          <p:cNvSpPr txBox="1"/>
          <p:nvPr/>
        </p:nvSpPr>
        <p:spPr bwMode="auto">
          <a:xfrm>
            <a:off x="6479623" y="3435580"/>
            <a:ext cx="1907623" cy="1303801"/>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a:t>
            </a:r>
          </a:p>
        </p:txBody>
      </p:sp>
      <p:sp>
        <p:nvSpPr>
          <p:cNvPr id="28"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spTree>
    <p:extLst>
      <p:ext uri="{BB962C8B-B14F-4D97-AF65-F5344CB8AC3E}">
        <p14:creationId xmlns:p14="http://schemas.microsoft.com/office/powerpoint/2010/main" val="1522212206"/>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250" fill="hold"/>
                                        <p:tgtEl>
                                          <p:spTgt spid="32"/>
                                        </p:tgtEl>
                                        <p:attrNameLst>
                                          <p:attrName>ppt_x</p:attrName>
                                        </p:attrNameLst>
                                      </p:cBhvr>
                                      <p:tavLst>
                                        <p:tav tm="0">
                                          <p:val>
                                            <p:strVal val="0-#ppt_w/2"/>
                                          </p:val>
                                        </p:tav>
                                        <p:tav tm="100000">
                                          <p:val>
                                            <p:strVal val="#ppt_x"/>
                                          </p:val>
                                        </p:tav>
                                      </p:tavLst>
                                    </p:anim>
                                    <p:anim calcmode="lin" valueType="num">
                                      <p:cBhvr additive="base">
                                        <p:cTn id="8" dur="25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250" fill="hold"/>
                                        <p:tgtEl>
                                          <p:spTgt spid="33"/>
                                        </p:tgtEl>
                                        <p:attrNameLst>
                                          <p:attrName>ppt_x</p:attrName>
                                        </p:attrNameLst>
                                      </p:cBhvr>
                                      <p:tavLst>
                                        <p:tav tm="0">
                                          <p:val>
                                            <p:strVal val="0-#ppt_w/2"/>
                                          </p:val>
                                        </p:tav>
                                        <p:tav tm="100000">
                                          <p:val>
                                            <p:strVal val="#ppt_x"/>
                                          </p:val>
                                        </p:tav>
                                      </p:tavLst>
                                    </p:anim>
                                    <p:anim calcmode="lin" valueType="num">
                                      <p:cBhvr additive="base">
                                        <p:cTn id="13" dur="250" fill="hold"/>
                                        <p:tgtEl>
                                          <p:spTgt spid="3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0-#ppt_w/2"/>
                                          </p:val>
                                        </p:tav>
                                        <p:tav tm="100000">
                                          <p:val>
                                            <p:strVal val="#ppt_x"/>
                                          </p:val>
                                        </p:tav>
                                      </p:tavLst>
                                    </p:anim>
                                    <p:anim calcmode="lin" valueType="num">
                                      <p:cBhvr additive="base">
                                        <p:cTn id="18" dur="500" fill="hold"/>
                                        <p:tgtEl>
                                          <p:spTgt spid="34"/>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0-#ppt_w/2"/>
                                          </p:val>
                                        </p:tav>
                                        <p:tav tm="100000">
                                          <p:val>
                                            <p:strVal val="#ppt_x"/>
                                          </p:val>
                                        </p:tav>
                                      </p:tavLst>
                                    </p:anim>
                                    <p:anim calcmode="lin" valueType="num">
                                      <p:cBhvr additive="base">
                                        <p:cTn id="23" dur="500" fill="hold"/>
                                        <p:tgtEl>
                                          <p:spTgt spid="28"/>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childTnLst>
                          </p:cTn>
                        </p:par>
                        <p:par>
                          <p:cTn id="37" fill="hold">
                            <p:stCondLst>
                              <p:cond delay="2000"/>
                            </p:stCondLst>
                            <p:childTnLst>
                              <p:par>
                                <p:cTn id="38" presetID="42" presetClass="entr" presetSubtype="0" fill="hold" grpId="0" nodeType="after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1000"/>
                                        <p:tgtEl>
                                          <p:spTgt spid="35"/>
                                        </p:tgtEl>
                                      </p:cBhvr>
                                    </p:animEffect>
                                    <p:anim calcmode="lin" valueType="num">
                                      <p:cBhvr>
                                        <p:cTn id="41" dur="1000" fill="hold"/>
                                        <p:tgtEl>
                                          <p:spTgt spid="35"/>
                                        </p:tgtEl>
                                        <p:attrNameLst>
                                          <p:attrName>ppt_x</p:attrName>
                                        </p:attrNameLst>
                                      </p:cBhvr>
                                      <p:tavLst>
                                        <p:tav tm="0">
                                          <p:val>
                                            <p:strVal val="#ppt_x"/>
                                          </p:val>
                                        </p:tav>
                                        <p:tav tm="100000">
                                          <p:val>
                                            <p:strVal val="#ppt_x"/>
                                          </p:val>
                                        </p:tav>
                                      </p:tavLst>
                                    </p:anim>
                                    <p:anim calcmode="lin" valueType="num">
                                      <p:cBhvr>
                                        <p:cTn id="42" dur="1000" fill="hold"/>
                                        <p:tgtEl>
                                          <p:spTgt spid="35"/>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42" presetClass="entr" presetSubtype="0"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1000"/>
                                        <p:tgtEl>
                                          <p:spTgt spid="36"/>
                                        </p:tgtEl>
                                      </p:cBhvr>
                                    </p:animEffect>
                                    <p:anim calcmode="lin" valueType="num">
                                      <p:cBhvr>
                                        <p:cTn id="47" dur="1000" fill="hold"/>
                                        <p:tgtEl>
                                          <p:spTgt spid="36"/>
                                        </p:tgtEl>
                                        <p:attrNameLst>
                                          <p:attrName>ppt_x</p:attrName>
                                        </p:attrNameLst>
                                      </p:cBhvr>
                                      <p:tavLst>
                                        <p:tav tm="0">
                                          <p:val>
                                            <p:strVal val="#ppt_x"/>
                                          </p:val>
                                        </p:tav>
                                        <p:tav tm="100000">
                                          <p:val>
                                            <p:strVal val="#ppt_x"/>
                                          </p:val>
                                        </p:tav>
                                      </p:tavLst>
                                    </p:anim>
                                    <p:anim calcmode="lin" valueType="num">
                                      <p:cBhvr>
                                        <p:cTn id="48" dur="1000" fill="hold"/>
                                        <p:tgtEl>
                                          <p:spTgt spid="36"/>
                                        </p:tgtEl>
                                        <p:attrNameLst>
                                          <p:attrName>ppt_y</p:attrName>
                                        </p:attrNameLst>
                                      </p:cBhvr>
                                      <p:tavLst>
                                        <p:tav tm="0">
                                          <p:val>
                                            <p:strVal val="#ppt_y+.1"/>
                                          </p:val>
                                        </p:tav>
                                        <p:tav tm="100000">
                                          <p:val>
                                            <p:strVal val="#ppt_y"/>
                                          </p:val>
                                        </p:tav>
                                      </p:tavLst>
                                    </p:anim>
                                  </p:childTnLst>
                                </p:cTn>
                              </p:par>
                            </p:childTnLst>
                          </p:cTn>
                        </p:par>
                        <p:par>
                          <p:cTn id="49" fill="hold">
                            <p:stCondLst>
                              <p:cond delay="4000"/>
                            </p:stCondLst>
                            <p:childTnLst>
                              <p:par>
                                <p:cTn id="50" presetID="42" presetClass="entr" presetSubtype="0" fill="hold" grpId="0" nodeType="after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1000"/>
                                        <p:tgtEl>
                                          <p:spTgt spid="38"/>
                                        </p:tgtEl>
                                      </p:cBhvr>
                                    </p:animEffect>
                                    <p:anim calcmode="lin" valueType="num">
                                      <p:cBhvr>
                                        <p:cTn id="53" dur="1000" fill="hold"/>
                                        <p:tgtEl>
                                          <p:spTgt spid="38"/>
                                        </p:tgtEl>
                                        <p:attrNameLst>
                                          <p:attrName>ppt_x</p:attrName>
                                        </p:attrNameLst>
                                      </p:cBhvr>
                                      <p:tavLst>
                                        <p:tav tm="0">
                                          <p:val>
                                            <p:strVal val="#ppt_x"/>
                                          </p:val>
                                        </p:tav>
                                        <p:tav tm="100000">
                                          <p:val>
                                            <p:strVal val="#ppt_x"/>
                                          </p:val>
                                        </p:tav>
                                      </p:tavLst>
                                    </p:anim>
                                    <p:anim calcmode="lin" valueType="num">
                                      <p:cBhvr>
                                        <p:cTn id="54"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5" grpId="0"/>
      <p:bldP spid="36" grpId="0"/>
      <p:bldP spid="38"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10800000">
            <a:off x="6876256" y="0"/>
            <a:ext cx="2267744" cy="869062"/>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250685" y="3798083"/>
            <a:ext cx="1175558" cy="739117"/>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354603" y="4330523"/>
            <a:ext cx="1711481" cy="10760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8475296" y="4524377"/>
            <a:ext cx="821134" cy="51627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8096761" y="3608552"/>
            <a:ext cx="1285958" cy="808531"/>
          </a:xfrm>
          <a:prstGeom prst="triangl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菱形 43"/>
          <p:cNvSpPr/>
          <p:nvPr/>
        </p:nvSpPr>
        <p:spPr>
          <a:xfrm>
            <a:off x="2929947" y="1347614"/>
            <a:ext cx="2592288" cy="2592288"/>
          </a:xfrm>
          <a:prstGeom prst="diamond">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2584038" y="1360904"/>
            <a:ext cx="2565708" cy="2565708"/>
          </a:xfrm>
          <a:prstGeom prst="diamond">
            <a:avLst/>
          </a:prstGeom>
          <a:noFill/>
          <a:ln>
            <a:solidFill>
              <a:schemeClr val="accent2">
                <a:alpha val="4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3302436" y="1360904"/>
            <a:ext cx="2565708" cy="2565708"/>
          </a:xfrm>
          <a:prstGeom prst="diamond">
            <a:avLst/>
          </a:prstGeom>
          <a:noFill/>
          <a:ln>
            <a:solidFill>
              <a:schemeClr val="accent4">
                <a:alpha val="4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3402698" y="1820365"/>
            <a:ext cx="1646786" cy="1646786"/>
          </a:xfrm>
          <a:prstGeom prst="diamond">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3802742" y="2088903"/>
            <a:ext cx="923651" cy="769441"/>
          </a:xfrm>
          <a:prstGeom prst="rect">
            <a:avLst/>
          </a:prstGeom>
          <a:noFill/>
        </p:spPr>
        <p:txBody>
          <a:bodyPr wrap="none" rtlCol="0">
            <a:spAutoFit/>
          </a:bodyPr>
          <a:lstStyle/>
          <a:p>
            <a:r>
              <a:rPr lang="en-US" altLang="zh-CN" sz="4400" b="1" spc="600" dirty="0" smtClean="0">
                <a:solidFill>
                  <a:schemeClr val="bg1"/>
                </a:solidFill>
                <a:latin typeface="Impact" pitchFamily="34" charset="0"/>
                <a:ea typeface="微软雅黑" pitchFamily="34" charset="-122"/>
              </a:rPr>
              <a:t>04</a:t>
            </a:r>
            <a:endParaRPr lang="zh-CN" altLang="en-US" sz="4400" b="1" spc="600" dirty="0">
              <a:solidFill>
                <a:schemeClr val="bg1"/>
              </a:solidFill>
              <a:latin typeface="Impact" pitchFamily="34" charset="0"/>
              <a:ea typeface="微软雅黑" pitchFamily="34" charset="-122"/>
            </a:endParaRPr>
          </a:p>
        </p:txBody>
      </p:sp>
      <p:sp>
        <p:nvSpPr>
          <p:cNvPr id="49" name="文字1"/>
          <p:cNvSpPr txBox="1"/>
          <p:nvPr/>
        </p:nvSpPr>
        <p:spPr>
          <a:xfrm>
            <a:off x="3679373" y="2712968"/>
            <a:ext cx="1107996" cy="276999"/>
          </a:xfrm>
          <a:prstGeom prst="rect">
            <a:avLst/>
          </a:prstGeom>
          <a:noFill/>
        </p:spPr>
        <p:txBody>
          <a:bodyPr wrap="none" rtlCol="0">
            <a:spAutoFit/>
          </a:bodyPr>
          <a:lstStyle/>
          <a:p>
            <a:r>
              <a:rPr lang="zh-CN" altLang="en-US" sz="1200" dirty="0" smtClean="0">
                <a:solidFill>
                  <a:schemeClr val="bg1"/>
                </a:solidFill>
                <a:latin typeface="微软雅黑" pitchFamily="34" charset="-122"/>
                <a:ea typeface="微软雅黑" pitchFamily="34" charset="-122"/>
              </a:rPr>
              <a:t>工作存在不足</a:t>
            </a:r>
            <a:endParaRPr lang="zh-CN" altLang="en-US"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806183601"/>
      </p:ext>
    </p:extLst>
  </p:cSld>
  <p:clrMapOvr>
    <a:masterClrMapping/>
  </p:clrMapOvr>
  <mc:AlternateContent xmlns:mc="http://schemas.openxmlformats.org/markup-compatibility/2006" xmlns:p14="http://schemas.microsoft.com/office/powerpoint/2010/main">
    <mc:Choice Requires="p14">
      <p:transition spd="slow" p14:dur="1400" advTm="6868">
        <p14:doors dir="vert"/>
      </p:transition>
    </mc:Choice>
    <mc:Fallback xmlns="">
      <p:transition spd="slow" advTm="6868">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2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0000">
                                          <p:cBhvr additive="base">
                                            <p:cTn id="7"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20000">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20000">
                                      <p:stCondLst>
                                        <p:cond delay="200"/>
                                      </p:stCondLst>
                                      <p:childTnLst>
                                        <p:set>
                                          <p:cBhvr>
                                            <p:cTn id="14" dur="1" fill="hold">
                                              <p:stCondLst>
                                                <p:cond delay="0"/>
                                              </p:stCondLst>
                                            </p:cTn>
                                            <p:tgtEl>
                                              <p:spTgt spid="7"/>
                                            </p:tgtEl>
                                            <p:attrNameLst>
                                              <p:attrName>style.visibility</p:attrName>
                                            </p:attrNameLst>
                                          </p:cBhvr>
                                          <p:to>
                                            <p:strVal val="visible"/>
                                          </p:to>
                                        </p:set>
                                        <p:anim calcmode="lin" valueType="num" p14:bounceEnd="20000">
                                          <p:cBhvr additive="base">
                                            <p:cTn id="15"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14:presetBounceEnd="20000">
                                      <p:stCondLst>
                                        <p:cond delay="300"/>
                                      </p:stCondLst>
                                      <p:childTnLst>
                                        <p:set>
                                          <p:cBhvr>
                                            <p:cTn id="18" dur="1" fill="hold">
                                              <p:stCondLst>
                                                <p:cond delay="0"/>
                                              </p:stCondLst>
                                            </p:cTn>
                                            <p:tgtEl>
                                              <p:spTgt spid="6"/>
                                            </p:tgtEl>
                                            <p:attrNameLst>
                                              <p:attrName>style.visibility</p:attrName>
                                            </p:attrNameLst>
                                          </p:cBhvr>
                                          <p:to>
                                            <p:strVal val="visible"/>
                                          </p:to>
                                        </p:set>
                                        <p:anim calcmode="lin" valueType="num" p14:bounceEnd="20000">
                                          <p:cBhvr additive="base">
                                            <p:cTn id="19"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1" fill="hold" grpId="0" nodeType="withEffect" p14:presetBounceEnd="20000">
                                      <p:stCondLst>
                                        <p:cond delay="400"/>
                                      </p:stCondLst>
                                      <p:childTnLst>
                                        <p:set>
                                          <p:cBhvr>
                                            <p:cTn id="22" dur="1" fill="hold">
                                              <p:stCondLst>
                                                <p:cond delay="0"/>
                                              </p:stCondLst>
                                            </p:cTn>
                                            <p:tgtEl>
                                              <p:spTgt spid="2"/>
                                            </p:tgtEl>
                                            <p:attrNameLst>
                                              <p:attrName>style.visibility</p:attrName>
                                            </p:attrNameLst>
                                          </p:cBhvr>
                                          <p:to>
                                            <p:strVal val="visible"/>
                                          </p:to>
                                        </p:set>
                                        <p:anim calcmode="lin" valueType="num" p14:bounceEnd="20000">
                                          <p:cBhvr additive="base">
                                            <p:cTn id="23"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24" dur="500" fill="hold"/>
                                            <p:tgtEl>
                                              <p:spTgt spid="2"/>
                                            </p:tgtEl>
                                            <p:attrNameLst>
                                              <p:attrName>ppt_y</p:attrName>
                                            </p:attrNameLst>
                                          </p:cBhvr>
                                          <p:tavLst>
                                            <p:tav tm="0">
                                              <p:val>
                                                <p:strVal val="0-#ppt_h/2"/>
                                              </p:val>
                                            </p:tav>
                                            <p:tav tm="100000">
                                              <p:val>
                                                <p:strVal val="#ppt_y"/>
                                              </p:val>
                                            </p:tav>
                                          </p:tavLst>
                                        </p:anim>
                                      </p:childTnLst>
                                    </p:cTn>
                                  </p:par>
                                </p:childTnLst>
                              </p:cTn>
                            </p:par>
                            <p:par>
                              <p:cTn id="25" fill="hold">
                                <p:stCondLst>
                                  <p:cond delay="900"/>
                                </p:stCondLst>
                                <p:childTnLst>
                                  <p:par>
                                    <p:cTn id="26" presetID="49" presetClass="entr" presetSubtype="0" decel="100000"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p:cTn id="28" dur="2000" fill="hold"/>
                                            <p:tgtEl>
                                              <p:spTgt spid="47"/>
                                            </p:tgtEl>
                                            <p:attrNameLst>
                                              <p:attrName>ppt_w</p:attrName>
                                            </p:attrNameLst>
                                          </p:cBhvr>
                                          <p:tavLst>
                                            <p:tav tm="0">
                                              <p:val>
                                                <p:fltVal val="0"/>
                                              </p:val>
                                            </p:tav>
                                            <p:tav tm="100000">
                                              <p:val>
                                                <p:strVal val="#ppt_w"/>
                                              </p:val>
                                            </p:tav>
                                          </p:tavLst>
                                        </p:anim>
                                        <p:anim calcmode="lin" valueType="num">
                                          <p:cBhvr>
                                            <p:cTn id="29" dur="2000" fill="hold"/>
                                            <p:tgtEl>
                                              <p:spTgt spid="47"/>
                                            </p:tgtEl>
                                            <p:attrNameLst>
                                              <p:attrName>ppt_h</p:attrName>
                                            </p:attrNameLst>
                                          </p:cBhvr>
                                          <p:tavLst>
                                            <p:tav tm="0">
                                              <p:val>
                                                <p:fltVal val="0"/>
                                              </p:val>
                                            </p:tav>
                                            <p:tav tm="100000">
                                              <p:val>
                                                <p:strVal val="#ppt_h"/>
                                              </p:val>
                                            </p:tav>
                                          </p:tavLst>
                                        </p:anim>
                                        <p:anim calcmode="lin" valueType="num">
                                          <p:cBhvr>
                                            <p:cTn id="30" dur="2000" fill="hold"/>
                                            <p:tgtEl>
                                              <p:spTgt spid="47"/>
                                            </p:tgtEl>
                                            <p:attrNameLst>
                                              <p:attrName>style.rotation</p:attrName>
                                            </p:attrNameLst>
                                          </p:cBhvr>
                                          <p:tavLst>
                                            <p:tav tm="0">
                                              <p:val>
                                                <p:fltVal val="360"/>
                                              </p:val>
                                            </p:tav>
                                            <p:tav tm="100000">
                                              <p:val>
                                                <p:fltVal val="0"/>
                                              </p:val>
                                            </p:tav>
                                          </p:tavLst>
                                        </p:anim>
                                        <p:animEffect transition="in" filter="fade">
                                          <p:cBhvr>
                                            <p:cTn id="31" dur="2000"/>
                                            <p:tgtEl>
                                              <p:spTgt spid="47"/>
                                            </p:tgtEl>
                                          </p:cBhvr>
                                        </p:animEffect>
                                      </p:childTnLst>
                                    </p:cTn>
                                  </p:par>
                                </p:childTnLst>
                              </p:cTn>
                            </p:par>
                            <p:par>
                              <p:cTn id="32" fill="hold">
                                <p:stCondLst>
                                  <p:cond delay="2900"/>
                                </p:stCondLst>
                                <p:childTnLst>
                                  <p:par>
                                    <p:cTn id="33" presetID="23" presetClass="entr" presetSubtype="36"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p:cTn id="35" dur="300" fill="hold"/>
                                            <p:tgtEl>
                                              <p:spTgt spid="44"/>
                                            </p:tgtEl>
                                            <p:attrNameLst>
                                              <p:attrName>ppt_w</p:attrName>
                                            </p:attrNameLst>
                                          </p:cBhvr>
                                          <p:tavLst>
                                            <p:tav tm="0">
                                              <p:val>
                                                <p:strVal val="(6*min(max(#ppt_w*#ppt_h,.3),1)-7.4)/-.7*#ppt_w"/>
                                              </p:val>
                                            </p:tav>
                                            <p:tav tm="100000">
                                              <p:val>
                                                <p:strVal val="#ppt_w"/>
                                              </p:val>
                                            </p:tav>
                                          </p:tavLst>
                                        </p:anim>
                                        <p:anim calcmode="lin" valueType="num">
                                          <p:cBhvr>
                                            <p:cTn id="36" dur="300" fill="hold"/>
                                            <p:tgtEl>
                                              <p:spTgt spid="44"/>
                                            </p:tgtEl>
                                            <p:attrNameLst>
                                              <p:attrName>ppt_h</p:attrName>
                                            </p:attrNameLst>
                                          </p:cBhvr>
                                          <p:tavLst>
                                            <p:tav tm="0">
                                              <p:val>
                                                <p:strVal val="(6*min(max(#ppt_w*#ppt_h,.3),1)-7.4)/-.7*#ppt_h"/>
                                              </p:val>
                                            </p:tav>
                                            <p:tav tm="100000">
                                              <p:val>
                                                <p:strVal val="#ppt_h"/>
                                              </p:val>
                                            </p:tav>
                                          </p:tavLst>
                                        </p:anim>
                                        <p:anim calcmode="lin" valueType="num">
                                          <p:cBhvr>
                                            <p:cTn id="37" dur="300" fill="hold"/>
                                            <p:tgtEl>
                                              <p:spTgt spid="44"/>
                                            </p:tgtEl>
                                            <p:attrNameLst>
                                              <p:attrName>ppt_x</p:attrName>
                                            </p:attrNameLst>
                                          </p:cBhvr>
                                          <p:tavLst>
                                            <p:tav tm="0">
                                              <p:val>
                                                <p:fltVal val="0.5"/>
                                              </p:val>
                                            </p:tav>
                                            <p:tav tm="100000">
                                              <p:val>
                                                <p:strVal val="#ppt_x"/>
                                              </p:val>
                                            </p:tav>
                                          </p:tavLst>
                                        </p:anim>
                                        <p:anim calcmode="lin" valueType="num">
                                          <p:cBhvr>
                                            <p:cTn id="38" dur="300" fill="hold"/>
                                            <p:tgtEl>
                                              <p:spTgt spid="44"/>
                                            </p:tgtEl>
                                            <p:attrNameLst>
                                              <p:attrName>ppt_y</p:attrName>
                                            </p:attrNameLst>
                                          </p:cBhvr>
                                          <p:tavLst>
                                            <p:tav tm="0">
                                              <p:val>
                                                <p:strVal val="1+(6*min(max(#ppt_w*#ppt_h,.3),1)-7.4)/-.7*#ppt_h/2"/>
                                              </p:val>
                                            </p:tav>
                                            <p:tav tm="100000">
                                              <p:val>
                                                <p:strVal val="#ppt_y"/>
                                              </p:val>
                                            </p:tav>
                                          </p:tavLst>
                                        </p:anim>
                                      </p:childTnLst>
                                    </p:cTn>
                                  </p:par>
                                </p:childTnLst>
                              </p:cTn>
                            </p:par>
                            <p:par>
                              <p:cTn id="39" fill="hold">
                                <p:stCondLst>
                                  <p:cond delay="3200"/>
                                </p:stCondLst>
                                <p:childTnLst>
                                  <p:par>
                                    <p:cTn id="40" presetID="12" presetClass="entr" presetSubtype="8" fill="hold" grpId="0" nodeType="after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ppt_x</p:attrName>
                                            </p:attrNameLst>
                                          </p:cBhvr>
                                          <p:tavLst>
                                            <p:tav tm="0">
                                              <p:val>
                                                <p:strVal val="#ppt_x-#ppt_w*1.125000"/>
                                              </p:val>
                                            </p:tav>
                                            <p:tav tm="100000">
                                              <p:val>
                                                <p:strVal val="#ppt_x"/>
                                              </p:val>
                                            </p:tav>
                                          </p:tavLst>
                                        </p:anim>
                                        <p:animEffect transition="in" filter="wipe(right)">
                                          <p:cBhvr>
                                            <p:cTn id="43" dur="500"/>
                                            <p:tgtEl>
                                              <p:spTgt spid="46"/>
                                            </p:tgtEl>
                                          </p:cBhvr>
                                        </p:animEffect>
                                      </p:childTnLst>
                                    </p:cTn>
                                  </p:par>
                                  <p:par>
                                    <p:cTn id="44" presetID="12" presetClass="entr" presetSubtype="2"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p:tgtEl>
                                              <p:spTgt spid="45"/>
                                            </p:tgtEl>
                                            <p:attrNameLst>
                                              <p:attrName>ppt_x</p:attrName>
                                            </p:attrNameLst>
                                          </p:cBhvr>
                                          <p:tavLst>
                                            <p:tav tm="0">
                                              <p:val>
                                                <p:strVal val="#ppt_x+#ppt_w*1.125000"/>
                                              </p:val>
                                            </p:tav>
                                            <p:tav tm="100000">
                                              <p:val>
                                                <p:strVal val="#ppt_x"/>
                                              </p:val>
                                            </p:tav>
                                          </p:tavLst>
                                        </p:anim>
                                        <p:animEffect transition="in" filter="wipe(left)">
                                          <p:cBhvr>
                                            <p:cTn id="47" dur="500"/>
                                            <p:tgtEl>
                                              <p:spTgt spid="45"/>
                                            </p:tgtEl>
                                          </p:cBhvr>
                                        </p:animEffect>
                                      </p:childTnLst>
                                    </p:cTn>
                                  </p:par>
                                </p:childTnLst>
                              </p:cTn>
                            </p:par>
                            <p:par>
                              <p:cTn id="48" fill="hold">
                                <p:stCondLst>
                                  <p:cond delay="3700"/>
                                </p:stCondLst>
                                <p:childTnLst>
                                  <p:par>
                                    <p:cTn id="49" presetID="42" presetClass="entr" presetSubtype="0" fill="hold" grpId="0" nodeType="afterEffect">
                                      <p:stCondLst>
                                        <p:cond delay="0"/>
                                      </p:stCondLst>
                                      <p:childTnLst>
                                        <p:set>
                                          <p:cBhvr>
                                            <p:cTn id="50" dur="1" fill="hold">
                                              <p:stCondLst>
                                                <p:cond delay="0"/>
                                              </p:stCondLst>
                                            </p:cTn>
                                            <p:tgtEl>
                                              <p:spTgt spid="48"/>
                                            </p:tgtEl>
                                            <p:attrNameLst>
                                              <p:attrName>style.visibility</p:attrName>
                                            </p:attrNameLst>
                                          </p:cBhvr>
                                          <p:to>
                                            <p:strVal val="visible"/>
                                          </p:to>
                                        </p:set>
                                        <p:animEffect transition="in" filter="fade">
                                          <p:cBhvr>
                                            <p:cTn id="51" dur="1000"/>
                                            <p:tgtEl>
                                              <p:spTgt spid="48"/>
                                            </p:tgtEl>
                                          </p:cBhvr>
                                        </p:animEffect>
                                        <p:anim calcmode="lin" valueType="num">
                                          <p:cBhvr>
                                            <p:cTn id="52" dur="1000" fill="hold"/>
                                            <p:tgtEl>
                                              <p:spTgt spid="48"/>
                                            </p:tgtEl>
                                            <p:attrNameLst>
                                              <p:attrName>ppt_x</p:attrName>
                                            </p:attrNameLst>
                                          </p:cBhvr>
                                          <p:tavLst>
                                            <p:tav tm="0">
                                              <p:val>
                                                <p:strVal val="#ppt_x"/>
                                              </p:val>
                                            </p:tav>
                                            <p:tav tm="100000">
                                              <p:val>
                                                <p:strVal val="#ppt_x"/>
                                              </p:val>
                                            </p:tav>
                                          </p:tavLst>
                                        </p:anim>
                                        <p:anim calcmode="lin" valueType="num">
                                          <p:cBhvr>
                                            <p:cTn id="53" dur="1000" fill="hold"/>
                                            <p:tgtEl>
                                              <p:spTgt spid="48"/>
                                            </p:tgtEl>
                                            <p:attrNameLst>
                                              <p:attrName>ppt_y</p:attrName>
                                            </p:attrNameLst>
                                          </p:cBhvr>
                                          <p:tavLst>
                                            <p:tav tm="0">
                                              <p:val>
                                                <p:strVal val="#ppt_y+.1"/>
                                              </p:val>
                                            </p:tav>
                                            <p:tav tm="100000">
                                              <p:val>
                                                <p:strVal val="#ppt_y"/>
                                              </p:val>
                                            </p:tav>
                                          </p:tavLst>
                                        </p:anim>
                                      </p:childTnLst>
                                    </p:cTn>
                                  </p:par>
                                </p:childTnLst>
                              </p:cTn>
                            </p:par>
                            <p:par>
                              <p:cTn id="54" fill="hold">
                                <p:stCondLst>
                                  <p:cond delay="47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44" grpId="0" animBg="1"/>
          <p:bldP spid="45" grpId="0" animBg="1"/>
          <p:bldP spid="46" grpId="0" animBg="1"/>
          <p:bldP spid="47" grpId="0" animBg="1"/>
          <p:bldP spid="48" grpId="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3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0-#ppt_h/2"/>
                                              </p:val>
                                            </p:tav>
                                            <p:tav tm="100000">
                                              <p:val>
                                                <p:strVal val="#ppt_y"/>
                                              </p:val>
                                            </p:tav>
                                          </p:tavLst>
                                        </p:anim>
                                      </p:childTnLst>
                                    </p:cTn>
                                  </p:par>
                                </p:childTnLst>
                              </p:cTn>
                            </p:par>
                            <p:par>
                              <p:cTn id="25" fill="hold">
                                <p:stCondLst>
                                  <p:cond delay="900"/>
                                </p:stCondLst>
                                <p:childTnLst>
                                  <p:par>
                                    <p:cTn id="26" presetID="49" presetClass="entr" presetSubtype="0" decel="100000"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p:cTn id="28" dur="2000" fill="hold"/>
                                            <p:tgtEl>
                                              <p:spTgt spid="47"/>
                                            </p:tgtEl>
                                            <p:attrNameLst>
                                              <p:attrName>ppt_w</p:attrName>
                                            </p:attrNameLst>
                                          </p:cBhvr>
                                          <p:tavLst>
                                            <p:tav tm="0">
                                              <p:val>
                                                <p:fltVal val="0"/>
                                              </p:val>
                                            </p:tav>
                                            <p:tav tm="100000">
                                              <p:val>
                                                <p:strVal val="#ppt_w"/>
                                              </p:val>
                                            </p:tav>
                                          </p:tavLst>
                                        </p:anim>
                                        <p:anim calcmode="lin" valueType="num">
                                          <p:cBhvr>
                                            <p:cTn id="29" dur="2000" fill="hold"/>
                                            <p:tgtEl>
                                              <p:spTgt spid="47"/>
                                            </p:tgtEl>
                                            <p:attrNameLst>
                                              <p:attrName>ppt_h</p:attrName>
                                            </p:attrNameLst>
                                          </p:cBhvr>
                                          <p:tavLst>
                                            <p:tav tm="0">
                                              <p:val>
                                                <p:fltVal val="0"/>
                                              </p:val>
                                            </p:tav>
                                            <p:tav tm="100000">
                                              <p:val>
                                                <p:strVal val="#ppt_h"/>
                                              </p:val>
                                            </p:tav>
                                          </p:tavLst>
                                        </p:anim>
                                        <p:anim calcmode="lin" valueType="num">
                                          <p:cBhvr>
                                            <p:cTn id="30" dur="2000" fill="hold"/>
                                            <p:tgtEl>
                                              <p:spTgt spid="47"/>
                                            </p:tgtEl>
                                            <p:attrNameLst>
                                              <p:attrName>style.rotation</p:attrName>
                                            </p:attrNameLst>
                                          </p:cBhvr>
                                          <p:tavLst>
                                            <p:tav tm="0">
                                              <p:val>
                                                <p:fltVal val="360"/>
                                              </p:val>
                                            </p:tav>
                                            <p:tav tm="100000">
                                              <p:val>
                                                <p:fltVal val="0"/>
                                              </p:val>
                                            </p:tav>
                                          </p:tavLst>
                                        </p:anim>
                                        <p:animEffect transition="in" filter="fade">
                                          <p:cBhvr>
                                            <p:cTn id="31" dur="2000"/>
                                            <p:tgtEl>
                                              <p:spTgt spid="47"/>
                                            </p:tgtEl>
                                          </p:cBhvr>
                                        </p:animEffect>
                                      </p:childTnLst>
                                    </p:cTn>
                                  </p:par>
                                </p:childTnLst>
                              </p:cTn>
                            </p:par>
                            <p:par>
                              <p:cTn id="32" fill="hold">
                                <p:stCondLst>
                                  <p:cond delay="2900"/>
                                </p:stCondLst>
                                <p:childTnLst>
                                  <p:par>
                                    <p:cTn id="33" presetID="23" presetClass="entr" presetSubtype="36"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p:cTn id="35" dur="300" fill="hold"/>
                                            <p:tgtEl>
                                              <p:spTgt spid="44"/>
                                            </p:tgtEl>
                                            <p:attrNameLst>
                                              <p:attrName>ppt_w</p:attrName>
                                            </p:attrNameLst>
                                          </p:cBhvr>
                                          <p:tavLst>
                                            <p:tav tm="0">
                                              <p:val>
                                                <p:strVal val="(6*min(max(#ppt_w*#ppt_h,.3),1)-7.4)/-.7*#ppt_w"/>
                                              </p:val>
                                            </p:tav>
                                            <p:tav tm="100000">
                                              <p:val>
                                                <p:strVal val="#ppt_w"/>
                                              </p:val>
                                            </p:tav>
                                          </p:tavLst>
                                        </p:anim>
                                        <p:anim calcmode="lin" valueType="num">
                                          <p:cBhvr>
                                            <p:cTn id="36" dur="300" fill="hold"/>
                                            <p:tgtEl>
                                              <p:spTgt spid="44"/>
                                            </p:tgtEl>
                                            <p:attrNameLst>
                                              <p:attrName>ppt_h</p:attrName>
                                            </p:attrNameLst>
                                          </p:cBhvr>
                                          <p:tavLst>
                                            <p:tav tm="0">
                                              <p:val>
                                                <p:strVal val="(6*min(max(#ppt_w*#ppt_h,.3),1)-7.4)/-.7*#ppt_h"/>
                                              </p:val>
                                            </p:tav>
                                            <p:tav tm="100000">
                                              <p:val>
                                                <p:strVal val="#ppt_h"/>
                                              </p:val>
                                            </p:tav>
                                          </p:tavLst>
                                        </p:anim>
                                        <p:anim calcmode="lin" valueType="num">
                                          <p:cBhvr>
                                            <p:cTn id="37" dur="300" fill="hold"/>
                                            <p:tgtEl>
                                              <p:spTgt spid="44"/>
                                            </p:tgtEl>
                                            <p:attrNameLst>
                                              <p:attrName>ppt_x</p:attrName>
                                            </p:attrNameLst>
                                          </p:cBhvr>
                                          <p:tavLst>
                                            <p:tav tm="0">
                                              <p:val>
                                                <p:fltVal val="0.5"/>
                                              </p:val>
                                            </p:tav>
                                            <p:tav tm="100000">
                                              <p:val>
                                                <p:strVal val="#ppt_x"/>
                                              </p:val>
                                            </p:tav>
                                          </p:tavLst>
                                        </p:anim>
                                        <p:anim calcmode="lin" valueType="num">
                                          <p:cBhvr>
                                            <p:cTn id="38" dur="300" fill="hold"/>
                                            <p:tgtEl>
                                              <p:spTgt spid="44"/>
                                            </p:tgtEl>
                                            <p:attrNameLst>
                                              <p:attrName>ppt_y</p:attrName>
                                            </p:attrNameLst>
                                          </p:cBhvr>
                                          <p:tavLst>
                                            <p:tav tm="0">
                                              <p:val>
                                                <p:strVal val="1+(6*min(max(#ppt_w*#ppt_h,.3),1)-7.4)/-.7*#ppt_h/2"/>
                                              </p:val>
                                            </p:tav>
                                            <p:tav tm="100000">
                                              <p:val>
                                                <p:strVal val="#ppt_y"/>
                                              </p:val>
                                            </p:tav>
                                          </p:tavLst>
                                        </p:anim>
                                      </p:childTnLst>
                                    </p:cTn>
                                  </p:par>
                                </p:childTnLst>
                              </p:cTn>
                            </p:par>
                            <p:par>
                              <p:cTn id="39" fill="hold">
                                <p:stCondLst>
                                  <p:cond delay="3200"/>
                                </p:stCondLst>
                                <p:childTnLst>
                                  <p:par>
                                    <p:cTn id="40" presetID="12" presetClass="entr" presetSubtype="8" fill="hold" grpId="0" nodeType="after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ppt_x</p:attrName>
                                            </p:attrNameLst>
                                          </p:cBhvr>
                                          <p:tavLst>
                                            <p:tav tm="0">
                                              <p:val>
                                                <p:strVal val="#ppt_x-#ppt_w*1.125000"/>
                                              </p:val>
                                            </p:tav>
                                            <p:tav tm="100000">
                                              <p:val>
                                                <p:strVal val="#ppt_x"/>
                                              </p:val>
                                            </p:tav>
                                          </p:tavLst>
                                        </p:anim>
                                        <p:animEffect transition="in" filter="wipe(right)">
                                          <p:cBhvr>
                                            <p:cTn id="43" dur="500"/>
                                            <p:tgtEl>
                                              <p:spTgt spid="46"/>
                                            </p:tgtEl>
                                          </p:cBhvr>
                                        </p:animEffect>
                                      </p:childTnLst>
                                    </p:cTn>
                                  </p:par>
                                  <p:par>
                                    <p:cTn id="44" presetID="12" presetClass="entr" presetSubtype="2"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p:tgtEl>
                                              <p:spTgt spid="45"/>
                                            </p:tgtEl>
                                            <p:attrNameLst>
                                              <p:attrName>ppt_x</p:attrName>
                                            </p:attrNameLst>
                                          </p:cBhvr>
                                          <p:tavLst>
                                            <p:tav tm="0">
                                              <p:val>
                                                <p:strVal val="#ppt_x+#ppt_w*1.125000"/>
                                              </p:val>
                                            </p:tav>
                                            <p:tav tm="100000">
                                              <p:val>
                                                <p:strVal val="#ppt_x"/>
                                              </p:val>
                                            </p:tav>
                                          </p:tavLst>
                                        </p:anim>
                                        <p:animEffect transition="in" filter="wipe(left)">
                                          <p:cBhvr>
                                            <p:cTn id="47" dur="500"/>
                                            <p:tgtEl>
                                              <p:spTgt spid="45"/>
                                            </p:tgtEl>
                                          </p:cBhvr>
                                        </p:animEffect>
                                      </p:childTnLst>
                                    </p:cTn>
                                  </p:par>
                                </p:childTnLst>
                              </p:cTn>
                            </p:par>
                            <p:par>
                              <p:cTn id="48" fill="hold">
                                <p:stCondLst>
                                  <p:cond delay="3700"/>
                                </p:stCondLst>
                                <p:childTnLst>
                                  <p:par>
                                    <p:cTn id="49" presetID="42" presetClass="entr" presetSubtype="0" fill="hold" grpId="0" nodeType="afterEffect">
                                      <p:stCondLst>
                                        <p:cond delay="0"/>
                                      </p:stCondLst>
                                      <p:childTnLst>
                                        <p:set>
                                          <p:cBhvr>
                                            <p:cTn id="50" dur="1" fill="hold">
                                              <p:stCondLst>
                                                <p:cond delay="0"/>
                                              </p:stCondLst>
                                            </p:cTn>
                                            <p:tgtEl>
                                              <p:spTgt spid="48"/>
                                            </p:tgtEl>
                                            <p:attrNameLst>
                                              <p:attrName>style.visibility</p:attrName>
                                            </p:attrNameLst>
                                          </p:cBhvr>
                                          <p:to>
                                            <p:strVal val="visible"/>
                                          </p:to>
                                        </p:set>
                                        <p:animEffect transition="in" filter="fade">
                                          <p:cBhvr>
                                            <p:cTn id="51" dur="1000"/>
                                            <p:tgtEl>
                                              <p:spTgt spid="48"/>
                                            </p:tgtEl>
                                          </p:cBhvr>
                                        </p:animEffect>
                                        <p:anim calcmode="lin" valueType="num">
                                          <p:cBhvr>
                                            <p:cTn id="52" dur="1000" fill="hold"/>
                                            <p:tgtEl>
                                              <p:spTgt spid="48"/>
                                            </p:tgtEl>
                                            <p:attrNameLst>
                                              <p:attrName>ppt_x</p:attrName>
                                            </p:attrNameLst>
                                          </p:cBhvr>
                                          <p:tavLst>
                                            <p:tav tm="0">
                                              <p:val>
                                                <p:strVal val="#ppt_x"/>
                                              </p:val>
                                            </p:tav>
                                            <p:tav tm="100000">
                                              <p:val>
                                                <p:strVal val="#ppt_x"/>
                                              </p:val>
                                            </p:tav>
                                          </p:tavLst>
                                        </p:anim>
                                        <p:anim calcmode="lin" valueType="num">
                                          <p:cBhvr>
                                            <p:cTn id="53" dur="1000" fill="hold"/>
                                            <p:tgtEl>
                                              <p:spTgt spid="48"/>
                                            </p:tgtEl>
                                            <p:attrNameLst>
                                              <p:attrName>ppt_y</p:attrName>
                                            </p:attrNameLst>
                                          </p:cBhvr>
                                          <p:tavLst>
                                            <p:tav tm="0">
                                              <p:val>
                                                <p:strVal val="#ppt_y+.1"/>
                                              </p:val>
                                            </p:tav>
                                            <p:tav tm="100000">
                                              <p:val>
                                                <p:strVal val="#ppt_y"/>
                                              </p:val>
                                            </p:tav>
                                          </p:tavLst>
                                        </p:anim>
                                      </p:childTnLst>
                                    </p:cTn>
                                  </p:par>
                                </p:childTnLst>
                              </p:cTn>
                            </p:par>
                            <p:par>
                              <p:cTn id="54" fill="hold">
                                <p:stCondLst>
                                  <p:cond delay="47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44" grpId="0" animBg="1"/>
          <p:bldP spid="45" grpId="0" animBg="1"/>
          <p:bldP spid="46" grpId="0" animBg="1"/>
          <p:bldP spid="47" grpId="0" animBg="1"/>
          <p:bldP spid="48" grpId="0"/>
          <p:bldP spid="49"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燕尾形 45"/>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47" name="燕尾形 46"/>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48" name="直接连接符 47"/>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7"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pic>
        <p:nvPicPr>
          <p:cNvPr id="32" name="图片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2854" y="1755671"/>
            <a:ext cx="2467757" cy="2318991"/>
          </a:xfrm>
          <a:prstGeom prst="rect">
            <a:avLst/>
          </a:prstGeom>
        </p:spPr>
      </p:pic>
      <p:sp>
        <p:nvSpPr>
          <p:cNvPr id="33" name="矩形 32"/>
          <p:cNvSpPr/>
          <p:nvPr/>
        </p:nvSpPr>
        <p:spPr>
          <a:xfrm>
            <a:off x="1116683" y="2659326"/>
            <a:ext cx="1107655" cy="369218"/>
          </a:xfrm>
          <a:prstGeom prst="rect">
            <a:avLst/>
          </a:prstGeom>
        </p:spPr>
        <p:txBody>
          <a:bodyPr wrap="none">
            <a:spAutoFit/>
          </a:bodyPr>
          <a:lstStyle/>
          <a:p>
            <a:pPr algn="ctr">
              <a:defRPr/>
            </a:pPr>
            <a:r>
              <a:rPr lang="zh-CN" altLang="en-US" sz="1799" dirty="0">
                <a:latin typeface="微软雅黑" panose="020B0503020204020204" pitchFamily="34" charset="-122"/>
                <a:ea typeface="微软雅黑" panose="020B0503020204020204" pitchFamily="34" charset="-122"/>
              </a:rPr>
              <a:t>输入标题</a:t>
            </a:r>
          </a:p>
        </p:txBody>
      </p:sp>
      <p:sp>
        <p:nvSpPr>
          <p:cNvPr id="6" name="弧形 5"/>
          <p:cNvSpPr/>
          <p:nvPr/>
        </p:nvSpPr>
        <p:spPr>
          <a:xfrm>
            <a:off x="-107076" y="1467727"/>
            <a:ext cx="3535685" cy="2959690"/>
          </a:xfrm>
          <a:prstGeom prst="arc">
            <a:avLst>
              <a:gd name="adj1" fmla="val 17167381"/>
              <a:gd name="adj2" fmla="val 4037981"/>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99"/>
          </a:p>
        </p:txBody>
      </p:sp>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10755" y="1011575"/>
            <a:ext cx="2842931" cy="960052"/>
          </a:xfrm>
          <a:prstGeom prst="rect">
            <a:avLst/>
          </a:prstGeom>
        </p:spPr>
      </p:pic>
      <p:sp>
        <p:nvSpPr>
          <p:cNvPr id="34" name="椭圆 17"/>
          <p:cNvSpPr/>
          <p:nvPr/>
        </p:nvSpPr>
        <p:spPr bwMode="auto">
          <a:xfrm>
            <a:off x="1844922" y="1209075"/>
            <a:ext cx="533233" cy="533233"/>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sp>
        <p:nvSpPr>
          <p:cNvPr id="35" name="矩形 34"/>
          <p:cNvSpPr/>
          <p:nvPr/>
        </p:nvSpPr>
        <p:spPr>
          <a:xfrm>
            <a:off x="1847905" y="1267733"/>
            <a:ext cx="501906" cy="399987"/>
          </a:xfrm>
          <a:prstGeom prst="rect">
            <a:avLst/>
          </a:prstGeom>
        </p:spPr>
        <p:txBody>
          <a:bodyPr wrap="none">
            <a:spAutoFit/>
          </a:bodyPr>
          <a:lstStyle/>
          <a:p>
            <a:pPr algn="ctr">
              <a:defRPr/>
            </a:pPr>
            <a:r>
              <a:rPr lang="en-US" altLang="zh-CN" sz="1999" dirty="0">
                <a:solidFill>
                  <a:schemeClr val="bg1"/>
                </a:solidFill>
                <a:latin typeface="微软雅黑" panose="020B0503020204020204" pitchFamily="34" charset="-122"/>
                <a:ea typeface="微软雅黑" panose="020B0503020204020204" pitchFamily="34" charset="-122"/>
              </a:rPr>
              <a:t>01</a:t>
            </a:r>
            <a:endParaRPr lang="zh-CN" altLang="en-US" sz="1999" dirty="0">
              <a:solidFill>
                <a:schemeClr val="bg1"/>
              </a:solidFill>
              <a:latin typeface="微软雅黑" panose="020B0503020204020204" pitchFamily="34" charset="-122"/>
              <a:ea typeface="微软雅黑" panose="020B0503020204020204" pitchFamily="34" charset="-122"/>
            </a:endParaRPr>
          </a:p>
        </p:txBody>
      </p:sp>
      <p:sp>
        <p:nvSpPr>
          <p:cNvPr id="36" name="TextBox 20"/>
          <p:cNvSpPr txBox="1"/>
          <p:nvPr/>
        </p:nvSpPr>
        <p:spPr bwMode="auto">
          <a:xfrm>
            <a:off x="2538958" y="1179784"/>
            <a:ext cx="1603357"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a:t>
            </a:r>
          </a:p>
        </p:txBody>
      </p:sp>
      <p:pic>
        <p:nvPicPr>
          <p:cNvPr id="37" name="图片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48781" y="1899641"/>
            <a:ext cx="2842931" cy="960052"/>
          </a:xfrm>
          <a:prstGeom prst="rect">
            <a:avLst/>
          </a:prstGeom>
        </p:spPr>
      </p:pic>
      <p:sp>
        <p:nvSpPr>
          <p:cNvPr id="38" name="椭圆 17"/>
          <p:cNvSpPr/>
          <p:nvPr/>
        </p:nvSpPr>
        <p:spPr bwMode="auto">
          <a:xfrm>
            <a:off x="2410962" y="2097141"/>
            <a:ext cx="533233" cy="533233"/>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sp>
        <p:nvSpPr>
          <p:cNvPr id="39" name="矩形 38"/>
          <p:cNvSpPr/>
          <p:nvPr/>
        </p:nvSpPr>
        <p:spPr>
          <a:xfrm>
            <a:off x="2421958" y="2155799"/>
            <a:ext cx="485880" cy="399987"/>
          </a:xfrm>
          <a:prstGeom prst="rect">
            <a:avLst/>
          </a:prstGeom>
        </p:spPr>
        <p:txBody>
          <a:bodyPr wrap="none">
            <a:spAutoFit/>
          </a:bodyPr>
          <a:lstStyle/>
          <a:p>
            <a:pPr algn="ctr">
              <a:defRPr/>
            </a:pPr>
            <a:r>
              <a:rPr lang="en-US" altLang="zh-CN" sz="1999" dirty="0">
                <a:solidFill>
                  <a:schemeClr val="bg1"/>
                </a:solidFill>
                <a:latin typeface="微软雅黑" panose="020B0503020204020204" pitchFamily="34" charset="-122"/>
                <a:ea typeface="微软雅黑" panose="020B0503020204020204" pitchFamily="34" charset="-122"/>
              </a:rPr>
              <a:t>02</a:t>
            </a:r>
            <a:endParaRPr lang="zh-CN" altLang="en-US" sz="1999" dirty="0">
              <a:solidFill>
                <a:schemeClr val="bg1"/>
              </a:solidFill>
              <a:latin typeface="微软雅黑" panose="020B0503020204020204" pitchFamily="34" charset="-122"/>
              <a:ea typeface="微软雅黑" panose="020B0503020204020204" pitchFamily="34" charset="-122"/>
            </a:endParaRPr>
          </a:p>
        </p:txBody>
      </p:sp>
      <p:sp>
        <p:nvSpPr>
          <p:cNvPr id="40" name="TextBox 20"/>
          <p:cNvSpPr txBox="1"/>
          <p:nvPr/>
        </p:nvSpPr>
        <p:spPr bwMode="auto">
          <a:xfrm>
            <a:off x="3176984" y="2067850"/>
            <a:ext cx="1603357"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a:t>
            </a:r>
          </a:p>
        </p:txBody>
      </p:sp>
      <p:pic>
        <p:nvPicPr>
          <p:cNvPr id="41" name="图片 4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664884" y="2811220"/>
            <a:ext cx="2842931" cy="960052"/>
          </a:xfrm>
          <a:prstGeom prst="rect">
            <a:avLst/>
          </a:prstGeom>
        </p:spPr>
      </p:pic>
      <p:sp>
        <p:nvSpPr>
          <p:cNvPr id="42" name="椭圆 17"/>
          <p:cNvSpPr/>
          <p:nvPr/>
        </p:nvSpPr>
        <p:spPr bwMode="auto">
          <a:xfrm>
            <a:off x="2599051" y="3008719"/>
            <a:ext cx="533233" cy="533233"/>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sp>
        <p:nvSpPr>
          <p:cNvPr id="43" name="矩形 42"/>
          <p:cNvSpPr/>
          <p:nvPr/>
        </p:nvSpPr>
        <p:spPr>
          <a:xfrm>
            <a:off x="2610047" y="3067378"/>
            <a:ext cx="485880" cy="399987"/>
          </a:xfrm>
          <a:prstGeom prst="rect">
            <a:avLst/>
          </a:prstGeom>
        </p:spPr>
        <p:txBody>
          <a:bodyPr wrap="none">
            <a:spAutoFit/>
          </a:bodyPr>
          <a:lstStyle/>
          <a:p>
            <a:pPr algn="ctr">
              <a:defRPr/>
            </a:pPr>
            <a:r>
              <a:rPr lang="en-US" altLang="zh-CN" sz="1999" dirty="0">
                <a:solidFill>
                  <a:schemeClr val="bg1"/>
                </a:solidFill>
                <a:latin typeface="微软雅黑" panose="020B0503020204020204" pitchFamily="34" charset="-122"/>
                <a:ea typeface="微软雅黑" panose="020B0503020204020204" pitchFamily="34" charset="-122"/>
              </a:rPr>
              <a:t>03</a:t>
            </a:r>
            <a:endParaRPr lang="zh-CN" altLang="en-US" sz="1999" dirty="0">
              <a:solidFill>
                <a:schemeClr val="bg1"/>
              </a:solidFill>
              <a:latin typeface="微软雅黑" panose="020B0503020204020204" pitchFamily="34" charset="-122"/>
              <a:ea typeface="微软雅黑" panose="020B0503020204020204" pitchFamily="34" charset="-122"/>
            </a:endParaRPr>
          </a:p>
        </p:txBody>
      </p:sp>
      <p:sp>
        <p:nvSpPr>
          <p:cNvPr id="44" name="TextBox 20"/>
          <p:cNvSpPr txBox="1"/>
          <p:nvPr/>
        </p:nvSpPr>
        <p:spPr bwMode="auto">
          <a:xfrm>
            <a:off x="3293087" y="2979429"/>
            <a:ext cx="1603357"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a:t>
            </a:r>
          </a:p>
        </p:txBody>
      </p:sp>
      <p:pic>
        <p:nvPicPr>
          <p:cNvPr id="45" name="图片 4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17012" y="3771272"/>
            <a:ext cx="2842931" cy="960052"/>
          </a:xfrm>
          <a:prstGeom prst="rect">
            <a:avLst/>
          </a:prstGeom>
        </p:spPr>
      </p:pic>
      <p:sp>
        <p:nvSpPr>
          <p:cNvPr id="49" name="椭圆 17"/>
          <p:cNvSpPr/>
          <p:nvPr/>
        </p:nvSpPr>
        <p:spPr bwMode="auto">
          <a:xfrm>
            <a:off x="1879193" y="3968771"/>
            <a:ext cx="533233" cy="533233"/>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sp>
        <p:nvSpPr>
          <p:cNvPr id="50" name="矩形 49"/>
          <p:cNvSpPr/>
          <p:nvPr/>
        </p:nvSpPr>
        <p:spPr>
          <a:xfrm>
            <a:off x="1890189" y="4027429"/>
            <a:ext cx="485880" cy="399987"/>
          </a:xfrm>
          <a:prstGeom prst="rect">
            <a:avLst/>
          </a:prstGeom>
        </p:spPr>
        <p:txBody>
          <a:bodyPr wrap="none">
            <a:spAutoFit/>
          </a:bodyPr>
          <a:lstStyle/>
          <a:p>
            <a:pPr algn="ctr">
              <a:defRPr/>
            </a:pPr>
            <a:r>
              <a:rPr lang="en-US" altLang="zh-CN" sz="1999" dirty="0">
                <a:solidFill>
                  <a:schemeClr val="bg1"/>
                </a:solidFill>
                <a:latin typeface="微软雅黑" panose="020B0503020204020204" pitchFamily="34" charset="-122"/>
                <a:ea typeface="微软雅黑" panose="020B0503020204020204" pitchFamily="34" charset="-122"/>
              </a:rPr>
              <a:t>04</a:t>
            </a:r>
            <a:endParaRPr lang="zh-CN" altLang="en-US" sz="1999" dirty="0">
              <a:solidFill>
                <a:schemeClr val="bg1"/>
              </a:solidFill>
              <a:latin typeface="微软雅黑" panose="020B0503020204020204" pitchFamily="34" charset="-122"/>
              <a:ea typeface="微软雅黑" panose="020B0503020204020204" pitchFamily="34" charset="-122"/>
            </a:endParaRPr>
          </a:p>
        </p:txBody>
      </p:sp>
      <p:sp>
        <p:nvSpPr>
          <p:cNvPr id="51" name="TextBox 20"/>
          <p:cNvSpPr txBox="1"/>
          <p:nvPr/>
        </p:nvSpPr>
        <p:spPr bwMode="auto">
          <a:xfrm>
            <a:off x="2645215" y="3939480"/>
            <a:ext cx="1603357"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a:t>
            </a:r>
          </a:p>
        </p:txBody>
      </p:sp>
      <p:sp>
        <p:nvSpPr>
          <p:cNvPr id="52" name="矩形 51"/>
          <p:cNvSpPr/>
          <p:nvPr/>
        </p:nvSpPr>
        <p:spPr bwMode="auto">
          <a:xfrm>
            <a:off x="6140566" y="949589"/>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53" name="直接连接符 52"/>
          <p:cNvCxnSpPr/>
          <p:nvPr/>
        </p:nvCxnSpPr>
        <p:spPr bwMode="auto">
          <a:xfrm>
            <a:off x="6082770" y="1186449"/>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6307956" y="916077"/>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66" name="TextBox 20"/>
          <p:cNvSpPr txBox="1"/>
          <p:nvPr/>
        </p:nvSpPr>
        <p:spPr bwMode="auto">
          <a:xfrm>
            <a:off x="5970014" y="1234896"/>
            <a:ext cx="2201275" cy="3484495"/>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单击此处添加段落文本单击此处添加段落文本单击此处添加段落文本单击此处添加段落文本单击此处添加段落文本单击此处添加段落文本单击此处添加段落文本单击此处添加段落文本单击此处添加段落文本单击此处添加段落文本单击此处添加段落文本单击此处添加段落文本单击此处添加段落文本单击此处添加段落文本</a:t>
            </a:r>
          </a:p>
        </p:txBody>
      </p:sp>
    </p:spTree>
    <p:extLst>
      <p:ext uri="{BB962C8B-B14F-4D97-AF65-F5344CB8AC3E}">
        <p14:creationId xmlns:p14="http://schemas.microsoft.com/office/powerpoint/2010/main" val="2625528518"/>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250" fill="hold"/>
                                        <p:tgtEl>
                                          <p:spTgt spid="46"/>
                                        </p:tgtEl>
                                        <p:attrNameLst>
                                          <p:attrName>ppt_x</p:attrName>
                                        </p:attrNameLst>
                                      </p:cBhvr>
                                      <p:tavLst>
                                        <p:tav tm="0">
                                          <p:val>
                                            <p:strVal val="0-#ppt_w/2"/>
                                          </p:val>
                                        </p:tav>
                                        <p:tav tm="100000">
                                          <p:val>
                                            <p:strVal val="#ppt_x"/>
                                          </p:val>
                                        </p:tav>
                                      </p:tavLst>
                                    </p:anim>
                                    <p:anim calcmode="lin" valueType="num">
                                      <p:cBhvr additive="base">
                                        <p:cTn id="8" dur="25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additive="base">
                                        <p:cTn id="12" dur="250" fill="hold"/>
                                        <p:tgtEl>
                                          <p:spTgt spid="47"/>
                                        </p:tgtEl>
                                        <p:attrNameLst>
                                          <p:attrName>ppt_x</p:attrName>
                                        </p:attrNameLst>
                                      </p:cBhvr>
                                      <p:tavLst>
                                        <p:tav tm="0">
                                          <p:val>
                                            <p:strVal val="0-#ppt_w/2"/>
                                          </p:val>
                                        </p:tav>
                                        <p:tav tm="100000">
                                          <p:val>
                                            <p:strVal val="#ppt_x"/>
                                          </p:val>
                                        </p:tav>
                                      </p:tavLst>
                                    </p:anim>
                                    <p:anim calcmode="lin" valueType="num">
                                      <p:cBhvr additive="base">
                                        <p:cTn id="13" dur="250" fill="hold"/>
                                        <p:tgtEl>
                                          <p:spTgt spid="47"/>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fill="hold"/>
                                        <p:tgtEl>
                                          <p:spTgt spid="48"/>
                                        </p:tgtEl>
                                        <p:attrNameLst>
                                          <p:attrName>ppt_x</p:attrName>
                                        </p:attrNameLst>
                                      </p:cBhvr>
                                      <p:tavLst>
                                        <p:tav tm="0">
                                          <p:val>
                                            <p:strVal val="0-#ppt_w/2"/>
                                          </p:val>
                                        </p:tav>
                                        <p:tav tm="100000">
                                          <p:val>
                                            <p:strVal val="#ppt_x"/>
                                          </p:val>
                                        </p:tav>
                                      </p:tavLst>
                                    </p:anim>
                                    <p:anim calcmode="lin" valueType="num">
                                      <p:cBhvr additive="base">
                                        <p:cTn id="18" dur="500" fill="hold"/>
                                        <p:tgtEl>
                                          <p:spTgt spid="48"/>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0-#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500" fill="hold"/>
                                        <p:tgtEl>
                                          <p:spTgt spid="32"/>
                                        </p:tgtEl>
                                        <p:attrNameLst>
                                          <p:attrName>ppt_w</p:attrName>
                                        </p:attrNameLst>
                                      </p:cBhvr>
                                      <p:tavLst>
                                        <p:tav tm="0">
                                          <p:val>
                                            <p:fltVal val="0"/>
                                          </p:val>
                                        </p:tav>
                                        <p:tav tm="100000">
                                          <p:val>
                                            <p:strVal val="#ppt_w"/>
                                          </p:val>
                                        </p:tav>
                                      </p:tavLst>
                                    </p:anim>
                                    <p:anim calcmode="lin" valueType="num">
                                      <p:cBhvr>
                                        <p:cTn id="28" dur="500" fill="hold"/>
                                        <p:tgtEl>
                                          <p:spTgt spid="32"/>
                                        </p:tgtEl>
                                        <p:attrNameLst>
                                          <p:attrName>ppt_h</p:attrName>
                                        </p:attrNameLst>
                                      </p:cBhvr>
                                      <p:tavLst>
                                        <p:tav tm="0">
                                          <p:val>
                                            <p:fltVal val="0"/>
                                          </p:val>
                                        </p:tav>
                                        <p:tav tm="100000">
                                          <p:val>
                                            <p:strVal val="#ppt_h"/>
                                          </p:val>
                                        </p:tav>
                                      </p:tavLst>
                                    </p:anim>
                                    <p:animEffect transition="in" filter="fade">
                                      <p:cBhvr>
                                        <p:cTn id="29" dur="500"/>
                                        <p:tgtEl>
                                          <p:spTgt spid="32"/>
                                        </p:tgtEl>
                                      </p:cBhvr>
                                    </p:animEffect>
                                  </p:childTnLst>
                                </p:cTn>
                              </p:par>
                            </p:childTnLst>
                          </p:cTn>
                        </p:par>
                        <p:par>
                          <p:cTn id="30" fill="hold">
                            <p:stCondLst>
                              <p:cond delay="2000"/>
                            </p:stCondLst>
                            <p:childTnLst>
                              <p:par>
                                <p:cTn id="31" presetID="14" presetClass="entr" presetSubtype="1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randombar(horizontal)">
                                      <p:cBhvr>
                                        <p:cTn id="33" dur="500"/>
                                        <p:tgtEl>
                                          <p:spTgt spid="33"/>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up)">
                                      <p:cBhvr>
                                        <p:cTn id="37" dur="500"/>
                                        <p:tgtEl>
                                          <p:spTgt spid="6"/>
                                        </p:tgtEl>
                                      </p:cBhvr>
                                    </p:animEffect>
                                  </p:childTnLst>
                                </p:cTn>
                              </p:par>
                            </p:childTnLst>
                          </p:cTn>
                        </p:par>
                        <p:par>
                          <p:cTn id="38" fill="hold">
                            <p:stCondLst>
                              <p:cond delay="4000"/>
                            </p:stCondLst>
                            <p:childTnLst>
                              <p:par>
                                <p:cTn id="39" presetID="53" presetClass="entr" presetSubtype="16"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p:cTn id="41" dur="500" fill="hold"/>
                                        <p:tgtEl>
                                          <p:spTgt spid="34"/>
                                        </p:tgtEl>
                                        <p:attrNameLst>
                                          <p:attrName>ppt_w</p:attrName>
                                        </p:attrNameLst>
                                      </p:cBhvr>
                                      <p:tavLst>
                                        <p:tav tm="0">
                                          <p:val>
                                            <p:fltVal val="0"/>
                                          </p:val>
                                        </p:tav>
                                        <p:tav tm="100000">
                                          <p:val>
                                            <p:strVal val="#ppt_w"/>
                                          </p:val>
                                        </p:tav>
                                      </p:tavLst>
                                    </p:anim>
                                    <p:anim calcmode="lin" valueType="num">
                                      <p:cBhvr>
                                        <p:cTn id="42" dur="500" fill="hold"/>
                                        <p:tgtEl>
                                          <p:spTgt spid="34"/>
                                        </p:tgtEl>
                                        <p:attrNameLst>
                                          <p:attrName>ppt_h</p:attrName>
                                        </p:attrNameLst>
                                      </p:cBhvr>
                                      <p:tavLst>
                                        <p:tav tm="0">
                                          <p:val>
                                            <p:fltVal val="0"/>
                                          </p:val>
                                        </p:tav>
                                        <p:tav tm="100000">
                                          <p:val>
                                            <p:strVal val="#ppt_h"/>
                                          </p:val>
                                        </p:tav>
                                      </p:tavLst>
                                    </p:anim>
                                    <p:animEffect transition="in" filter="fade">
                                      <p:cBhvr>
                                        <p:cTn id="43" dur="500"/>
                                        <p:tgtEl>
                                          <p:spTgt spid="34"/>
                                        </p:tgtEl>
                                      </p:cBhvr>
                                    </p:animEffect>
                                  </p:childTnLst>
                                </p:cTn>
                              </p:par>
                            </p:childTnLst>
                          </p:cTn>
                        </p:par>
                        <p:par>
                          <p:cTn id="44" fill="hold">
                            <p:stCondLst>
                              <p:cond delay="4500"/>
                            </p:stCondLst>
                            <p:childTnLst>
                              <p:par>
                                <p:cTn id="45" presetID="14" presetClass="entr" presetSubtype="10" fill="hold" grpId="0"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randombar(horizontal)">
                                      <p:cBhvr>
                                        <p:cTn id="47" dur="500"/>
                                        <p:tgtEl>
                                          <p:spTgt spid="35"/>
                                        </p:tgtEl>
                                      </p:cBhvr>
                                    </p:animEffect>
                                  </p:childTnLst>
                                </p:cTn>
                              </p:par>
                            </p:childTnLst>
                          </p:cTn>
                        </p:par>
                        <p:par>
                          <p:cTn id="48" fill="hold">
                            <p:stCondLst>
                              <p:cond delay="5000"/>
                            </p:stCondLst>
                            <p:childTnLst>
                              <p:par>
                                <p:cTn id="49" presetID="2" presetClass="entr" presetSubtype="8"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500" fill="hold"/>
                                        <p:tgtEl>
                                          <p:spTgt spid="5"/>
                                        </p:tgtEl>
                                        <p:attrNameLst>
                                          <p:attrName>ppt_x</p:attrName>
                                        </p:attrNameLst>
                                      </p:cBhvr>
                                      <p:tavLst>
                                        <p:tav tm="0">
                                          <p:val>
                                            <p:strVal val="0-#ppt_w/2"/>
                                          </p:val>
                                        </p:tav>
                                        <p:tav tm="100000">
                                          <p:val>
                                            <p:strVal val="#ppt_x"/>
                                          </p:val>
                                        </p:tav>
                                      </p:tavLst>
                                    </p:anim>
                                    <p:anim calcmode="lin" valueType="num">
                                      <p:cBhvr additive="base">
                                        <p:cTn id="52" dur="500" fill="hold"/>
                                        <p:tgtEl>
                                          <p:spTgt spid="5"/>
                                        </p:tgtEl>
                                        <p:attrNameLst>
                                          <p:attrName>ppt_y</p:attrName>
                                        </p:attrNameLst>
                                      </p:cBhvr>
                                      <p:tavLst>
                                        <p:tav tm="0">
                                          <p:val>
                                            <p:strVal val="#ppt_y"/>
                                          </p:val>
                                        </p:tav>
                                        <p:tav tm="100000">
                                          <p:val>
                                            <p:strVal val="#ppt_y"/>
                                          </p:val>
                                        </p:tav>
                                      </p:tavLst>
                                    </p:anim>
                                  </p:childTnLst>
                                </p:cTn>
                              </p:par>
                            </p:childTnLst>
                          </p:cTn>
                        </p:par>
                        <p:par>
                          <p:cTn id="53" fill="hold">
                            <p:stCondLst>
                              <p:cond delay="5500"/>
                            </p:stCondLst>
                            <p:childTnLst>
                              <p:par>
                                <p:cTn id="54" presetID="42" presetClass="entr" presetSubtype="0"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fade">
                                      <p:cBhvr>
                                        <p:cTn id="56" dur="1000"/>
                                        <p:tgtEl>
                                          <p:spTgt spid="36"/>
                                        </p:tgtEl>
                                      </p:cBhvr>
                                    </p:animEffect>
                                    <p:anim calcmode="lin" valueType="num">
                                      <p:cBhvr>
                                        <p:cTn id="57" dur="1000" fill="hold"/>
                                        <p:tgtEl>
                                          <p:spTgt spid="36"/>
                                        </p:tgtEl>
                                        <p:attrNameLst>
                                          <p:attrName>ppt_x</p:attrName>
                                        </p:attrNameLst>
                                      </p:cBhvr>
                                      <p:tavLst>
                                        <p:tav tm="0">
                                          <p:val>
                                            <p:strVal val="#ppt_x"/>
                                          </p:val>
                                        </p:tav>
                                        <p:tav tm="100000">
                                          <p:val>
                                            <p:strVal val="#ppt_x"/>
                                          </p:val>
                                        </p:tav>
                                      </p:tavLst>
                                    </p:anim>
                                    <p:anim calcmode="lin" valueType="num">
                                      <p:cBhvr>
                                        <p:cTn id="58" dur="1000" fill="hold"/>
                                        <p:tgtEl>
                                          <p:spTgt spid="36"/>
                                        </p:tgtEl>
                                        <p:attrNameLst>
                                          <p:attrName>ppt_y</p:attrName>
                                        </p:attrNameLst>
                                      </p:cBhvr>
                                      <p:tavLst>
                                        <p:tav tm="0">
                                          <p:val>
                                            <p:strVal val="#ppt_y+.1"/>
                                          </p:val>
                                        </p:tav>
                                        <p:tav tm="100000">
                                          <p:val>
                                            <p:strVal val="#ppt_y"/>
                                          </p:val>
                                        </p:tav>
                                      </p:tavLst>
                                    </p:anim>
                                  </p:childTnLst>
                                </p:cTn>
                              </p:par>
                            </p:childTnLst>
                          </p:cTn>
                        </p:par>
                        <p:par>
                          <p:cTn id="59" fill="hold">
                            <p:stCondLst>
                              <p:cond delay="6500"/>
                            </p:stCondLst>
                            <p:childTnLst>
                              <p:par>
                                <p:cTn id="60" presetID="53" presetClass="entr" presetSubtype="16"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 calcmode="lin" valueType="num">
                                      <p:cBhvr>
                                        <p:cTn id="62" dur="500" fill="hold"/>
                                        <p:tgtEl>
                                          <p:spTgt spid="38"/>
                                        </p:tgtEl>
                                        <p:attrNameLst>
                                          <p:attrName>ppt_w</p:attrName>
                                        </p:attrNameLst>
                                      </p:cBhvr>
                                      <p:tavLst>
                                        <p:tav tm="0">
                                          <p:val>
                                            <p:fltVal val="0"/>
                                          </p:val>
                                        </p:tav>
                                        <p:tav tm="100000">
                                          <p:val>
                                            <p:strVal val="#ppt_w"/>
                                          </p:val>
                                        </p:tav>
                                      </p:tavLst>
                                    </p:anim>
                                    <p:anim calcmode="lin" valueType="num">
                                      <p:cBhvr>
                                        <p:cTn id="63" dur="500" fill="hold"/>
                                        <p:tgtEl>
                                          <p:spTgt spid="38"/>
                                        </p:tgtEl>
                                        <p:attrNameLst>
                                          <p:attrName>ppt_h</p:attrName>
                                        </p:attrNameLst>
                                      </p:cBhvr>
                                      <p:tavLst>
                                        <p:tav tm="0">
                                          <p:val>
                                            <p:fltVal val="0"/>
                                          </p:val>
                                        </p:tav>
                                        <p:tav tm="100000">
                                          <p:val>
                                            <p:strVal val="#ppt_h"/>
                                          </p:val>
                                        </p:tav>
                                      </p:tavLst>
                                    </p:anim>
                                    <p:animEffect transition="in" filter="fade">
                                      <p:cBhvr>
                                        <p:cTn id="64" dur="500"/>
                                        <p:tgtEl>
                                          <p:spTgt spid="38"/>
                                        </p:tgtEl>
                                      </p:cBhvr>
                                    </p:animEffect>
                                  </p:childTnLst>
                                </p:cTn>
                              </p:par>
                            </p:childTnLst>
                          </p:cTn>
                        </p:par>
                        <p:par>
                          <p:cTn id="65" fill="hold">
                            <p:stCondLst>
                              <p:cond delay="7000"/>
                            </p:stCondLst>
                            <p:childTnLst>
                              <p:par>
                                <p:cTn id="66" presetID="14" presetClass="entr" presetSubtype="10" fill="hold" grpId="0" nodeType="after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randombar(horizontal)">
                                      <p:cBhvr>
                                        <p:cTn id="68" dur="500"/>
                                        <p:tgtEl>
                                          <p:spTgt spid="39"/>
                                        </p:tgtEl>
                                      </p:cBhvr>
                                    </p:animEffect>
                                  </p:childTnLst>
                                </p:cTn>
                              </p:par>
                            </p:childTnLst>
                          </p:cTn>
                        </p:par>
                        <p:par>
                          <p:cTn id="69" fill="hold">
                            <p:stCondLst>
                              <p:cond delay="7500"/>
                            </p:stCondLst>
                            <p:childTnLst>
                              <p:par>
                                <p:cTn id="70" presetID="2" presetClass="entr" presetSubtype="8" fill="hold"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additive="base">
                                        <p:cTn id="72" dur="500" fill="hold"/>
                                        <p:tgtEl>
                                          <p:spTgt spid="37"/>
                                        </p:tgtEl>
                                        <p:attrNameLst>
                                          <p:attrName>ppt_x</p:attrName>
                                        </p:attrNameLst>
                                      </p:cBhvr>
                                      <p:tavLst>
                                        <p:tav tm="0">
                                          <p:val>
                                            <p:strVal val="0-#ppt_w/2"/>
                                          </p:val>
                                        </p:tav>
                                        <p:tav tm="100000">
                                          <p:val>
                                            <p:strVal val="#ppt_x"/>
                                          </p:val>
                                        </p:tav>
                                      </p:tavLst>
                                    </p:anim>
                                    <p:anim calcmode="lin" valueType="num">
                                      <p:cBhvr additive="base">
                                        <p:cTn id="73" dur="500" fill="hold"/>
                                        <p:tgtEl>
                                          <p:spTgt spid="37"/>
                                        </p:tgtEl>
                                        <p:attrNameLst>
                                          <p:attrName>ppt_y</p:attrName>
                                        </p:attrNameLst>
                                      </p:cBhvr>
                                      <p:tavLst>
                                        <p:tav tm="0">
                                          <p:val>
                                            <p:strVal val="#ppt_y"/>
                                          </p:val>
                                        </p:tav>
                                        <p:tav tm="100000">
                                          <p:val>
                                            <p:strVal val="#ppt_y"/>
                                          </p:val>
                                        </p:tav>
                                      </p:tavLst>
                                    </p:anim>
                                  </p:childTnLst>
                                </p:cTn>
                              </p:par>
                            </p:childTnLst>
                          </p:cTn>
                        </p:par>
                        <p:par>
                          <p:cTn id="74" fill="hold">
                            <p:stCondLst>
                              <p:cond delay="8000"/>
                            </p:stCondLst>
                            <p:childTnLst>
                              <p:par>
                                <p:cTn id="75" presetID="42" presetClass="entr" presetSubtype="0"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fade">
                                      <p:cBhvr>
                                        <p:cTn id="77" dur="1000"/>
                                        <p:tgtEl>
                                          <p:spTgt spid="40"/>
                                        </p:tgtEl>
                                      </p:cBhvr>
                                    </p:animEffect>
                                    <p:anim calcmode="lin" valueType="num">
                                      <p:cBhvr>
                                        <p:cTn id="78" dur="1000" fill="hold"/>
                                        <p:tgtEl>
                                          <p:spTgt spid="40"/>
                                        </p:tgtEl>
                                        <p:attrNameLst>
                                          <p:attrName>ppt_x</p:attrName>
                                        </p:attrNameLst>
                                      </p:cBhvr>
                                      <p:tavLst>
                                        <p:tav tm="0">
                                          <p:val>
                                            <p:strVal val="#ppt_x"/>
                                          </p:val>
                                        </p:tav>
                                        <p:tav tm="100000">
                                          <p:val>
                                            <p:strVal val="#ppt_x"/>
                                          </p:val>
                                        </p:tav>
                                      </p:tavLst>
                                    </p:anim>
                                    <p:anim calcmode="lin" valueType="num">
                                      <p:cBhvr>
                                        <p:cTn id="79" dur="1000" fill="hold"/>
                                        <p:tgtEl>
                                          <p:spTgt spid="40"/>
                                        </p:tgtEl>
                                        <p:attrNameLst>
                                          <p:attrName>ppt_y</p:attrName>
                                        </p:attrNameLst>
                                      </p:cBhvr>
                                      <p:tavLst>
                                        <p:tav tm="0">
                                          <p:val>
                                            <p:strVal val="#ppt_y+.1"/>
                                          </p:val>
                                        </p:tav>
                                        <p:tav tm="100000">
                                          <p:val>
                                            <p:strVal val="#ppt_y"/>
                                          </p:val>
                                        </p:tav>
                                      </p:tavLst>
                                    </p:anim>
                                  </p:childTnLst>
                                </p:cTn>
                              </p:par>
                            </p:childTnLst>
                          </p:cTn>
                        </p:par>
                        <p:par>
                          <p:cTn id="80" fill="hold">
                            <p:stCondLst>
                              <p:cond delay="9000"/>
                            </p:stCondLst>
                            <p:childTnLst>
                              <p:par>
                                <p:cTn id="81" presetID="53" presetClass="entr" presetSubtype="16" fill="hold" grpId="0" nodeType="afterEffect">
                                  <p:stCondLst>
                                    <p:cond delay="0"/>
                                  </p:stCondLst>
                                  <p:childTnLst>
                                    <p:set>
                                      <p:cBhvr>
                                        <p:cTn id="82" dur="1" fill="hold">
                                          <p:stCondLst>
                                            <p:cond delay="0"/>
                                          </p:stCondLst>
                                        </p:cTn>
                                        <p:tgtEl>
                                          <p:spTgt spid="42"/>
                                        </p:tgtEl>
                                        <p:attrNameLst>
                                          <p:attrName>style.visibility</p:attrName>
                                        </p:attrNameLst>
                                      </p:cBhvr>
                                      <p:to>
                                        <p:strVal val="visible"/>
                                      </p:to>
                                    </p:set>
                                    <p:anim calcmode="lin" valueType="num">
                                      <p:cBhvr>
                                        <p:cTn id="83" dur="500" fill="hold"/>
                                        <p:tgtEl>
                                          <p:spTgt spid="42"/>
                                        </p:tgtEl>
                                        <p:attrNameLst>
                                          <p:attrName>ppt_w</p:attrName>
                                        </p:attrNameLst>
                                      </p:cBhvr>
                                      <p:tavLst>
                                        <p:tav tm="0">
                                          <p:val>
                                            <p:fltVal val="0"/>
                                          </p:val>
                                        </p:tav>
                                        <p:tav tm="100000">
                                          <p:val>
                                            <p:strVal val="#ppt_w"/>
                                          </p:val>
                                        </p:tav>
                                      </p:tavLst>
                                    </p:anim>
                                    <p:anim calcmode="lin" valueType="num">
                                      <p:cBhvr>
                                        <p:cTn id="84" dur="500" fill="hold"/>
                                        <p:tgtEl>
                                          <p:spTgt spid="42"/>
                                        </p:tgtEl>
                                        <p:attrNameLst>
                                          <p:attrName>ppt_h</p:attrName>
                                        </p:attrNameLst>
                                      </p:cBhvr>
                                      <p:tavLst>
                                        <p:tav tm="0">
                                          <p:val>
                                            <p:fltVal val="0"/>
                                          </p:val>
                                        </p:tav>
                                        <p:tav tm="100000">
                                          <p:val>
                                            <p:strVal val="#ppt_h"/>
                                          </p:val>
                                        </p:tav>
                                      </p:tavLst>
                                    </p:anim>
                                    <p:animEffect transition="in" filter="fade">
                                      <p:cBhvr>
                                        <p:cTn id="85" dur="500"/>
                                        <p:tgtEl>
                                          <p:spTgt spid="42"/>
                                        </p:tgtEl>
                                      </p:cBhvr>
                                    </p:animEffect>
                                  </p:childTnLst>
                                </p:cTn>
                              </p:par>
                            </p:childTnLst>
                          </p:cTn>
                        </p:par>
                        <p:par>
                          <p:cTn id="86" fill="hold">
                            <p:stCondLst>
                              <p:cond delay="9500"/>
                            </p:stCondLst>
                            <p:childTnLst>
                              <p:par>
                                <p:cTn id="87" presetID="14" presetClass="entr" presetSubtype="10" fill="hold" grpId="0" nodeType="after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randombar(horizontal)">
                                      <p:cBhvr>
                                        <p:cTn id="89" dur="500"/>
                                        <p:tgtEl>
                                          <p:spTgt spid="43"/>
                                        </p:tgtEl>
                                      </p:cBhvr>
                                    </p:animEffect>
                                  </p:childTnLst>
                                </p:cTn>
                              </p:par>
                            </p:childTnLst>
                          </p:cTn>
                        </p:par>
                        <p:par>
                          <p:cTn id="90" fill="hold">
                            <p:stCondLst>
                              <p:cond delay="10000"/>
                            </p:stCondLst>
                            <p:childTnLst>
                              <p:par>
                                <p:cTn id="91" presetID="2" presetClass="entr" presetSubtype="8" fill="hold" nodeType="afterEffect">
                                  <p:stCondLst>
                                    <p:cond delay="0"/>
                                  </p:stCondLst>
                                  <p:childTnLst>
                                    <p:set>
                                      <p:cBhvr>
                                        <p:cTn id="92" dur="1" fill="hold">
                                          <p:stCondLst>
                                            <p:cond delay="0"/>
                                          </p:stCondLst>
                                        </p:cTn>
                                        <p:tgtEl>
                                          <p:spTgt spid="41"/>
                                        </p:tgtEl>
                                        <p:attrNameLst>
                                          <p:attrName>style.visibility</p:attrName>
                                        </p:attrNameLst>
                                      </p:cBhvr>
                                      <p:to>
                                        <p:strVal val="visible"/>
                                      </p:to>
                                    </p:set>
                                    <p:anim calcmode="lin" valueType="num">
                                      <p:cBhvr additive="base">
                                        <p:cTn id="93" dur="500" fill="hold"/>
                                        <p:tgtEl>
                                          <p:spTgt spid="41"/>
                                        </p:tgtEl>
                                        <p:attrNameLst>
                                          <p:attrName>ppt_x</p:attrName>
                                        </p:attrNameLst>
                                      </p:cBhvr>
                                      <p:tavLst>
                                        <p:tav tm="0">
                                          <p:val>
                                            <p:strVal val="0-#ppt_w/2"/>
                                          </p:val>
                                        </p:tav>
                                        <p:tav tm="100000">
                                          <p:val>
                                            <p:strVal val="#ppt_x"/>
                                          </p:val>
                                        </p:tav>
                                      </p:tavLst>
                                    </p:anim>
                                    <p:anim calcmode="lin" valueType="num">
                                      <p:cBhvr additive="base">
                                        <p:cTn id="94" dur="500" fill="hold"/>
                                        <p:tgtEl>
                                          <p:spTgt spid="41"/>
                                        </p:tgtEl>
                                        <p:attrNameLst>
                                          <p:attrName>ppt_y</p:attrName>
                                        </p:attrNameLst>
                                      </p:cBhvr>
                                      <p:tavLst>
                                        <p:tav tm="0">
                                          <p:val>
                                            <p:strVal val="#ppt_y"/>
                                          </p:val>
                                        </p:tav>
                                        <p:tav tm="100000">
                                          <p:val>
                                            <p:strVal val="#ppt_y"/>
                                          </p:val>
                                        </p:tav>
                                      </p:tavLst>
                                    </p:anim>
                                  </p:childTnLst>
                                </p:cTn>
                              </p:par>
                            </p:childTnLst>
                          </p:cTn>
                        </p:par>
                        <p:par>
                          <p:cTn id="95" fill="hold">
                            <p:stCondLst>
                              <p:cond delay="10500"/>
                            </p:stCondLst>
                            <p:childTnLst>
                              <p:par>
                                <p:cTn id="96" presetID="42" presetClass="entr" presetSubtype="0" fill="hold" grpId="0" nodeType="afterEffect">
                                  <p:stCondLst>
                                    <p:cond delay="0"/>
                                  </p:stCondLst>
                                  <p:childTnLst>
                                    <p:set>
                                      <p:cBhvr>
                                        <p:cTn id="97" dur="1" fill="hold">
                                          <p:stCondLst>
                                            <p:cond delay="0"/>
                                          </p:stCondLst>
                                        </p:cTn>
                                        <p:tgtEl>
                                          <p:spTgt spid="44"/>
                                        </p:tgtEl>
                                        <p:attrNameLst>
                                          <p:attrName>style.visibility</p:attrName>
                                        </p:attrNameLst>
                                      </p:cBhvr>
                                      <p:to>
                                        <p:strVal val="visible"/>
                                      </p:to>
                                    </p:set>
                                    <p:animEffect transition="in" filter="fade">
                                      <p:cBhvr>
                                        <p:cTn id="98" dur="1000"/>
                                        <p:tgtEl>
                                          <p:spTgt spid="44"/>
                                        </p:tgtEl>
                                      </p:cBhvr>
                                    </p:animEffect>
                                    <p:anim calcmode="lin" valueType="num">
                                      <p:cBhvr>
                                        <p:cTn id="99" dur="1000" fill="hold"/>
                                        <p:tgtEl>
                                          <p:spTgt spid="44"/>
                                        </p:tgtEl>
                                        <p:attrNameLst>
                                          <p:attrName>ppt_x</p:attrName>
                                        </p:attrNameLst>
                                      </p:cBhvr>
                                      <p:tavLst>
                                        <p:tav tm="0">
                                          <p:val>
                                            <p:strVal val="#ppt_x"/>
                                          </p:val>
                                        </p:tav>
                                        <p:tav tm="100000">
                                          <p:val>
                                            <p:strVal val="#ppt_x"/>
                                          </p:val>
                                        </p:tav>
                                      </p:tavLst>
                                    </p:anim>
                                    <p:anim calcmode="lin" valueType="num">
                                      <p:cBhvr>
                                        <p:cTn id="100" dur="1000" fill="hold"/>
                                        <p:tgtEl>
                                          <p:spTgt spid="44"/>
                                        </p:tgtEl>
                                        <p:attrNameLst>
                                          <p:attrName>ppt_y</p:attrName>
                                        </p:attrNameLst>
                                      </p:cBhvr>
                                      <p:tavLst>
                                        <p:tav tm="0">
                                          <p:val>
                                            <p:strVal val="#ppt_y+.1"/>
                                          </p:val>
                                        </p:tav>
                                        <p:tav tm="100000">
                                          <p:val>
                                            <p:strVal val="#ppt_y"/>
                                          </p:val>
                                        </p:tav>
                                      </p:tavLst>
                                    </p:anim>
                                  </p:childTnLst>
                                </p:cTn>
                              </p:par>
                            </p:childTnLst>
                          </p:cTn>
                        </p:par>
                        <p:par>
                          <p:cTn id="101" fill="hold">
                            <p:stCondLst>
                              <p:cond delay="11500"/>
                            </p:stCondLst>
                            <p:childTnLst>
                              <p:par>
                                <p:cTn id="102" presetID="53" presetClass="entr" presetSubtype="16" fill="hold" grpId="0" nodeType="afterEffect">
                                  <p:stCondLst>
                                    <p:cond delay="0"/>
                                  </p:stCondLst>
                                  <p:childTnLst>
                                    <p:set>
                                      <p:cBhvr>
                                        <p:cTn id="103" dur="1" fill="hold">
                                          <p:stCondLst>
                                            <p:cond delay="0"/>
                                          </p:stCondLst>
                                        </p:cTn>
                                        <p:tgtEl>
                                          <p:spTgt spid="49"/>
                                        </p:tgtEl>
                                        <p:attrNameLst>
                                          <p:attrName>style.visibility</p:attrName>
                                        </p:attrNameLst>
                                      </p:cBhvr>
                                      <p:to>
                                        <p:strVal val="visible"/>
                                      </p:to>
                                    </p:set>
                                    <p:anim calcmode="lin" valueType="num">
                                      <p:cBhvr>
                                        <p:cTn id="104" dur="500" fill="hold"/>
                                        <p:tgtEl>
                                          <p:spTgt spid="49"/>
                                        </p:tgtEl>
                                        <p:attrNameLst>
                                          <p:attrName>ppt_w</p:attrName>
                                        </p:attrNameLst>
                                      </p:cBhvr>
                                      <p:tavLst>
                                        <p:tav tm="0">
                                          <p:val>
                                            <p:fltVal val="0"/>
                                          </p:val>
                                        </p:tav>
                                        <p:tav tm="100000">
                                          <p:val>
                                            <p:strVal val="#ppt_w"/>
                                          </p:val>
                                        </p:tav>
                                      </p:tavLst>
                                    </p:anim>
                                    <p:anim calcmode="lin" valueType="num">
                                      <p:cBhvr>
                                        <p:cTn id="105" dur="500" fill="hold"/>
                                        <p:tgtEl>
                                          <p:spTgt spid="49"/>
                                        </p:tgtEl>
                                        <p:attrNameLst>
                                          <p:attrName>ppt_h</p:attrName>
                                        </p:attrNameLst>
                                      </p:cBhvr>
                                      <p:tavLst>
                                        <p:tav tm="0">
                                          <p:val>
                                            <p:fltVal val="0"/>
                                          </p:val>
                                        </p:tav>
                                        <p:tav tm="100000">
                                          <p:val>
                                            <p:strVal val="#ppt_h"/>
                                          </p:val>
                                        </p:tav>
                                      </p:tavLst>
                                    </p:anim>
                                    <p:animEffect transition="in" filter="fade">
                                      <p:cBhvr>
                                        <p:cTn id="106" dur="500"/>
                                        <p:tgtEl>
                                          <p:spTgt spid="49"/>
                                        </p:tgtEl>
                                      </p:cBhvr>
                                    </p:animEffect>
                                  </p:childTnLst>
                                </p:cTn>
                              </p:par>
                            </p:childTnLst>
                          </p:cTn>
                        </p:par>
                        <p:par>
                          <p:cTn id="107" fill="hold">
                            <p:stCondLst>
                              <p:cond delay="12000"/>
                            </p:stCondLst>
                            <p:childTnLst>
                              <p:par>
                                <p:cTn id="108" presetID="14" presetClass="entr" presetSubtype="10" fill="hold" grpId="0" nodeType="afterEffect">
                                  <p:stCondLst>
                                    <p:cond delay="0"/>
                                  </p:stCondLst>
                                  <p:childTnLst>
                                    <p:set>
                                      <p:cBhvr>
                                        <p:cTn id="109" dur="1" fill="hold">
                                          <p:stCondLst>
                                            <p:cond delay="0"/>
                                          </p:stCondLst>
                                        </p:cTn>
                                        <p:tgtEl>
                                          <p:spTgt spid="50"/>
                                        </p:tgtEl>
                                        <p:attrNameLst>
                                          <p:attrName>style.visibility</p:attrName>
                                        </p:attrNameLst>
                                      </p:cBhvr>
                                      <p:to>
                                        <p:strVal val="visible"/>
                                      </p:to>
                                    </p:set>
                                    <p:animEffect transition="in" filter="randombar(horizontal)">
                                      <p:cBhvr>
                                        <p:cTn id="110" dur="500"/>
                                        <p:tgtEl>
                                          <p:spTgt spid="50"/>
                                        </p:tgtEl>
                                      </p:cBhvr>
                                    </p:animEffect>
                                  </p:childTnLst>
                                </p:cTn>
                              </p:par>
                            </p:childTnLst>
                          </p:cTn>
                        </p:par>
                        <p:par>
                          <p:cTn id="111" fill="hold">
                            <p:stCondLst>
                              <p:cond delay="12500"/>
                            </p:stCondLst>
                            <p:childTnLst>
                              <p:par>
                                <p:cTn id="112" presetID="2" presetClass="entr" presetSubtype="8" fill="hold" nodeType="afterEffect">
                                  <p:stCondLst>
                                    <p:cond delay="0"/>
                                  </p:stCondLst>
                                  <p:childTnLst>
                                    <p:set>
                                      <p:cBhvr>
                                        <p:cTn id="113" dur="1" fill="hold">
                                          <p:stCondLst>
                                            <p:cond delay="0"/>
                                          </p:stCondLst>
                                        </p:cTn>
                                        <p:tgtEl>
                                          <p:spTgt spid="45"/>
                                        </p:tgtEl>
                                        <p:attrNameLst>
                                          <p:attrName>style.visibility</p:attrName>
                                        </p:attrNameLst>
                                      </p:cBhvr>
                                      <p:to>
                                        <p:strVal val="visible"/>
                                      </p:to>
                                    </p:set>
                                    <p:anim calcmode="lin" valueType="num">
                                      <p:cBhvr additive="base">
                                        <p:cTn id="114" dur="500" fill="hold"/>
                                        <p:tgtEl>
                                          <p:spTgt spid="45"/>
                                        </p:tgtEl>
                                        <p:attrNameLst>
                                          <p:attrName>ppt_x</p:attrName>
                                        </p:attrNameLst>
                                      </p:cBhvr>
                                      <p:tavLst>
                                        <p:tav tm="0">
                                          <p:val>
                                            <p:strVal val="0-#ppt_w/2"/>
                                          </p:val>
                                        </p:tav>
                                        <p:tav tm="100000">
                                          <p:val>
                                            <p:strVal val="#ppt_x"/>
                                          </p:val>
                                        </p:tav>
                                      </p:tavLst>
                                    </p:anim>
                                    <p:anim calcmode="lin" valueType="num">
                                      <p:cBhvr additive="base">
                                        <p:cTn id="115" dur="500" fill="hold"/>
                                        <p:tgtEl>
                                          <p:spTgt spid="45"/>
                                        </p:tgtEl>
                                        <p:attrNameLst>
                                          <p:attrName>ppt_y</p:attrName>
                                        </p:attrNameLst>
                                      </p:cBhvr>
                                      <p:tavLst>
                                        <p:tav tm="0">
                                          <p:val>
                                            <p:strVal val="#ppt_y"/>
                                          </p:val>
                                        </p:tav>
                                        <p:tav tm="100000">
                                          <p:val>
                                            <p:strVal val="#ppt_y"/>
                                          </p:val>
                                        </p:tav>
                                      </p:tavLst>
                                    </p:anim>
                                  </p:childTnLst>
                                </p:cTn>
                              </p:par>
                            </p:childTnLst>
                          </p:cTn>
                        </p:par>
                        <p:par>
                          <p:cTn id="116" fill="hold">
                            <p:stCondLst>
                              <p:cond delay="13000"/>
                            </p:stCondLst>
                            <p:childTnLst>
                              <p:par>
                                <p:cTn id="117" presetID="42" presetClass="entr" presetSubtype="0" fill="hold" grpId="0" nodeType="afterEffect">
                                  <p:stCondLst>
                                    <p:cond delay="0"/>
                                  </p:stCondLst>
                                  <p:childTnLst>
                                    <p:set>
                                      <p:cBhvr>
                                        <p:cTn id="118" dur="1" fill="hold">
                                          <p:stCondLst>
                                            <p:cond delay="0"/>
                                          </p:stCondLst>
                                        </p:cTn>
                                        <p:tgtEl>
                                          <p:spTgt spid="51"/>
                                        </p:tgtEl>
                                        <p:attrNameLst>
                                          <p:attrName>style.visibility</p:attrName>
                                        </p:attrNameLst>
                                      </p:cBhvr>
                                      <p:to>
                                        <p:strVal val="visible"/>
                                      </p:to>
                                    </p:set>
                                    <p:animEffect transition="in" filter="fade">
                                      <p:cBhvr>
                                        <p:cTn id="119" dur="1000"/>
                                        <p:tgtEl>
                                          <p:spTgt spid="51"/>
                                        </p:tgtEl>
                                      </p:cBhvr>
                                    </p:animEffect>
                                    <p:anim calcmode="lin" valueType="num">
                                      <p:cBhvr>
                                        <p:cTn id="120" dur="1000" fill="hold"/>
                                        <p:tgtEl>
                                          <p:spTgt spid="51"/>
                                        </p:tgtEl>
                                        <p:attrNameLst>
                                          <p:attrName>ppt_x</p:attrName>
                                        </p:attrNameLst>
                                      </p:cBhvr>
                                      <p:tavLst>
                                        <p:tav tm="0">
                                          <p:val>
                                            <p:strVal val="#ppt_x"/>
                                          </p:val>
                                        </p:tav>
                                        <p:tav tm="100000">
                                          <p:val>
                                            <p:strVal val="#ppt_x"/>
                                          </p:val>
                                        </p:tav>
                                      </p:tavLst>
                                    </p:anim>
                                    <p:anim calcmode="lin" valueType="num">
                                      <p:cBhvr>
                                        <p:cTn id="121" dur="1000" fill="hold"/>
                                        <p:tgtEl>
                                          <p:spTgt spid="51"/>
                                        </p:tgtEl>
                                        <p:attrNameLst>
                                          <p:attrName>ppt_y</p:attrName>
                                        </p:attrNameLst>
                                      </p:cBhvr>
                                      <p:tavLst>
                                        <p:tav tm="0">
                                          <p:val>
                                            <p:strVal val="#ppt_y+.1"/>
                                          </p:val>
                                        </p:tav>
                                        <p:tav tm="100000">
                                          <p:val>
                                            <p:strVal val="#ppt_y"/>
                                          </p:val>
                                        </p:tav>
                                      </p:tavLst>
                                    </p:anim>
                                  </p:childTnLst>
                                </p:cTn>
                              </p:par>
                            </p:childTnLst>
                          </p:cTn>
                        </p:par>
                        <p:par>
                          <p:cTn id="122" fill="hold">
                            <p:stCondLst>
                              <p:cond delay="14000"/>
                            </p:stCondLst>
                            <p:childTnLst>
                              <p:par>
                                <p:cTn id="123" presetID="53" presetClass="entr" presetSubtype="16" fill="hold" grpId="0" nodeType="afterEffect">
                                  <p:stCondLst>
                                    <p:cond delay="0"/>
                                  </p:stCondLst>
                                  <p:childTnLst>
                                    <p:set>
                                      <p:cBhvr>
                                        <p:cTn id="124" dur="1" fill="hold">
                                          <p:stCondLst>
                                            <p:cond delay="0"/>
                                          </p:stCondLst>
                                        </p:cTn>
                                        <p:tgtEl>
                                          <p:spTgt spid="52"/>
                                        </p:tgtEl>
                                        <p:attrNameLst>
                                          <p:attrName>style.visibility</p:attrName>
                                        </p:attrNameLst>
                                      </p:cBhvr>
                                      <p:to>
                                        <p:strVal val="visible"/>
                                      </p:to>
                                    </p:set>
                                    <p:anim calcmode="lin" valueType="num">
                                      <p:cBhvr>
                                        <p:cTn id="125" dur="500" fill="hold"/>
                                        <p:tgtEl>
                                          <p:spTgt spid="52"/>
                                        </p:tgtEl>
                                        <p:attrNameLst>
                                          <p:attrName>ppt_w</p:attrName>
                                        </p:attrNameLst>
                                      </p:cBhvr>
                                      <p:tavLst>
                                        <p:tav tm="0">
                                          <p:val>
                                            <p:fltVal val="0"/>
                                          </p:val>
                                        </p:tav>
                                        <p:tav tm="100000">
                                          <p:val>
                                            <p:strVal val="#ppt_w"/>
                                          </p:val>
                                        </p:tav>
                                      </p:tavLst>
                                    </p:anim>
                                    <p:anim calcmode="lin" valueType="num">
                                      <p:cBhvr>
                                        <p:cTn id="126" dur="500" fill="hold"/>
                                        <p:tgtEl>
                                          <p:spTgt spid="52"/>
                                        </p:tgtEl>
                                        <p:attrNameLst>
                                          <p:attrName>ppt_h</p:attrName>
                                        </p:attrNameLst>
                                      </p:cBhvr>
                                      <p:tavLst>
                                        <p:tav tm="0">
                                          <p:val>
                                            <p:fltVal val="0"/>
                                          </p:val>
                                        </p:tav>
                                        <p:tav tm="100000">
                                          <p:val>
                                            <p:strVal val="#ppt_h"/>
                                          </p:val>
                                        </p:tav>
                                      </p:tavLst>
                                    </p:anim>
                                    <p:animEffect transition="in" filter="fade">
                                      <p:cBhvr>
                                        <p:cTn id="127" dur="500"/>
                                        <p:tgtEl>
                                          <p:spTgt spid="52"/>
                                        </p:tgtEl>
                                      </p:cBhvr>
                                    </p:animEffect>
                                  </p:childTnLst>
                                </p:cTn>
                              </p:par>
                              <p:par>
                                <p:cTn id="128" presetID="2" presetClass="entr" presetSubtype="6" fill="hold" nodeType="withEffect">
                                  <p:stCondLst>
                                    <p:cond delay="0"/>
                                  </p:stCondLst>
                                  <p:childTnLst>
                                    <p:set>
                                      <p:cBhvr>
                                        <p:cTn id="129" dur="1" fill="hold">
                                          <p:stCondLst>
                                            <p:cond delay="0"/>
                                          </p:stCondLst>
                                        </p:cTn>
                                        <p:tgtEl>
                                          <p:spTgt spid="53"/>
                                        </p:tgtEl>
                                        <p:attrNameLst>
                                          <p:attrName>style.visibility</p:attrName>
                                        </p:attrNameLst>
                                      </p:cBhvr>
                                      <p:to>
                                        <p:strVal val="visible"/>
                                      </p:to>
                                    </p:set>
                                    <p:anim calcmode="lin" valueType="num">
                                      <p:cBhvr additive="base">
                                        <p:cTn id="130" dur="500" fill="hold"/>
                                        <p:tgtEl>
                                          <p:spTgt spid="53"/>
                                        </p:tgtEl>
                                        <p:attrNameLst>
                                          <p:attrName>ppt_x</p:attrName>
                                        </p:attrNameLst>
                                      </p:cBhvr>
                                      <p:tavLst>
                                        <p:tav tm="0">
                                          <p:val>
                                            <p:strVal val="1+#ppt_w/2"/>
                                          </p:val>
                                        </p:tav>
                                        <p:tav tm="100000">
                                          <p:val>
                                            <p:strVal val="#ppt_x"/>
                                          </p:val>
                                        </p:tav>
                                      </p:tavLst>
                                    </p:anim>
                                    <p:anim calcmode="lin" valueType="num">
                                      <p:cBhvr additive="base">
                                        <p:cTn id="131" dur="500" fill="hold"/>
                                        <p:tgtEl>
                                          <p:spTgt spid="53"/>
                                        </p:tgtEl>
                                        <p:attrNameLst>
                                          <p:attrName>ppt_y</p:attrName>
                                        </p:attrNameLst>
                                      </p:cBhvr>
                                      <p:tavLst>
                                        <p:tav tm="0">
                                          <p:val>
                                            <p:strVal val="1+#ppt_h/2"/>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54"/>
                                        </p:tgtEl>
                                        <p:attrNameLst>
                                          <p:attrName>style.visibility</p:attrName>
                                        </p:attrNameLst>
                                      </p:cBhvr>
                                      <p:to>
                                        <p:strVal val="visible"/>
                                      </p:to>
                                    </p:set>
                                    <p:anim calcmode="lin" valueType="num">
                                      <p:cBhvr additive="base">
                                        <p:cTn id="134" dur="500" fill="hold"/>
                                        <p:tgtEl>
                                          <p:spTgt spid="54"/>
                                        </p:tgtEl>
                                        <p:attrNameLst>
                                          <p:attrName>ppt_x</p:attrName>
                                        </p:attrNameLst>
                                      </p:cBhvr>
                                      <p:tavLst>
                                        <p:tav tm="0">
                                          <p:val>
                                            <p:strVal val="1+#ppt_w/2"/>
                                          </p:val>
                                        </p:tav>
                                        <p:tav tm="100000">
                                          <p:val>
                                            <p:strVal val="#ppt_x"/>
                                          </p:val>
                                        </p:tav>
                                      </p:tavLst>
                                    </p:anim>
                                    <p:anim calcmode="lin" valueType="num">
                                      <p:cBhvr additive="base">
                                        <p:cTn id="135" dur="500" fill="hold"/>
                                        <p:tgtEl>
                                          <p:spTgt spid="54"/>
                                        </p:tgtEl>
                                        <p:attrNameLst>
                                          <p:attrName>ppt_y</p:attrName>
                                        </p:attrNameLst>
                                      </p:cBhvr>
                                      <p:tavLst>
                                        <p:tav tm="0">
                                          <p:val>
                                            <p:strVal val="#ppt_y"/>
                                          </p:val>
                                        </p:tav>
                                        <p:tav tm="100000">
                                          <p:val>
                                            <p:strVal val="#ppt_y"/>
                                          </p:val>
                                        </p:tav>
                                      </p:tavLst>
                                    </p:anim>
                                  </p:childTnLst>
                                </p:cTn>
                              </p:par>
                            </p:childTnLst>
                          </p:cTn>
                        </p:par>
                        <p:par>
                          <p:cTn id="136" fill="hold">
                            <p:stCondLst>
                              <p:cond delay="14500"/>
                            </p:stCondLst>
                            <p:childTnLst>
                              <p:par>
                                <p:cTn id="137" presetID="42" presetClass="entr" presetSubtype="0"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Effect transition="in" filter="fade">
                                      <p:cBhvr>
                                        <p:cTn id="139" dur="1000"/>
                                        <p:tgtEl>
                                          <p:spTgt spid="66"/>
                                        </p:tgtEl>
                                      </p:cBhvr>
                                    </p:animEffect>
                                    <p:anim calcmode="lin" valueType="num">
                                      <p:cBhvr>
                                        <p:cTn id="140" dur="1000" fill="hold"/>
                                        <p:tgtEl>
                                          <p:spTgt spid="66"/>
                                        </p:tgtEl>
                                        <p:attrNameLst>
                                          <p:attrName>ppt_x</p:attrName>
                                        </p:attrNameLst>
                                      </p:cBhvr>
                                      <p:tavLst>
                                        <p:tav tm="0">
                                          <p:val>
                                            <p:strVal val="#ppt_x"/>
                                          </p:val>
                                        </p:tav>
                                        <p:tav tm="100000">
                                          <p:val>
                                            <p:strVal val="#ppt_x"/>
                                          </p:val>
                                        </p:tav>
                                      </p:tavLst>
                                    </p:anim>
                                    <p:anim calcmode="lin" valueType="num">
                                      <p:cBhvr>
                                        <p:cTn id="141"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27" grpId="0"/>
      <p:bldP spid="33" grpId="0"/>
      <p:bldP spid="6" grpId="0" animBg="1"/>
      <p:bldP spid="34" grpId="0" animBg="1"/>
      <p:bldP spid="35" grpId="0"/>
      <p:bldP spid="36" grpId="0"/>
      <p:bldP spid="38" grpId="0" animBg="1"/>
      <p:bldP spid="39" grpId="0"/>
      <p:bldP spid="40" grpId="0"/>
      <p:bldP spid="42" grpId="0" animBg="1"/>
      <p:bldP spid="43" grpId="0"/>
      <p:bldP spid="44" grpId="0"/>
      <p:bldP spid="49" grpId="0" animBg="1"/>
      <p:bldP spid="50" grpId="0"/>
      <p:bldP spid="51" grpId="0"/>
      <p:bldP spid="52" grpId="0" animBg="1"/>
      <p:bldP spid="54" grpId="0"/>
      <p:bldP spid="6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677626" y="124234"/>
            <a:ext cx="2310687" cy="460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latin typeface="微软雅黑" pitchFamily="34" charset="-122"/>
                <a:ea typeface="微软雅黑" pitchFamily="34" charset="-122"/>
              </a:rPr>
              <a:t>点击此处添加标题 </a:t>
            </a:r>
          </a:p>
        </p:txBody>
      </p:sp>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586422" y="1218406"/>
            <a:ext cx="1893916" cy="2277325"/>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621700" y="1235136"/>
            <a:ext cx="1893916" cy="2250170"/>
          </a:xfrm>
          <a:prstGeom prst="rect">
            <a:avLst/>
          </a:prstGeom>
        </p:spPr>
      </p:pic>
      <p:pic>
        <p:nvPicPr>
          <p:cNvPr id="5" name="图片 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637301" y="1228664"/>
            <a:ext cx="1893917" cy="2277325"/>
          </a:xfrm>
          <a:prstGeom prst="rect">
            <a:avLst/>
          </a:prstGeom>
        </p:spPr>
      </p:pic>
      <p:pic>
        <p:nvPicPr>
          <p:cNvPr id="6" name="图片 5"/>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68811" y="1200444"/>
            <a:ext cx="2016571" cy="2284861"/>
          </a:xfrm>
          <a:prstGeom prst="rect">
            <a:avLst/>
          </a:prstGeom>
        </p:spPr>
      </p:pic>
      <p:sp>
        <p:nvSpPr>
          <p:cNvPr id="7" name="矩形 6"/>
          <p:cNvSpPr/>
          <p:nvPr/>
        </p:nvSpPr>
        <p:spPr bwMode="auto">
          <a:xfrm>
            <a:off x="578641" y="3730950"/>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8" name="直接连接符 7"/>
          <p:cNvCxnSpPr/>
          <p:nvPr/>
        </p:nvCxnSpPr>
        <p:spPr bwMode="auto">
          <a:xfrm>
            <a:off x="520844" y="3967809"/>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46031" y="3697438"/>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10" name="TextBox 9"/>
          <p:cNvSpPr txBox="1"/>
          <p:nvPr/>
        </p:nvSpPr>
        <p:spPr>
          <a:xfrm>
            <a:off x="492647" y="4013206"/>
            <a:ext cx="2093774" cy="646132"/>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添加你的文字添加你的文字</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添加你的文字添加你的文字</a:t>
            </a:r>
          </a:p>
        </p:txBody>
      </p:sp>
      <p:sp>
        <p:nvSpPr>
          <p:cNvPr id="11" name="矩形 10"/>
          <p:cNvSpPr/>
          <p:nvPr/>
        </p:nvSpPr>
        <p:spPr bwMode="auto">
          <a:xfrm>
            <a:off x="2636206" y="3727374"/>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12" name="直接连接符 11"/>
          <p:cNvCxnSpPr/>
          <p:nvPr/>
        </p:nvCxnSpPr>
        <p:spPr bwMode="auto">
          <a:xfrm>
            <a:off x="2578409" y="3964233"/>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803596" y="3693862"/>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14" name="TextBox 13"/>
          <p:cNvSpPr txBox="1"/>
          <p:nvPr/>
        </p:nvSpPr>
        <p:spPr>
          <a:xfrm>
            <a:off x="2550212" y="4009630"/>
            <a:ext cx="2093774" cy="646132"/>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添加你的文字添加你的文字</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添加你的文字添加你的文字</a:t>
            </a:r>
          </a:p>
        </p:txBody>
      </p:sp>
      <p:sp>
        <p:nvSpPr>
          <p:cNvPr id="15" name="矩形 14"/>
          <p:cNvSpPr/>
          <p:nvPr/>
        </p:nvSpPr>
        <p:spPr bwMode="auto">
          <a:xfrm>
            <a:off x="4753816" y="3727374"/>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16" name="直接连接符 15"/>
          <p:cNvCxnSpPr/>
          <p:nvPr/>
        </p:nvCxnSpPr>
        <p:spPr bwMode="auto">
          <a:xfrm>
            <a:off x="4696020" y="3964233"/>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921206" y="3693862"/>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18" name="TextBox 17"/>
          <p:cNvSpPr txBox="1"/>
          <p:nvPr/>
        </p:nvSpPr>
        <p:spPr>
          <a:xfrm>
            <a:off x="4667822" y="4009630"/>
            <a:ext cx="2093774" cy="646132"/>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添加你的文字添加你的文字</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添加你的文字添加你的文字</a:t>
            </a:r>
          </a:p>
        </p:txBody>
      </p:sp>
      <p:sp>
        <p:nvSpPr>
          <p:cNvPr id="19" name="矩形 18"/>
          <p:cNvSpPr/>
          <p:nvPr/>
        </p:nvSpPr>
        <p:spPr bwMode="auto">
          <a:xfrm>
            <a:off x="6811381" y="3723798"/>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20" name="直接连接符 19"/>
          <p:cNvCxnSpPr/>
          <p:nvPr/>
        </p:nvCxnSpPr>
        <p:spPr bwMode="auto">
          <a:xfrm>
            <a:off x="6753585" y="3960657"/>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6978771" y="3690286"/>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22" name="TextBox 21"/>
          <p:cNvSpPr txBox="1"/>
          <p:nvPr/>
        </p:nvSpPr>
        <p:spPr>
          <a:xfrm>
            <a:off x="6725387" y="4006055"/>
            <a:ext cx="2093774" cy="646132"/>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添加你的文字添加你的文字</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添加你的文字添加你的文字</a:t>
            </a:r>
          </a:p>
        </p:txBody>
      </p:sp>
    </p:spTree>
    <p:extLst>
      <p:ext uri="{BB962C8B-B14F-4D97-AF65-F5344CB8AC3E}">
        <p14:creationId xmlns:p14="http://schemas.microsoft.com/office/powerpoint/2010/main" val="647373460"/>
      </p:ext>
    </p:extLst>
  </p:cSld>
  <p:clrMapOvr>
    <a:masterClrMapping/>
  </p:clrMapOvr>
  <p:transition spd="med" advTm="6000">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par>
                                <p:cTn id="35" presetID="2" presetClass="entr" presetSubtype="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1+#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1+#ppt_w/2"/>
                                          </p:val>
                                        </p:tav>
                                        <p:tav tm="100000">
                                          <p:val>
                                            <p:strVal val="#ppt_x"/>
                                          </p:val>
                                        </p:tav>
                                      </p:tavLst>
                                    </p:anim>
                                    <p:anim calcmode="lin" valueType="num">
                                      <p:cBhvr additive="base">
                                        <p:cTn id="46" dur="500" fill="hold"/>
                                        <p:tgtEl>
                                          <p:spTgt spid="10"/>
                                        </p:tgtEl>
                                        <p:attrNameLst>
                                          <p:attrName>ppt_y</p:attrName>
                                        </p:attrNameLst>
                                      </p:cBhvr>
                                      <p:tavLst>
                                        <p:tav tm="0">
                                          <p:val>
                                            <p:strVal val="#ppt_y"/>
                                          </p:val>
                                        </p:tav>
                                        <p:tav tm="100000">
                                          <p:val>
                                            <p:strVal val="#ppt_y"/>
                                          </p:val>
                                        </p:tav>
                                      </p:tavLst>
                                    </p:anim>
                                  </p:childTnLst>
                                </p:cTn>
                              </p:par>
                            </p:childTnLst>
                          </p:cTn>
                        </p:par>
                        <p:par>
                          <p:cTn id="47" fill="hold">
                            <p:stCondLst>
                              <p:cond delay="3000"/>
                            </p:stCondLst>
                            <p:childTnLst>
                              <p:par>
                                <p:cTn id="48" presetID="53" presetClass="entr" presetSubtype="16"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500" fill="hold"/>
                                        <p:tgtEl>
                                          <p:spTgt spid="11"/>
                                        </p:tgtEl>
                                        <p:attrNameLst>
                                          <p:attrName>ppt_w</p:attrName>
                                        </p:attrNameLst>
                                      </p:cBhvr>
                                      <p:tavLst>
                                        <p:tav tm="0">
                                          <p:val>
                                            <p:fltVal val="0"/>
                                          </p:val>
                                        </p:tav>
                                        <p:tav tm="100000">
                                          <p:val>
                                            <p:strVal val="#ppt_w"/>
                                          </p:val>
                                        </p:tav>
                                      </p:tavLst>
                                    </p:anim>
                                    <p:anim calcmode="lin" valueType="num">
                                      <p:cBhvr>
                                        <p:cTn id="51" dur="500" fill="hold"/>
                                        <p:tgtEl>
                                          <p:spTgt spid="11"/>
                                        </p:tgtEl>
                                        <p:attrNameLst>
                                          <p:attrName>ppt_h</p:attrName>
                                        </p:attrNameLst>
                                      </p:cBhvr>
                                      <p:tavLst>
                                        <p:tav tm="0">
                                          <p:val>
                                            <p:fltVal val="0"/>
                                          </p:val>
                                        </p:tav>
                                        <p:tav tm="100000">
                                          <p:val>
                                            <p:strVal val="#ppt_h"/>
                                          </p:val>
                                        </p:tav>
                                      </p:tavLst>
                                    </p:anim>
                                    <p:animEffect transition="in" filter="fade">
                                      <p:cBhvr>
                                        <p:cTn id="52" dur="500"/>
                                        <p:tgtEl>
                                          <p:spTgt spid="11"/>
                                        </p:tgtEl>
                                      </p:cBhvr>
                                    </p:animEffect>
                                  </p:childTnLst>
                                </p:cTn>
                              </p:par>
                              <p:par>
                                <p:cTn id="53" presetID="2" presetClass="entr" presetSubtype="6"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1+#ppt_w/2"/>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500" fill="hold"/>
                                        <p:tgtEl>
                                          <p:spTgt spid="13"/>
                                        </p:tgtEl>
                                        <p:attrNameLst>
                                          <p:attrName>ppt_x</p:attrName>
                                        </p:attrNameLst>
                                      </p:cBhvr>
                                      <p:tavLst>
                                        <p:tav tm="0">
                                          <p:val>
                                            <p:strVal val="1+#ppt_w/2"/>
                                          </p:val>
                                        </p:tav>
                                        <p:tav tm="100000">
                                          <p:val>
                                            <p:strVal val="#ppt_x"/>
                                          </p:val>
                                        </p:tav>
                                      </p:tavLst>
                                    </p:anim>
                                    <p:anim calcmode="lin" valueType="num">
                                      <p:cBhvr additive="base">
                                        <p:cTn id="60" dur="500" fill="hold"/>
                                        <p:tgtEl>
                                          <p:spTgt spid="13"/>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fill="hold"/>
                                        <p:tgtEl>
                                          <p:spTgt spid="14"/>
                                        </p:tgtEl>
                                        <p:attrNameLst>
                                          <p:attrName>ppt_x</p:attrName>
                                        </p:attrNameLst>
                                      </p:cBhvr>
                                      <p:tavLst>
                                        <p:tav tm="0">
                                          <p:val>
                                            <p:strVal val="1+#ppt_w/2"/>
                                          </p:val>
                                        </p:tav>
                                        <p:tav tm="100000">
                                          <p:val>
                                            <p:strVal val="#ppt_x"/>
                                          </p:val>
                                        </p:tav>
                                      </p:tavLst>
                                    </p:anim>
                                    <p:anim calcmode="lin" valueType="num">
                                      <p:cBhvr additive="base">
                                        <p:cTn id="64" dur="500" fill="hold"/>
                                        <p:tgtEl>
                                          <p:spTgt spid="14"/>
                                        </p:tgtEl>
                                        <p:attrNameLst>
                                          <p:attrName>ppt_y</p:attrName>
                                        </p:attrNameLst>
                                      </p:cBhvr>
                                      <p:tavLst>
                                        <p:tav tm="0">
                                          <p:val>
                                            <p:strVal val="#ppt_y"/>
                                          </p:val>
                                        </p:tav>
                                        <p:tav tm="100000">
                                          <p:val>
                                            <p:strVal val="#ppt_y"/>
                                          </p:val>
                                        </p:tav>
                                      </p:tavLst>
                                    </p:anim>
                                  </p:childTnLst>
                                </p:cTn>
                              </p:par>
                            </p:childTnLst>
                          </p:cTn>
                        </p:par>
                        <p:par>
                          <p:cTn id="65" fill="hold">
                            <p:stCondLst>
                              <p:cond delay="3500"/>
                            </p:stCondLst>
                            <p:childTnLst>
                              <p:par>
                                <p:cTn id="66" presetID="53" presetClass="entr" presetSubtype="16"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Effect transition="in" filter="fade">
                                      <p:cBhvr>
                                        <p:cTn id="70" dur="500"/>
                                        <p:tgtEl>
                                          <p:spTgt spid="15"/>
                                        </p:tgtEl>
                                      </p:cBhvr>
                                    </p:animEffect>
                                  </p:childTnLst>
                                </p:cTn>
                              </p:par>
                              <p:par>
                                <p:cTn id="71" presetID="2" presetClass="entr" presetSubtype="6"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500" fill="hold"/>
                                        <p:tgtEl>
                                          <p:spTgt spid="16"/>
                                        </p:tgtEl>
                                        <p:attrNameLst>
                                          <p:attrName>ppt_x</p:attrName>
                                        </p:attrNameLst>
                                      </p:cBhvr>
                                      <p:tavLst>
                                        <p:tav tm="0">
                                          <p:val>
                                            <p:strVal val="1+#ppt_w/2"/>
                                          </p:val>
                                        </p:tav>
                                        <p:tav tm="100000">
                                          <p:val>
                                            <p:strVal val="#ppt_x"/>
                                          </p:val>
                                        </p:tav>
                                      </p:tavLst>
                                    </p:anim>
                                    <p:anim calcmode="lin" valueType="num">
                                      <p:cBhvr additive="base">
                                        <p:cTn id="74" dur="500" fill="hold"/>
                                        <p:tgtEl>
                                          <p:spTgt spid="16"/>
                                        </p:tgtEl>
                                        <p:attrNameLst>
                                          <p:attrName>ppt_y</p:attrName>
                                        </p:attrNameLst>
                                      </p:cBhvr>
                                      <p:tavLst>
                                        <p:tav tm="0">
                                          <p:val>
                                            <p:strVal val="1+#ppt_h/2"/>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500" fill="hold"/>
                                        <p:tgtEl>
                                          <p:spTgt spid="17"/>
                                        </p:tgtEl>
                                        <p:attrNameLst>
                                          <p:attrName>ppt_x</p:attrName>
                                        </p:attrNameLst>
                                      </p:cBhvr>
                                      <p:tavLst>
                                        <p:tav tm="0">
                                          <p:val>
                                            <p:strVal val="1+#ppt_w/2"/>
                                          </p:val>
                                        </p:tav>
                                        <p:tav tm="100000">
                                          <p:val>
                                            <p:strVal val="#ppt_x"/>
                                          </p:val>
                                        </p:tav>
                                      </p:tavLst>
                                    </p:anim>
                                    <p:anim calcmode="lin" valueType="num">
                                      <p:cBhvr additive="base">
                                        <p:cTn id="78" dur="500" fill="hold"/>
                                        <p:tgtEl>
                                          <p:spTgt spid="17"/>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500" fill="hold"/>
                                        <p:tgtEl>
                                          <p:spTgt spid="18"/>
                                        </p:tgtEl>
                                        <p:attrNameLst>
                                          <p:attrName>ppt_x</p:attrName>
                                        </p:attrNameLst>
                                      </p:cBhvr>
                                      <p:tavLst>
                                        <p:tav tm="0">
                                          <p:val>
                                            <p:strVal val="1+#ppt_w/2"/>
                                          </p:val>
                                        </p:tav>
                                        <p:tav tm="100000">
                                          <p:val>
                                            <p:strVal val="#ppt_x"/>
                                          </p:val>
                                        </p:tav>
                                      </p:tavLst>
                                    </p:anim>
                                    <p:anim calcmode="lin" valueType="num">
                                      <p:cBhvr additive="base">
                                        <p:cTn id="82" dur="500" fill="hold"/>
                                        <p:tgtEl>
                                          <p:spTgt spid="18"/>
                                        </p:tgtEl>
                                        <p:attrNameLst>
                                          <p:attrName>ppt_y</p:attrName>
                                        </p:attrNameLst>
                                      </p:cBhvr>
                                      <p:tavLst>
                                        <p:tav tm="0">
                                          <p:val>
                                            <p:strVal val="#ppt_y"/>
                                          </p:val>
                                        </p:tav>
                                        <p:tav tm="100000">
                                          <p:val>
                                            <p:strVal val="#ppt_y"/>
                                          </p:val>
                                        </p:tav>
                                      </p:tavLst>
                                    </p:anim>
                                  </p:childTnLst>
                                </p:cTn>
                              </p:par>
                            </p:childTnLst>
                          </p:cTn>
                        </p:par>
                        <p:par>
                          <p:cTn id="83" fill="hold">
                            <p:stCondLst>
                              <p:cond delay="4000"/>
                            </p:stCondLst>
                            <p:childTnLst>
                              <p:par>
                                <p:cTn id="84" presetID="53" presetClass="entr" presetSubtype="16" fill="hold" grpId="0" nodeType="after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p:cTn id="86" dur="500" fill="hold"/>
                                        <p:tgtEl>
                                          <p:spTgt spid="19"/>
                                        </p:tgtEl>
                                        <p:attrNameLst>
                                          <p:attrName>ppt_w</p:attrName>
                                        </p:attrNameLst>
                                      </p:cBhvr>
                                      <p:tavLst>
                                        <p:tav tm="0">
                                          <p:val>
                                            <p:fltVal val="0"/>
                                          </p:val>
                                        </p:tav>
                                        <p:tav tm="100000">
                                          <p:val>
                                            <p:strVal val="#ppt_w"/>
                                          </p:val>
                                        </p:tav>
                                      </p:tavLst>
                                    </p:anim>
                                    <p:anim calcmode="lin" valueType="num">
                                      <p:cBhvr>
                                        <p:cTn id="87" dur="500" fill="hold"/>
                                        <p:tgtEl>
                                          <p:spTgt spid="19"/>
                                        </p:tgtEl>
                                        <p:attrNameLst>
                                          <p:attrName>ppt_h</p:attrName>
                                        </p:attrNameLst>
                                      </p:cBhvr>
                                      <p:tavLst>
                                        <p:tav tm="0">
                                          <p:val>
                                            <p:fltVal val="0"/>
                                          </p:val>
                                        </p:tav>
                                        <p:tav tm="100000">
                                          <p:val>
                                            <p:strVal val="#ppt_h"/>
                                          </p:val>
                                        </p:tav>
                                      </p:tavLst>
                                    </p:anim>
                                    <p:animEffect transition="in" filter="fade">
                                      <p:cBhvr>
                                        <p:cTn id="88" dur="500"/>
                                        <p:tgtEl>
                                          <p:spTgt spid="19"/>
                                        </p:tgtEl>
                                      </p:cBhvr>
                                    </p:animEffect>
                                  </p:childTnLst>
                                </p:cTn>
                              </p:par>
                              <p:par>
                                <p:cTn id="89" presetID="2" presetClass="entr" presetSubtype="6" fill="hold" nodeType="withEffect">
                                  <p:stCondLst>
                                    <p:cond delay="0"/>
                                  </p:stCondLst>
                                  <p:childTnLst>
                                    <p:set>
                                      <p:cBhvr>
                                        <p:cTn id="90" dur="1" fill="hold">
                                          <p:stCondLst>
                                            <p:cond delay="0"/>
                                          </p:stCondLst>
                                        </p:cTn>
                                        <p:tgtEl>
                                          <p:spTgt spid="20"/>
                                        </p:tgtEl>
                                        <p:attrNameLst>
                                          <p:attrName>style.visibility</p:attrName>
                                        </p:attrNameLst>
                                      </p:cBhvr>
                                      <p:to>
                                        <p:strVal val="visible"/>
                                      </p:to>
                                    </p:set>
                                    <p:anim calcmode="lin" valueType="num">
                                      <p:cBhvr additive="base">
                                        <p:cTn id="91" dur="500" fill="hold"/>
                                        <p:tgtEl>
                                          <p:spTgt spid="20"/>
                                        </p:tgtEl>
                                        <p:attrNameLst>
                                          <p:attrName>ppt_x</p:attrName>
                                        </p:attrNameLst>
                                      </p:cBhvr>
                                      <p:tavLst>
                                        <p:tav tm="0">
                                          <p:val>
                                            <p:strVal val="1+#ppt_w/2"/>
                                          </p:val>
                                        </p:tav>
                                        <p:tav tm="100000">
                                          <p:val>
                                            <p:strVal val="#ppt_x"/>
                                          </p:val>
                                        </p:tav>
                                      </p:tavLst>
                                    </p:anim>
                                    <p:anim calcmode="lin" valueType="num">
                                      <p:cBhvr additive="base">
                                        <p:cTn id="92" dur="500" fill="hold"/>
                                        <p:tgtEl>
                                          <p:spTgt spid="20"/>
                                        </p:tgtEl>
                                        <p:attrNameLst>
                                          <p:attrName>ppt_y</p:attrName>
                                        </p:attrNameLst>
                                      </p:cBhvr>
                                      <p:tavLst>
                                        <p:tav tm="0">
                                          <p:val>
                                            <p:strVal val="1+#ppt_h/2"/>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21"/>
                                        </p:tgtEl>
                                        <p:attrNameLst>
                                          <p:attrName>style.visibility</p:attrName>
                                        </p:attrNameLst>
                                      </p:cBhvr>
                                      <p:to>
                                        <p:strVal val="visible"/>
                                      </p:to>
                                    </p:set>
                                    <p:anim calcmode="lin" valueType="num">
                                      <p:cBhvr additive="base">
                                        <p:cTn id="95" dur="500" fill="hold"/>
                                        <p:tgtEl>
                                          <p:spTgt spid="21"/>
                                        </p:tgtEl>
                                        <p:attrNameLst>
                                          <p:attrName>ppt_x</p:attrName>
                                        </p:attrNameLst>
                                      </p:cBhvr>
                                      <p:tavLst>
                                        <p:tav tm="0">
                                          <p:val>
                                            <p:strVal val="1+#ppt_w/2"/>
                                          </p:val>
                                        </p:tav>
                                        <p:tav tm="100000">
                                          <p:val>
                                            <p:strVal val="#ppt_x"/>
                                          </p:val>
                                        </p:tav>
                                      </p:tavLst>
                                    </p:anim>
                                    <p:anim calcmode="lin" valueType="num">
                                      <p:cBhvr additive="base">
                                        <p:cTn id="96" dur="500" fill="hold"/>
                                        <p:tgtEl>
                                          <p:spTgt spid="2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additive="base">
                                        <p:cTn id="99" dur="500" fill="hold"/>
                                        <p:tgtEl>
                                          <p:spTgt spid="22"/>
                                        </p:tgtEl>
                                        <p:attrNameLst>
                                          <p:attrName>ppt_x</p:attrName>
                                        </p:attrNameLst>
                                      </p:cBhvr>
                                      <p:tavLst>
                                        <p:tav tm="0">
                                          <p:val>
                                            <p:strVal val="1+#ppt_w/2"/>
                                          </p:val>
                                        </p:tav>
                                        <p:tav tm="100000">
                                          <p:val>
                                            <p:strVal val="#ppt_x"/>
                                          </p:val>
                                        </p:tav>
                                      </p:tavLst>
                                    </p:anim>
                                    <p:anim calcmode="lin" valueType="num">
                                      <p:cBhvr additive="base">
                                        <p:cTn id="100"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7" grpId="0" animBg="1"/>
      <p:bldP spid="9" grpId="0"/>
      <p:bldP spid="10" grpId="0"/>
      <p:bldP spid="11" grpId="0" animBg="1"/>
      <p:bldP spid="13" grpId="0"/>
      <p:bldP spid="14" grpId="0"/>
      <p:bldP spid="15" grpId="0" animBg="1"/>
      <p:bldP spid="17" grpId="0"/>
      <p:bldP spid="18" grpId="0"/>
      <p:bldP spid="19" grpId="0" animBg="1"/>
      <p:bldP spid="21"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0822" y="2087899"/>
            <a:ext cx="2217220" cy="2083557"/>
          </a:xfrm>
          <a:prstGeom prst="rect">
            <a:avLst/>
          </a:prstGeom>
        </p:spPr>
      </p:pic>
      <p:sp>
        <p:nvSpPr>
          <p:cNvPr id="33" name="椭圆 17"/>
          <p:cNvSpPr/>
          <p:nvPr/>
        </p:nvSpPr>
        <p:spPr bwMode="auto">
          <a:xfrm>
            <a:off x="951977" y="2314843"/>
            <a:ext cx="533233" cy="533233"/>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sp>
        <p:nvSpPr>
          <p:cNvPr id="34" name="矩形 33"/>
          <p:cNvSpPr/>
          <p:nvPr/>
        </p:nvSpPr>
        <p:spPr>
          <a:xfrm>
            <a:off x="954960" y="2373501"/>
            <a:ext cx="501906" cy="399987"/>
          </a:xfrm>
          <a:prstGeom prst="rect">
            <a:avLst/>
          </a:prstGeom>
        </p:spPr>
        <p:txBody>
          <a:bodyPr wrap="none">
            <a:spAutoFit/>
          </a:bodyPr>
          <a:lstStyle/>
          <a:p>
            <a:pPr algn="ctr">
              <a:defRPr/>
            </a:pPr>
            <a:r>
              <a:rPr lang="en-US" altLang="zh-CN" sz="1999" dirty="0">
                <a:solidFill>
                  <a:schemeClr val="bg1"/>
                </a:solidFill>
                <a:latin typeface="微软雅黑" panose="020B0503020204020204" pitchFamily="34" charset="-122"/>
                <a:ea typeface="微软雅黑" panose="020B0503020204020204" pitchFamily="34" charset="-122"/>
              </a:rPr>
              <a:t>01</a:t>
            </a:r>
            <a:endParaRPr lang="zh-CN" altLang="en-US" sz="1999" dirty="0">
              <a:solidFill>
                <a:schemeClr val="bg1"/>
              </a:solidFill>
              <a:latin typeface="微软雅黑" panose="020B0503020204020204" pitchFamily="34" charset="-122"/>
              <a:ea typeface="微软雅黑" panose="020B0503020204020204" pitchFamily="34" charset="-122"/>
            </a:endParaRPr>
          </a:p>
        </p:txBody>
      </p:sp>
      <p:pic>
        <p:nvPicPr>
          <p:cNvPr id="35" name="图片 3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42454" y="743514"/>
            <a:ext cx="2217220" cy="2083557"/>
          </a:xfrm>
          <a:prstGeom prst="rect">
            <a:avLst/>
          </a:prstGeom>
        </p:spPr>
      </p:pic>
      <p:sp>
        <p:nvSpPr>
          <p:cNvPr id="37" name="椭圆 17"/>
          <p:cNvSpPr/>
          <p:nvPr/>
        </p:nvSpPr>
        <p:spPr bwMode="auto">
          <a:xfrm>
            <a:off x="2815008" y="895867"/>
            <a:ext cx="533233" cy="533233"/>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sp>
        <p:nvSpPr>
          <p:cNvPr id="38" name="矩形 37"/>
          <p:cNvSpPr/>
          <p:nvPr/>
        </p:nvSpPr>
        <p:spPr>
          <a:xfrm>
            <a:off x="2817992" y="954526"/>
            <a:ext cx="501906" cy="399987"/>
          </a:xfrm>
          <a:prstGeom prst="rect">
            <a:avLst/>
          </a:prstGeom>
        </p:spPr>
        <p:txBody>
          <a:bodyPr wrap="none">
            <a:spAutoFit/>
          </a:bodyPr>
          <a:lstStyle/>
          <a:p>
            <a:pPr algn="ctr">
              <a:defRPr/>
            </a:pPr>
            <a:r>
              <a:rPr lang="en-US" altLang="zh-CN" sz="1999" dirty="0">
                <a:solidFill>
                  <a:schemeClr val="bg1"/>
                </a:solidFill>
                <a:latin typeface="微软雅黑" panose="020B0503020204020204" pitchFamily="34" charset="-122"/>
                <a:ea typeface="微软雅黑" panose="020B0503020204020204" pitchFamily="34" charset="-122"/>
              </a:rPr>
              <a:t>02</a:t>
            </a:r>
            <a:endParaRPr lang="zh-CN" altLang="en-US" sz="1999" dirty="0">
              <a:solidFill>
                <a:schemeClr val="bg1"/>
              </a:solidFill>
              <a:latin typeface="微软雅黑" panose="020B0503020204020204" pitchFamily="34" charset="-122"/>
              <a:ea typeface="微软雅黑" panose="020B0503020204020204" pitchFamily="34" charset="-122"/>
            </a:endParaRPr>
          </a:p>
        </p:txBody>
      </p:sp>
      <p:pic>
        <p:nvPicPr>
          <p:cNvPr id="39" name="图片 3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27748" y="667338"/>
            <a:ext cx="2217220" cy="2083557"/>
          </a:xfrm>
          <a:prstGeom prst="rect">
            <a:avLst/>
          </a:prstGeom>
        </p:spPr>
      </p:pic>
      <p:sp>
        <p:nvSpPr>
          <p:cNvPr id="41" name="椭圆 17"/>
          <p:cNvSpPr/>
          <p:nvPr/>
        </p:nvSpPr>
        <p:spPr bwMode="auto">
          <a:xfrm>
            <a:off x="5798928" y="819691"/>
            <a:ext cx="533233" cy="533233"/>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sp>
        <p:nvSpPr>
          <p:cNvPr id="42" name="矩形 41"/>
          <p:cNvSpPr/>
          <p:nvPr/>
        </p:nvSpPr>
        <p:spPr>
          <a:xfrm>
            <a:off x="5801911" y="878349"/>
            <a:ext cx="501906" cy="399987"/>
          </a:xfrm>
          <a:prstGeom prst="rect">
            <a:avLst/>
          </a:prstGeom>
        </p:spPr>
        <p:txBody>
          <a:bodyPr wrap="none">
            <a:spAutoFit/>
          </a:bodyPr>
          <a:lstStyle/>
          <a:p>
            <a:pPr algn="ctr">
              <a:defRPr/>
            </a:pPr>
            <a:r>
              <a:rPr lang="en-US" altLang="zh-CN" sz="1999" dirty="0">
                <a:solidFill>
                  <a:schemeClr val="bg1"/>
                </a:solidFill>
                <a:latin typeface="微软雅黑" panose="020B0503020204020204" pitchFamily="34" charset="-122"/>
                <a:ea typeface="微软雅黑" panose="020B0503020204020204" pitchFamily="34" charset="-122"/>
              </a:rPr>
              <a:t>03</a:t>
            </a:r>
            <a:endParaRPr lang="zh-CN" altLang="en-US" sz="1999" dirty="0">
              <a:solidFill>
                <a:schemeClr val="bg1"/>
              </a:solidFill>
              <a:latin typeface="微软雅黑" panose="020B0503020204020204" pitchFamily="34" charset="-122"/>
              <a:ea typeface="微软雅黑" panose="020B0503020204020204" pitchFamily="34" charset="-122"/>
            </a:endParaRPr>
          </a:p>
        </p:txBody>
      </p:sp>
      <p:grpSp>
        <p:nvGrpSpPr>
          <p:cNvPr id="51" name="组合 22"/>
          <p:cNvGrpSpPr>
            <a:grpSpLocks/>
          </p:cNvGrpSpPr>
          <p:nvPr/>
        </p:nvGrpSpPr>
        <p:grpSpPr bwMode="auto">
          <a:xfrm>
            <a:off x="2061350" y="3028810"/>
            <a:ext cx="5100651" cy="2626502"/>
            <a:chOff x="2346280" y="2992831"/>
            <a:chExt cx="4451440" cy="2856113"/>
          </a:xfrm>
        </p:grpSpPr>
        <p:sp>
          <p:nvSpPr>
            <p:cNvPr id="60" name="Oval 5"/>
            <p:cNvSpPr>
              <a:spLocks noChangeArrowheads="1"/>
            </p:cNvSpPr>
            <p:nvPr/>
          </p:nvSpPr>
          <p:spPr bwMode="auto">
            <a:xfrm>
              <a:off x="2346280" y="3979959"/>
              <a:ext cx="4451440" cy="1465160"/>
            </a:xfrm>
            <a:prstGeom prst="ellipse">
              <a:avLst/>
            </a:prstGeom>
            <a:gradFill rotWithShape="1">
              <a:gsLst>
                <a:gs pos="0">
                  <a:sysClr val="windowText" lastClr="000000"/>
                </a:gs>
                <a:gs pos="100000">
                  <a:sysClr val="window" lastClr="FFFFFF">
                    <a:alpha val="0"/>
                  </a:sys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sz="1799" kern="0">
                <a:solidFill>
                  <a:sysClr val="windowText" lastClr="000000"/>
                </a:solidFill>
                <a:latin typeface="微软雅黑" pitchFamily="34" charset="-122"/>
              </a:endParaRPr>
            </a:p>
          </p:txBody>
        </p:sp>
        <p:grpSp>
          <p:nvGrpSpPr>
            <p:cNvPr id="27667" name="组合 21"/>
            <p:cNvGrpSpPr>
              <a:grpSpLocks/>
            </p:cNvGrpSpPr>
            <p:nvPr/>
          </p:nvGrpSpPr>
          <p:grpSpPr bwMode="auto">
            <a:xfrm>
              <a:off x="3021807" y="2992831"/>
              <a:ext cx="3116262" cy="2856113"/>
              <a:chOff x="2823692" y="2992831"/>
              <a:chExt cx="3116262" cy="2856113"/>
            </a:xfrm>
          </p:grpSpPr>
          <p:grpSp>
            <p:nvGrpSpPr>
              <p:cNvPr id="27668" name="Group 6"/>
              <p:cNvGrpSpPr>
                <a:grpSpLocks/>
              </p:cNvGrpSpPr>
              <p:nvPr/>
            </p:nvGrpSpPr>
            <p:grpSpPr bwMode="auto">
              <a:xfrm>
                <a:off x="2823692" y="3005533"/>
                <a:ext cx="3116262" cy="2843411"/>
                <a:chOff x="3107" y="2795"/>
                <a:chExt cx="1089" cy="994"/>
              </a:xfrm>
            </p:grpSpPr>
            <p:sp>
              <p:nvSpPr>
                <p:cNvPr id="79" name="Oval 9"/>
                <p:cNvSpPr>
                  <a:spLocks noChangeArrowheads="1"/>
                </p:cNvSpPr>
                <p:nvPr/>
              </p:nvSpPr>
              <p:spPr bwMode="auto">
                <a:xfrm flipV="1">
                  <a:off x="3332" y="3607"/>
                  <a:ext cx="183" cy="182"/>
                </a:xfrm>
                <a:prstGeom prst="ellipse">
                  <a:avLst/>
                </a:prstGeom>
                <a:gradFill rotWithShape="1">
                  <a:gsLst>
                    <a:gs pos="0">
                      <a:sysClr val="window" lastClr="FFFFFF">
                        <a:alpha val="29999"/>
                      </a:sysClr>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a:defRPr/>
                  </a:pPr>
                  <a:endParaRPr lang="zh-CN" altLang="en-US" sz="1799" kern="0">
                    <a:solidFill>
                      <a:sysClr val="windowText" lastClr="000000"/>
                    </a:solidFill>
                    <a:latin typeface="微软雅黑" pitchFamily="34" charset="-122"/>
                  </a:endParaRPr>
                </a:p>
              </p:txBody>
            </p:sp>
            <p:grpSp>
              <p:nvGrpSpPr>
                <p:cNvPr id="27672" name="Group 10"/>
                <p:cNvGrpSpPr>
                  <a:grpSpLocks/>
                </p:cNvGrpSpPr>
                <p:nvPr/>
              </p:nvGrpSpPr>
              <p:grpSpPr bwMode="auto">
                <a:xfrm>
                  <a:off x="3107" y="2795"/>
                  <a:ext cx="1089" cy="681"/>
                  <a:chOff x="1610" y="2838"/>
                  <a:chExt cx="1089" cy="681"/>
                </a:xfrm>
              </p:grpSpPr>
              <p:sp>
                <p:nvSpPr>
                  <p:cNvPr id="81" name="Freeform 11"/>
                  <p:cNvSpPr>
                    <a:spLocks/>
                  </p:cNvSpPr>
                  <p:nvPr/>
                </p:nvSpPr>
                <p:spPr bwMode="auto">
                  <a:xfrm>
                    <a:off x="1610" y="2838"/>
                    <a:ext cx="1089" cy="68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gradFill rotWithShape="1">
                    <a:gsLst>
                      <a:gs pos="0">
                        <a:srgbClr val="EAEAEA"/>
                      </a:gs>
                      <a:gs pos="100000">
                        <a:srgbClr val="B2B2B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sz="1799" kern="0">
                      <a:solidFill>
                        <a:sysClr val="windowText" lastClr="000000"/>
                      </a:solidFill>
                    </a:endParaRPr>
                  </a:p>
                </p:txBody>
              </p:sp>
              <p:sp>
                <p:nvSpPr>
                  <p:cNvPr id="82" name="Oval 12"/>
                  <p:cNvSpPr>
                    <a:spLocks noChangeArrowheads="1"/>
                  </p:cNvSpPr>
                  <p:nvPr/>
                </p:nvSpPr>
                <p:spPr bwMode="auto">
                  <a:xfrm>
                    <a:off x="1835" y="2976"/>
                    <a:ext cx="183" cy="182"/>
                  </a:xfrm>
                  <a:prstGeom prst="ellipse">
                    <a:avLst/>
                  </a:prstGeom>
                  <a:gradFill rotWithShape="1">
                    <a:gsLst>
                      <a:gs pos="0">
                        <a:sysClr val="window" lastClr="FFFFFF">
                          <a:alpha val="50000"/>
                        </a:sysClr>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sz="1799" kern="0">
                      <a:solidFill>
                        <a:sysClr val="windowText" lastClr="000000"/>
                      </a:solidFill>
                      <a:latin typeface="微软雅黑" pitchFamily="34" charset="-122"/>
                    </a:endParaRPr>
                  </a:p>
                </p:txBody>
              </p:sp>
            </p:grpSp>
          </p:grpSp>
          <p:sp>
            <p:nvSpPr>
              <p:cNvPr id="78" name="Freeform 33"/>
              <p:cNvSpPr>
                <a:spLocks/>
              </p:cNvSpPr>
              <p:nvPr/>
            </p:nvSpPr>
            <p:spPr bwMode="auto">
              <a:xfrm>
                <a:off x="2928332" y="2992831"/>
                <a:ext cx="2918722" cy="1054432"/>
              </a:xfrm>
              <a:custGeom>
                <a:avLst/>
                <a:gdLst>
                  <a:gd name="T0" fmla="*/ 0 w 4756"/>
                  <a:gd name="T1" fmla="*/ 705029702 h 1576"/>
                  <a:gd name="T2" fmla="*/ 18819235 w 4756"/>
                  <a:gd name="T3" fmla="*/ 654031595 h 1576"/>
                  <a:gd name="T4" fmla="*/ 40649548 w 4756"/>
                  <a:gd name="T5" fmla="*/ 603927734 h 1576"/>
                  <a:gd name="T6" fmla="*/ 63986013 w 4756"/>
                  <a:gd name="T7" fmla="*/ 555613702 h 1576"/>
                  <a:gd name="T8" fmla="*/ 89580172 w 4756"/>
                  <a:gd name="T9" fmla="*/ 509088832 h 1576"/>
                  <a:gd name="T10" fmla="*/ 116679871 w 4756"/>
                  <a:gd name="T11" fmla="*/ 463458876 h 1576"/>
                  <a:gd name="T12" fmla="*/ 145285722 w 4756"/>
                  <a:gd name="T13" fmla="*/ 420512327 h 1576"/>
                  <a:gd name="T14" fmla="*/ 176149267 w 4756"/>
                  <a:gd name="T15" fmla="*/ 378461362 h 1576"/>
                  <a:gd name="T16" fmla="*/ 207765582 w 4756"/>
                  <a:gd name="T17" fmla="*/ 338199558 h 1576"/>
                  <a:gd name="T18" fmla="*/ 224326509 w 4756"/>
                  <a:gd name="T19" fmla="*/ 318516113 h 1576"/>
                  <a:gd name="T20" fmla="*/ 258954515 w 4756"/>
                  <a:gd name="T21" fmla="*/ 281832630 h 1576"/>
                  <a:gd name="T22" fmla="*/ 295087446 w 4756"/>
                  <a:gd name="T23" fmla="*/ 246044731 h 1576"/>
                  <a:gd name="T24" fmla="*/ 332726530 w 4756"/>
                  <a:gd name="T25" fmla="*/ 212940239 h 1576"/>
                  <a:gd name="T26" fmla="*/ 371117769 w 4756"/>
                  <a:gd name="T27" fmla="*/ 181625577 h 1576"/>
                  <a:gd name="T28" fmla="*/ 411014547 w 4756"/>
                  <a:gd name="T29" fmla="*/ 152994990 h 1576"/>
                  <a:gd name="T30" fmla="*/ 452417478 w 4756"/>
                  <a:gd name="T31" fmla="*/ 126153564 h 1576"/>
                  <a:gd name="T32" fmla="*/ 495325334 w 4756"/>
                  <a:gd name="T33" fmla="*/ 101996883 h 1576"/>
                  <a:gd name="T34" fmla="*/ 517155647 w 4756"/>
                  <a:gd name="T35" fmla="*/ 90365665 h 1576"/>
                  <a:gd name="T36" fmla="*/ 560816885 w 4756"/>
                  <a:gd name="T37" fmla="*/ 69787306 h 1576"/>
                  <a:gd name="T38" fmla="*/ 605983049 w 4756"/>
                  <a:gd name="T39" fmla="*/ 51893022 h 1576"/>
                  <a:gd name="T40" fmla="*/ 651902596 w 4756"/>
                  <a:gd name="T41" fmla="*/ 35788568 h 1576"/>
                  <a:gd name="T42" fmla="*/ 699327069 w 4756"/>
                  <a:gd name="T43" fmla="*/ 23262435 h 1576"/>
                  <a:gd name="T44" fmla="*/ 746752155 w 4756"/>
                  <a:gd name="T45" fmla="*/ 13420378 h 1576"/>
                  <a:gd name="T46" fmla="*/ 795682166 w 4756"/>
                  <a:gd name="T47" fmla="*/ 5368151 h 1576"/>
                  <a:gd name="T48" fmla="*/ 845365560 w 4756"/>
                  <a:gd name="T49" fmla="*/ 894915 h 1576"/>
                  <a:gd name="T50" fmla="*/ 895048954 w 4756"/>
                  <a:gd name="T51" fmla="*/ 0 h 1576"/>
                  <a:gd name="T52" fmla="*/ 919890344 w 4756"/>
                  <a:gd name="T53" fmla="*/ 0 h 1576"/>
                  <a:gd name="T54" fmla="*/ 969573125 w 4756"/>
                  <a:gd name="T55" fmla="*/ 3578991 h 1576"/>
                  <a:gd name="T56" fmla="*/ 1018503749 w 4756"/>
                  <a:gd name="T57" fmla="*/ 8947142 h 1576"/>
                  <a:gd name="T58" fmla="*/ 1066680991 w 4756"/>
                  <a:gd name="T59" fmla="*/ 17894284 h 1576"/>
                  <a:gd name="T60" fmla="*/ 1114858846 w 4756"/>
                  <a:gd name="T61" fmla="*/ 29525502 h 1576"/>
                  <a:gd name="T62" fmla="*/ 1160777780 w 4756"/>
                  <a:gd name="T63" fmla="*/ 43840795 h 1576"/>
                  <a:gd name="T64" fmla="*/ 1206697327 w 4756"/>
                  <a:gd name="T65" fmla="*/ 60840164 h 1576"/>
                  <a:gd name="T66" fmla="*/ 1251110721 w 4756"/>
                  <a:gd name="T67" fmla="*/ 79628694 h 1576"/>
                  <a:gd name="T68" fmla="*/ 1272941648 w 4756"/>
                  <a:gd name="T69" fmla="*/ 90365665 h 1576"/>
                  <a:gd name="T70" fmla="*/ 1316602273 w 4756"/>
                  <a:gd name="T71" fmla="*/ 113628101 h 1576"/>
                  <a:gd name="T72" fmla="*/ 1358004590 w 4756"/>
                  <a:gd name="T73" fmla="*/ 139574612 h 1576"/>
                  <a:gd name="T74" fmla="*/ 1398654751 w 4756"/>
                  <a:gd name="T75" fmla="*/ 167310284 h 1576"/>
                  <a:gd name="T76" fmla="*/ 1438551529 w 4756"/>
                  <a:gd name="T77" fmla="*/ 196835785 h 1576"/>
                  <a:gd name="T78" fmla="*/ 1476190613 w 4756"/>
                  <a:gd name="T79" fmla="*/ 229045362 h 1576"/>
                  <a:gd name="T80" fmla="*/ 1513076314 w 4756"/>
                  <a:gd name="T81" fmla="*/ 263939015 h 1576"/>
                  <a:gd name="T82" fmla="*/ 1548456476 w 4756"/>
                  <a:gd name="T83" fmla="*/ 299726914 h 1576"/>
                  <a:gd name="T84" fmla="*/ 1582331712 w 4756"/>
                  <a:gd name="T85" fmla="*/ 338199558 h 1576"/>
                  <a:gd name="T86" fmla="*/ 1598139870 w 4756"/>
                  <a:gd name="T87" fmla="*/ 357883002 h 1576"/>
                  <a:gd name="T88" fmla="*/ 1629756184 w 4756"/>
                  <a:gd name="T89" fmla="*/ 399039721 h 1576"/>
                  <a:gd name="T90" fmla="*/ 1659867574 w 4756"/>
                  <a:gd name="T91" fmla="*/ 441985601 h 1576"/>
                  <a:gd name="T92" fmla="*/ 1687720042 w 4756"/>
                  <a:gd name="T93" fmla="*/ 485826396 h 1576"/>
                  <a:gd name="T94" fmla="*/ 1713314202 w 4756"/>
                  <a:gd name="T95" fmla="*/ 532351267 h 1576"/>
                  <a:gd name="T96" fmla="*/ 1738155592 w 4756"/>
                  <a:gd name="T97" fmla="*/ 579770383 h 1576"/>
                  <a:gd name="T98" fmla="*/ 1760739287 w 4756"/>
                  <a:gd name="T99" fmla="*/ 628979330 h 1576"/>
                  <a:gd name="T100" fmla="*/ 1781064061 w 4756"/>
                  <a:gd name="T101" fmla="*/ 679083191 h 1576"/>
                  <a:gd name="T102" fmla="*/ 0 w 4756"/>
                  <a:gd name="T103" fmla="*/ 705029702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defRPr/>
                </a:pPr>
                <a:endParaRPr lang="zh-CN" altLang="en-US" sz="1799" kern="0">
                  <a:solidFill>
                    <a:sysClr val="windowText" lastClr="000000"/>
                  </a:solidFill>
                </a:endParaRPr>
              </a:p>
            </p:txBody>
          </p:sp>
        </p:grpSp>
      </p:grpSp>
      <p:sp>
        <p:nvSpPr>
          <p:cNvPr id="83" name="AutoShape 15"/>
          <p:cNvSpPr>
            <a:spLocks noChangeArrowheads="1"/>
          </p:cNvSpPr>
          <p:nvPr/>
        </p:nvSpPr>
        <p:spPr bwMode="auto">
          <a:xfrm rot="20310017">
            <a:off x="3577250" y="2573173"/>
            <a:ext cx="420558" cy="347556"/>
          </a:xfrm>
          <a:prstGeom prst="upArrow">
            <a:avLst>
              <a:gd name="adj1" fmla="val 52833"/>
              <a:gd name="adj2" fmla="val 45940"/>
            </a:avLst>
          </a:prstGeom>
          <a:ln/>
          <a:extLst/>
        </p:spPr>
        <p:style>
          <a:lnRef idx="1">
            <a:schemeClr val="accent2"/>
          </a:lnRef>
          <a:fillRef idx="3">
            <a:schemeClr val="accent2"/>
          </a:fillRef>
          <a:effectRef idx="2">
            <a:schemeClr val="accent2"/>
          </a:effectRef>
          <a:fontRef idx="minor">
            <a:schemeClr val="lt1"/>
          </a:fontRef>
        </p:style>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4" name="AutoShape 15"/>
          <p:cNvSpPr>
            <a:spLocks noChangeArrowheads="1"/>
          </p:cNvSpPr>
          <p:nvPr/>
        </p:nvSpPr>
        <p:spPr bwMode="auto">
          <a:xfrm rot="18000000">
            <a:off x="2515168" y="3425167"/>
            <a:ext cx="420557" cy="345968"/>
          </a:xfrm>
          <a:prstGeom prst="upArrow">
            <a:avLst>
              <a:gd name="adj1" fmla="val 52833"/>
              <a:gd name="adj2" fmla="val 45940"/>
            </a:avLst>
          </a:prstGeom>
          <a:ln/>
          <a:extLst/>
        </p:spPr>
        <p:style>
          <a:lnRef idx="1">
            <a:schemeClr val="accent2"/>
          </a:lnRef>
          <a:fillRef idx="3">
            <a:schemeClr val="accent2"/>
          </a:fillRef>
          <a:effectRef idx="2">
            <a:schemeClr val="accent2"/>
          </a:effectRef>
          <a:fontRef idx="minor">
            <a:schemeClr val="lt1"/>
          </a:fontRef>
        </p:style>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5" name="AutoShape 15"/>
          <p:cNvSpPr>
            <a:spLocks noChangeArrowheads="1"/>
          </p:cNvSpPr>
          <p:nvPr/>
        </p:nvSpPr>
        <p:spPr bwMode="auto">
          <a:xfrm rot="1563751">
            <a:off x="5171397" y="2531868"/>
            <a:ext cx="420557" cy="345968"/>
          </a:xfrm>
          <a:prstGeom prst="upArrow">
            <a:avLst>
              <a:gd name="adj1" fmla="val 52833"/>
              <a:gd name="adj2" fmla="val 45940"/>
            </a:avLst>
          </a:prstGeom>
          <a:ln/>
          <a:extLst/>
        </p:spPr>
        <p:style>
          <a:lnRef idx="1">
            <a:schemeClr val="accent2"/>
          </a:lnRef>
          <a:fillRef idx="3">
            <a:schemeClr val="accent2"/>
          </a:fillRef>
          <a:effectRef idx="2">
            <a:schemeClr val="accent2"/>
          </a:effectRef>
          <a:fontRef idx="minor">
            <a:schemeClr val="lt1"/>
          </a:fontRef>
        </p:style>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6" name="AutoShape 15"/>
          <p:cNvSpPr>
            <a:spLocks noChangeArrowheads="1"/>
          </p:cNvSpPr>
          <p:nvPr/>
        </p:nvSpPr>
        <p:spPr bwMode="auto">
          <a:xfrm rot="3600000">
            <a:off x="6170953" y="3347800"/>
            <a:ext cx="420557" cy="347555"/>
          </a:xfrm>
          <a:prstGeom prst="upArrow">
            <a:avLst>
              <a:gd name="adj1" fmla="val 52833"/>
              <a:gd name="adj2" fmla="val 45940"/>
            </a:avLst>
          </a:prstGeom>
          <a:ln/>
          <a:extLst/>
        </p:spPr>
        <p:style>
          <a:lnRef idx="1">
            <a:schemeClr val="accent2"/>
          </a:lnRef>
          <a:fillRef idx="3">
            <a:schemeClr val="accent2"/>
          </a:fillRef>
          <a:effectRef idx="2">
            <a:schemeClr val="accent2"/>
          </a:effectRef>
          <a:fontRef idx="minor">
            <a:schemeClr val="lt1"/>
          </a:fontRef>
        </p:style>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pic>
        <p:nvPicPr>
          <p:cNvPr id="43" name="图片 4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27455" y="2011723"/>
            <a:ext cx="2217220" cy="2083557"/>
          </a:xfrm>
          <a:prstGeom prst="rect">
            <a:avLst/>
          </a:prstGeom>
        </p:spPr>
      </p:pic>
      <p:sp>
        <p:nvSpPr>
          <p:cNvPr id="45" name="椭圆 17"/>
          <p:cNvSpPr/>
          <p:nvPr/>
        </p:nvSpPr>
        <p:spPr bwMode="auto">
          <a:xfrm>
            <a:off x="7627163" y="2190870"/>
            <a:ext cx="533233" cy="533233"/>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zh-CN" altLang="en-US" sz="1799" dirty="0">
              <a:latin typeface="Impact" pitchFamily="34" charset="0"/>
            </a:endParaRPr>
          </a:p>
        </p:txBody>
      </p:sp>
      <p:sp>
        <p:nvSpPr>
          <p:cNvPr id="46" name="矩形 45"/>
          <p:cNvSpPr/>
          <p:nvPr/>
        </p:nvSpPr>
        <p:spPr>
          <a:xfrm>
            <a:off x="7630147" y="2249528"/>
            <a:ext cx="501906" cy="399987"/>
          </a:xfrm>
          <a:prstGeom prst="rect">
            <a:avLst/>
          </a:prstGeom>
        </p:spPr>
        <p:txBody>
          <a:bodyPr wrap="none">
            <a:spAutoFit/>
          </a:bodyPr>
          <a:lstStyle/>
          <a:p>
            <a:pPr algn="ctr">
              <a:defRPr/>
            </a:pPr>
            <a:r>
              <a:rPr lang="en-US" altLang="zh-CN" sz="1999" dirty="0">
                <a:solidFill>
                  <a:schemeClr val="bg1"/>
                </a:solidFill>
                <a:latin typeface="微软雅黑" panose="020B0503020204020204" pitchFamily="34" charset="-122"/>
                <a:ea typeface="微软雅黑" panose="020B0503020204020204" pitchFamily="34" charset="-122"/>
              </a:rPr>
              <a:t>04</a:t>
            </a:r>
            <a:endParaRPr lang="zh-CN" altLang="en-US" sz="1999" dirty="0">
              <a:solidFill>
                <a:schemeClr val="bg1"/>
              </a:solidFill>
              <a:latin typeface="微软雅黑" panose="020B0503020204020204" pitchFamily="34" charset="-122"/>
              <a:ea typeface="微软雅黑" panose="020B0503020204020204" pitchFamily="34" charset="-122"/>
            </a:endParaRPr>
          </a:p>
        </p:txBody>
      </p:sp>
      <p:sp>
        <p:nvSpPr>
          <p:cNvPr id="47" name="矩形 46"/>
          <p:cNvSpPr/>
          <p:nvPr/>
        </p:nvSpPr>
        <p:spPr>
          <a:xfrm>
            <a:off x="1296412" y="2876456"/>
            <a:ext cx="1107655" cy="369218"/>
          </a:xfrm>
          <a:prstGeom prst="rect">
            <a:avLst/>
          </a:prstGeom>
        </p:spPr>
        <p:txBody>
          <a:bodyPr wrap="none">
            <a:spAutoFit/>
          </a:bodyPr>
          <a:lstStyle/>
          <a:p>
            <a:pPr algn="ctr">
              <a:defRPr/>
            </a:pPr>
            <a:r>
              <a:rPr lang="zh-CN" altLang="en-US" sz="1799" dirty="0">
                <a:latin typeface="微软雅黑" panose="020B0503020204020204" pitchFamily="34" charset="-122"/>
                <a:ea typeface="微软雅黑" panose="020B0503020204020204" pitchFamily="34" charset="-122"/>
              </a:rPr>
              <a:t>输入标题</a:t>
            </a:r>
          </a:p>
        </p:txBody>
      </p:sp>
      <p:sp>
        <p:nvSpPr>
          <p:cNvPr id="48" name="矩形 47"/>
          <p:cNvSpPr/>
          <p:nvPr/>
        </p:nvSpPr>
        <p:spPr>
          <a:xfrm>
            <a:off x="2846466" y="1524507"/>
            <a:ext cx="1107655" cy="369218"/>
          </a:xfrm>
          <a:prstGeom prst="rect">
            <a:avLst/>
          </a:prstGeom>
        </p:spPr>
        <p:txBody>
          <a:bodyPr wrap="none">
            <a:spAutoFit/>
          </a:bodyPr>
          <a:lstStyle/>
          <a:p>
            <a:pPr algn="ctr">
              <a:defRPr/>
            </a:pPr>
            <a:r>
              <a:rPr lang="zh-CN" altLang="en-US" sz="1799" dirty="0">
                <a:latin typeface="微软雅黑" panose="020B0503020204020204" pitchFamily="34" charset="-122"/>
                <a:ea typeface="微软雅黑" panose="020B0503020204020204" pitchFamily="34" charset="-122"/>
              </a:rPr>
              <a:t>输入标题</a:t>
            </a:r>
          </a:p>
        </p:txBody>
      </p:sp>
      <p:sp>
        <p:nvSpPr>
          <p:cNvPr id="49" name="矩形 48"/>
          <p:cNvSpPr/>
          <p:nvPr/>
        </p:nvSpPr>
        <p:spPr>
          <a:xfrm>
            <a:off x="5116777" y="1442002"/>
            <a:ext cx="1107655" cy="369218"/>
          </a:xfrm>
          <a:prstGeom prst="rect">
            <a:avLst/>
          </a:prstGeom>
        </p:spPr>
        <p:txBody>
          <a:bodyPr wrap="none">
            <a:spAutoFit/>
          </a:bodyPr>
          <a:lstStyle/>
          <a:p>
            <a:pPr algn="ctr">
              <a:defRPr/>
            </a:pPr>
            <a:r>
              <a:rPr lang="zh-CN" altLang="en-US" sz="1799" dirty="0">
                <a:latin typeface="微软雅黑" panose="020B0503020204020204" pitchFamily="34" charset="-122"/>
                <a:ea typeface="微软雅黑" panose="020B0503020204020204" pitchFamily="34" charset="-122"/>
              </a:rPr>
              <a:t>输入标题</a:t>
            </a:r>
          </a:p>
        </p:txBody>
      </p:sp>
      <p:sp>
        <p:nvSpPr>
          <p:cNvPr id="50" name="矩形 49"/>
          <p:cNvSpPr/>
          <p:nvPr/>
        </p:nvSpPr>
        <p:spPr>
          <a:xfrm>
            <a:off x="6773444" y="2762822"/>
            <a:ext cx="1107655" cy="369218"/>
          </a:xfrm>
          <a:prstGeom prst="rect">
            <a:avLst/>
          </a:prstGeom>
        </p:spPr>
        <p:txBody>
          <a:bodyPr wrap="none">
            <a:spAutoFit/>
          </a:bodyPr>
          <a:lstStyle/>
          <a:p>
            <a:pPr algn="ctr">
              <a:defRPr/>
            </a:pPr>
            <a:r>
              <a:rPr lang="zh-CN" altLang="en-US" sz="1799" dirty="0">
                <a:latin typeface="微软雅黑" panose="020B0503020204020204" pitchFamily="34" charset="-122"/>
                <a:ea typeface="微软雅黑" panose="020B0503020204020204" pitchFamily="34" charset="-122"/>
              </a:rPr>
              <a:t>输入标题</a:t>
            </a:r>
          </a:p>
        </p:txBody>
      </p:sp>
      <p:sp>
        <p:nvSpPr>
          <p:cNvPr id="53" name="燕尾形 52"/>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54" name="燕尾形 53"/>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55" name="直接连接符 54"/>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6"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spTree>
    <p:extLst>
      <p:ext uri="{BB962C8B-B14F-4D97-AF65-F5344CB8AC3E}">
        <p14:creationId xmlns:p14="http://schemas.microsoft.com/office/powerpoint/2010/main" val="75317384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250" fill="hold"/>
                                        <p:tgtEl>
                                          <p:spTgt spid="53"/>
                                        </p:tgtEl>
                                        <p:attrNameLst>
                                          <p:attrName>ppt_x</p:attrName>
                                        </p:attrNameLst>
                                      </p:cBhvr>
                                      <p:tavLst>
                                        <p:tav tm="0">
                                          <p:val>
                                            <p:strVal val="0-#ppt_w/2"/>
                                          </p:val>
                                        </p:tav>
                                        <p:tav tm="100000">
                                          <p:val>
                                            <p:strVal val="#ppt_x"/>
                                          </p:val>
                                        </p:tav>
                                      </p:tavLst>
                                    </p:anim>
                                    <p:anim calcmode="lin" valueType="num">
                                      <p:cBhvr additive="base">
                                        <p:cTn id="8" dur="250" fill="hold"/>
                                        <p:tgtEl>
                                          <p:spTgt spid="53"/>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54"/>
                                        </p:tgtEl>
                                        <p:attrNameLst>
                                          <p:attrName>style.visibility</p:attrName>
                                        </p:attrNameLst>
                                      </p:cBhvr>
                                      <p:to>
                                        <p:strVal val="visible"/>
                                      </p:to>
                                    </p:set>
                                    <p:anim calcmode="lin" valueType="num">
                                      <p:cBhvr additive="base">
                                        <p:cTn id="12" dur="250" fill="hold"/>
                                        <p:tgtEl>
                                          <p:spTgt spid="54"/>
                                        </p:tgtEl>
                                        <p:attrNameLst>
                                          <p:attrName>ppt_x</p:attrName>
                                        </p:attrNameLst>
                                      </p:cBhvr>
                                      <p:tavLst>
                                        <p:tav tm="0">
                                          <p:val>
                                            <p:strVal val="0-#ppt_w/2"/>
                                          </p:val>
                                        </p:tav>
                                        <p:tav tm="100000">
                                          <p:val>
                                            <p:strVal val="#ppt_x"/>
                                          </p:val>
                                        </p:tav>
                                      </p:tavLst>
                                    </p:anim>
                                    <p:anim calcmode="lin" valueType="num">
                                      <p:cBhvr additive="base">
                                        <p:cTn id="13" dur="250" fill="hold"/>
                                        <p:tgtEl>
                                          <p:spTgt spid="54"/>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55"/>
                                        </p:tgtEl>
                                        <p:attrNameLst>
                                          <p:attrName>style.visibility</p:attrName>
                                        </p:attrNameLst>
                                      </p:cBhvr>
                                      <p:to>
                                        <p:strVal val="visible"/>
                                      </p:to>
                                    </p:set>
                                    <p:anim calcmode="lin" valueType="num">
                                      <p:cBhvr additive="base">
                                        <p:cTn id="17" dur="500" fill="hold"/>
                                        <p:tgtEl>
                                          <p:spTgt spid="55"/>
                                        </p:tgtEl>
                                        <p:attrNameLst>
                                          <p:attrName>ppt_x</p:attrName>
                                        </p:attrNameLst>
                                      </p:cBhvr>
                                      <p:tavLst>
                                        <p:tav tm="0">
                                          <p:val>
                                            <p:strVal val="0-#ppt_w/2"/>
                                          </p:val>
                                        </p:tav>
                                        <p:tav tm="100000">
                                          <p:val>
                                            <p:strVal val="#ppt_x"/>
                                          </p:val>
                                        </p:tav>
                                      </p:tavLst>
                                    </p:anim>
                                    <p:anim calcmode="lin" valueType="num">
                                      <p:cBhvr additive="base">
                                        <p:cTn id="18" dur="500" fill="hold"/>
                                        <p:tgtEl>
                                          <p:spTgt spid="55"/>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0-#ppt_w/2"/>
                                          </p:val>
                                        </p:tav>
                                        <p:tav tm="100000">
                                          <p:val>
                                            <p:strVal val="#ppt_x"/>
                                          </p:val>
                                        </p:tav>
                                      </p:tavLst>
                                    </p:anim>
                                    <p:anim calcmode="lin" valueType="num">
                                      <p:cBhvr additive="base">
                                        <p:cTn id="23" dur="500" fill="hold"/>
                                        <p:tgtEl>
                                          <p:spTgt spid="36"/>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10" presetClass="entr" presetSubtype="0" fill="hold"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84"/>
                                        </p:tgtEl>
                                        <p:attrNameLst>
                                          <p:attrName>style.visibility</p:attrName>
                                        </p:attrNameLst>
                                      </p:cBhvr>
                                      <p:to>
                                        <p:strVal val="visible"/>
                                      </p:to>
                                    </p:set>
                                    <p:animEffect transition="in" filter="fade">
                                      <p:cBhvr>
                                        <p:cTn id="31" dur="500"/>
                                        <p:tgtEl>
                                          <p:spTgt spid="84"/>
                                        </p:tgtEl>
                                      </p:cBhvr>
                                    </p:animEffect>
                                  </p:childTnLst>
                                </p:cTn>
                              </p:par>
                            </p:childTnLst>
                          </p:cTn>
                        </p:par>
                        <p:par>
                          <p:cTn id="32" fill="hold" nodeType="afterGroup">
                            <p:stCondLst>
                              <p:cond delay="2500"/>
                            </p:stCondLst>
                            <p:childTnLst>
                              <p:par>
                                <p:cTn id="33" presetID="53" presetClass="entr" presetSubtype="16"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500" fill="hold"/>
                                        <p:tgtEl>
                                          <p:spTgt spid="29"/>
                                        </p:tgtEl>
                                        <p:attrNameLst>
                                          <p:attrName>ppt_w</p:attrName>
                                        </p:attrNameLst>
                                      </p:cBhvr>
                                      <p:tavLst>
                                        <p:tav tm="0">
                                          <p:val>
                                            <p:fltVal val="0"/>
                                          </p:val>
                                        </p:tav>
                                        <p:tav tm="100000">
                                          <p:val>
                                            <p:strVal val="#ppt_w"/>
                                          </p:val>
                                        </p:tav>
                                      </p:tavLst>
                                    </p:anim>
                                    <p:anim calcmode="lin" valueType="num">
                                      <p:cBhvr>
                                        <p:cTn id="36" dur="500" fill="hold"/>
                                        <p:tgtEl>
                                          <p:spTgt spid="29"/>
                                        </p:tgtEl>
                                        <p:attrNameLst>
                                          <p:attrName>ppt_h</p:attrName>
                                        </p:attrNameLst>
                                      </p:cBhvr>
                                      <p:tavLst>
                                        <p:tav tm="0">
                                          <p:val>
                                            <p:fltVal val="0"/>
                                          </p:val>
                                        </p:tav>
                                        <p:tav tm="100000">
                                          <p:val>
                                            <p:strVal val="#ppt_h"/>
                                          </p:val>
                                        </p:tav>
                                      </p:tavLst>
                                    </p:anim>
                                    <p:animEffect transition="in" filter="fade">
                                      <p:cBhvr>
                                        <p:cTn id="37" dur="500"/>
                                        <p:tgtEl>
                                          <p:spTgt spid="29"/>
                                        </p:tgtEl>
                                      </p:cBhvr>
                                    </p:animEffect>
                                  </p:childTnLst>
                                </p:cTn>
                              </p:par>
                            </p:childTnLst>
                          </p:cTn>
                        </p:par>
                        <p:par>
                          <p:cTn id="38" fill="hold">
                            <p:stCondLst>
                              <p:cond delay="3000"/>
                            </p:stCondLst>
                            <p:childTnLst>
                              <p:par>
                                <p:cTn id="39" presetID="14" presetClass="entr" presetSubtype="10" fill="hold" grpId="0"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randombar(horizontal)">
                                      <p:cBhvr>
                                        <p:cTn id="41" dur="500"/>
                                        <p:tgtEl>
                                          <p:spTgt spid="47"/>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fltVal val="0"/>
                                          </p:val>
                                        </p:tav>
                                        <p:tav tm="100000">
                                          <p:val>
                                            <p:strVal val="#ppt_h"/>
                                          </p:val>
                                        </p:tav>
                                      </p:tavLst>
                                    </p:anim>
                                    <p:animEffect transition="in" filter="fade">
                                      <p:cBhvr>
                                        <p:cTn id="47" dur="500"/>
                                        <p:tgtEl>
                                          <p:spTgt spid="33"/>
                                        </p:tgtEl>
                                      </p:cBhvr>
                                    </p:animEffect>
                                  </p:childTnLst>
                                </p:cTn>
                              </p:par>
                            </p:childTnLst>
                          </p:cTn>
                        </p:par>
                        <p:par>
                          <p:cTn id="48" fill="hold">
                            <p:stCondLst>
                              <p:cond delay="4000"/>
                            </p:stCondLst>
                            <p:childTnLst>
                              <p:par>
                                <p:cTn id="49" presetID="14" presetClass="entr" presetSubtype="10"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randombar(horizontal)">
                                      <p:cBhvr>
                                        <p:cTn id="51" dur="500"/>
                                        <p:tgtEl>
                                          <p:spTgt spid="34"/>
                                        </p:tgtEl>
                                      </p:cBhvr>
                                    </p:animEffect>
                                  </p:childTnLst>
                                </p:cTn>
                              </p:par>
                            </p:childTnLst>
                          </p:cTn>
                        </p:par>
                        <p:par>
                          <p:cTn id="52" fill="hold">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83"/>
                                        </p:tgtEl>
                                        <p:attrNameLst>
                                          <p:attrName>style.visibility</p:attrName>
                                        </p:attrNameLst>
                                      </p:cBhvr>
                                      <p:to>
                                        <p:strVal val="visible"/>
                                      </p:to>
                                    </p:set>
                                    <p:animEffect transition="in" filter="fade">
                                      <p:cBhvr>
                                        <p:cTn id="55" dur="500"/>
                                        <p:tgtEl>
                                          <p:spTgt spid="83"/>
                                        </p:tgtEl>
                                      </p:cBhvr>
                                    </p:animEffect>
                                  </p:childTnLst>
                                </p:cTn>
                              </p:par>
                            </p:childTnLst>
                          </p:cTn>
                        </p:par>
                        <p:par>
                          <p:cTn id="56" fill="hold" nodeType="afterGroup">
                            <p:stCondLst>
                              <p:cond delay="5000"/>
                            </p:stCondLst>
                            <p:childTnLst>
                              <p:par>
                                <p:cTn id="57" presetID="53" presetClass="entr" presetSubtype="16" fill="hold" nodeType="after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500" fill="hold"/>
                                        <p:tgtEl>
                                          <p:spTgt spid="35"/>
                                        </p:tgtEl>
                                        <p:attrNameLst>
                                          <p:attrName>ppt_w</p:attrName>
                                        </p:attrNameLst>
                                      </p:cBhvr>
                                      <p:tavLst>
                                        <p:tav tm="0">
                                          <p:val>
                                            <p:fltVal val="0"/>
                                          </p:val>
                                        </p:tav>
                                        <p:tav tm="100000">
                                          <p:val>
                                            <p:strVal val="#ppt_w"/>
                                          </p:val>
                                        </p:tav>
                                      </p:tavLst>
                                    </p:anim>
                                    <p:anim calcmode="lin" valueType="num">
                                      <p:cBhvr>
                                        <p:cTn id="60" dur="500" fill="hold"/>
                                        <p:tgtEl>
                                          <p:spTgt spid="35"/>
                                        </p:tgtEl>
                                        <p:attrNameLst>
                                          <p:attrName>ppt_h</p:attrName>
                                        </p:attrNameLst>
                                      </p:cBhvr>
                                      <p:tavLst>
                                        <p:tav tm="0">
                                          <p:val>
                                            <p:fltVal val="0"/>
                                          </p:val>
                                        </p:tav>
                                        <p:tav tm="100000">
                                          <p:val>
                                            <p:strVal val="#ppt_h"/>
                                          </p:val>
                                        </p:tav>
                                      </p:tavLst>
                                    </p:anim>
                                    <p:animEffect transition="in" filter="fade">
                                      <p:cBhvr>
                                        <p:cTn id="61" dur="500"/>
                                        <p:tgtEl>
                                          <p:spTgt spid="35"/>
                                        </p:tgtEl>
                                      </p:cBhvr>
                                    </p:animEffect>
                                  </p:childTnLst>
                                </p:cTn>
                              </p:par>
                            </p:childTnLst>
                          </p:cTn>
                        </p:par>
                        <p:par>
                          <p:cTn id="62" fill="hold">
                            <p:stCondLst>
                              <p:cond delay="5500"/>
                            </p:stCondLst>
                            <p:childTnLst>
                              <p:par>
                                <p:cTn id="63" presetID="14" presetClass="entr" presetSubtype="10" fill="hold" grpId="0" nodeType="after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randombar(horizontal)">
                                      <p:cBhvr>
                                        <p:cTn id="65" dur="500"/>
                                        <p:tgtEl>
                                          <p:spTgt spid="48"/>
                                        </p:tgtEl>
                                      </p:cBhvr>
                                    </p:animEffect>
                                  </p:childTnLst>
                                </p:cTn>
                              </p:par>
                            </p:childTnLst>
                          </p:cTn>
                        </p:par>
                        <p:par>
                          <p:cTn id="66" fill="hold">
                            <p:stCondLst>
                              <p:cond delay="6000"/>
                            </p:stCondLst>
                            <p:childTnLst>
                              <p:par>
                                <p:cTn id="67" presetID="16" presetClass="entr" presetSubtype="21"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barn(inVertical)">
                                      <p:cBhvr>
                                        <p:cTn id="69" dur="500"/>
                                        <p:tgtEl>
                                          <p:spTgt spid="37"/>
                                        </p:tgtEl>
                                      </p:cBhvr>
                                    </p:animEffect>
                                  </p:childTnLst>
                                </p:cTn>
                              </p:par>
                            </p:childTnLst>
                          </p:cTn>
                        </p:par>
                        <p:par>
                          <p:cTn id="70" fill="hold">
                            <p:stCondLst>
                              <p:cond delay="6500"/>
                            </p:stCondLst>
                            <p:childTnLst>
                              <p:par>
                                <p:cTn id="71" presetID="14" presetClass="entr" presetSubtype="10"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randombar(horizontal)">
                                      <p:cBhvr>
                                        <p:cTn id="73" dur="500"/>
                                        <p:tgtEl>
                                          <p:spTgt spid="38"/>
                                        </p:tgtEl>
                                      </p:cBhvr>
                                    </p:animEffect>
                                  </p:childTnLst>
                                </p:cTn>
                              </p:par>
                            </p:childTnLst>
                          </p:cTn>
                        </p:par>
                        <p:par>
                          <p:cTn id="74" fill="hold">
                            <p:stCondLst>
                              <p:cond delay="7000"/>
                            </p:stCondLst>
                            <p:childTnLst>
                              <p:par>
                                <p:cTn id="75" presetID="10" presetClass="entr" presetSubtype="0" fill="hold" grpId="0" nodeType="afterEffect">
                                  <p:stCondLst>
                                    <p:cond delay="0"/>
                                  </p:stCondLst>
                                  <p:childTnLst>
                                    <p:set>
                                      <p:cBhvr>
                                        <p:cTn id="76" dur="1" fill="hold">
                                          <p:stCondLst>
                                            <p:cond delay="0"/>
                                          </p:stCondLst>
                                        </p:cTn>
                                        <p:tgtEl>
                                          <p:spTgt spid="85"/>
                                        </p:tgtEl>
                                        <p:attrNameLst>
                                          <p:attrName>style.visibility</p:attrName>
                                        </p:attrNameLst>
                                      </p:cBhvr>
                                      <p:to>
                                        <p:strVal val="visible"/>
                                      </p:to>
                                    </p:set>
                                    <p:animEffect transition="in" filter="fade">
                                      <p:cBhvr>
                                        <p:cTn id="77" dur="500"/>
                                        <p:tgtEl>
                                          <p:spTgt spid="85"/>
                                        </p:tgtEl>
                                      </p:cBhvr>
                                    </p:animEffect>
                                  </p:childTnLst>
                                </p:cTn>
                              </p:par>
                            </p:childTnLst>
                          </p:cTn>
                        </p:par>
                        <p:par>
                          <p:cTn id="78" fill="hold">
                            <p:stCondLst>
                              <p:cond delay="7500"/>
                            </p:stCondLst>
                            <p:childTnLst>
                              <p:par>
                                <p:cTn id="79" presetID="53" presetClass="entr" presetSubtype="16" fill="hold" nodeType="afterEffect">
                                  <p:stCondLst>
                                    <p:cond delay="0"/>
                                  </p:stCondLst>
                                  <p:childTnLst>
                                    <p:set>
                                      <p:cBhvr>
                                        <p:cTn id="80" dur="1" fill="hold">
                                          <p:stCondLst>
                                            <p:cond delay="0"/>
                                          </p:stCondLst>
                                        </p:cTn>
                                        <p:tgtEl>
                                          <p:spTgt spid="39"/>
                                        </p:tgtEl>
                                        <p:attrNameLst>
                                          <p:attrName>style.visibility</p:attrName>
                                        </p:attrNameLst>
                                      </p:cBhvr>
                                      <p:to>
                                        <p:strVal val="visible"/>
                                      </p:to>
                                    </p:set>
                                    <p:anim calcmode="lin" valueType="num">
                                      <p:cBhvr>
                                        <p:cTn id="81" dur="500" fill="hold"/>
                                        <p:tgtEl>
                                          <p:spTgt spid="39"/>
                                        </p:tgtEl>
                                        <p:attrNameLst>
                                          <p:attrName>ppt_w</p:attrName>
                                        </p:attrNameLst>
                                      </p:cBhvr>
                                      <p:tavLst>
                                        <p:tav tm="0">
                                          <p:val>
                                            <p:fltVal val="0"/>
                                          </p:val>
                                        </p:tav>
                                        <p:tav tm="100000">
                                          <p:val>
                                            <p:strVal val="#ppt_w"/>
                                          </p:val>
                                        </p:tav>
                                      </p:tavLst>
                                    </p:anim>
                                    <p:anim calcmode="lin" valueType="num">
                                      <p:cBhvr>
                                        <p:cTn id="82" dur="500" fill="hold"/>
                                        <p:tgtEl>
                                          <p:spTgt spid="39"/>
                                        </p:tgtEl>
                                        <p:attrNameLst>
                                          <p:attrName>ppt_h</p:attrName>
                                        </p:attrNameLst>
                                      </p:cBhvr>
                                      <p:tavLst>
                                        <p:tav tm="0">
                                          <p:val>
                                            <p:fltVal val="0"/>
                                          </p:val>
                                        </p:tav>
                                        <p:tav tm="100000">
                                          <p:val>
                                            <p:strVal val="#ppt_h"/>
                                          </p:val>
                                        </p:tav>
                                      </p:tavLst>
                                    </p:anim>
                                    <p:animEffect transition="in" filter="fade">
                                      <p:cBhvr>
                                        <p:cTn id="83" dur="500"/>
                                        <p:tgtEl>
                                          <p:spTgt spid="39"/>
                                        </p:tgtEl>
                                      </p:cBhvr>
                                    </p:animEffect>
                                  </p:childTnLst>
                                </p:cTn>
                              </p:par>
                            </p:childTnLst>
                          </p:cTn>
                        </p:par>
                        <p:par>
                          <p:cTn id="84" fill="hold">
                            <p:stCondLst>
                              <p:cond delay="8000"/>
                            </p:stCondLst>
                            <p:childTnLst>
                              <p:par>
                                <p:cTn id="85" presetID="14" presetClass="entr" presetSubtype="10" fill="hold" grpId="0" nodeType="afterEffect">
                                  <p:stCondLst>
                                    <p:cond delay="0"/>
                                  </p:stCondLst>
                                  <p:childTnLst>
                                    <p:set>
                                      <p:cBhvr>
                                        <p:cTn id="86" dur="1" fill="hold">
                                          <p:stCondLst>
                                            <p:cond delay="0"/>
                                          </p:stCondLst>
                                        </p:cTn>
                                        <p:tgtEl>
                                          <p:spTgt spid="49"/>
                                        </p:tgtEl>
                                        <p:attrNameLst>
                                          <p:attrName>style.visibility</p:attrName>
                                        </p:attrNameLst>
                                      </p:cBhvr>
                                      <p:to>
                                        <p:strVal val="visible"/>
                                      </p:to>
                                    </p:set>
                                    <p:animEffect transition="in" filter="randombar(horizontal)">
                                      <p:cBhvr>
                                        <p:cTn id="87" dur="500"/>
                                        <p:tgtEl>
                                          <p:spTgt spid="49"/>
                                        </p:tgtEl>
                                      </p:cBhvr>
                                    </p:animEffect>
                                  </p:childTnLst>
                                </p:cTn>
                              </p:par>
                            </p:childTnLst>
                          </p:cTn>
                        </p:par>
                        <p:par>
                          <p:cTn id="88" fill="hold">
                            <p:stCondLst>
                              <p:cond delay="8500"/>
                            </p:stCondLst>
                            <p:childTnLst>
                              <p:par>
                                <p:cTn id="89" presetID="14" presetClass="entr" presetSubtype="10" fill="hold" grpId="0" nodeType="afterEffect">
                                  <p:stCondLst>
                                    <p:cond delay="0"/>
                                  </p:stCondLst>
                                  <p:childTnLst>
                                    <p:set>
                                      <p:cBhvr>
                                        <p:cTn id="90" dur="1" fill="hold">
                                          <p:stCondLst>
                                            <p:cond delay="0"/>
                                          </p:stCondLst>
                                        </p:cTn>
                                        <p:tgtEl>
                                          <p:spTgt spid="41"/>
                                        </p:tgtEl>
                                        <p:attrNameLst>
                                          <p:attrName>style.visibility</p:attrName>
                                        </p:attrNameLst>
                                      </p:cBhvr>
                                      <p:to>
                                        <p:strVal val="visible"/>
                                      </p:to>
                                    </p:set>
                                    <p:animEffect transition="in" filter="randombar(horizontal)">
                                      <p:cBhvr>
                                        <p:cTn id="91" dur="500"/>
                                        <p:tgtEl>
                                          <p:spTgt spid="41"/>
                                        </p:tgtEl>
                                      </p:cBhvr>
                                    </p:animEffect>
                                  </p:childTnLst>
                                </p:cTn>
                              </p:par>
                            </p:childTnLst>
                          </p:cTn>
                        </p:par>
                        <p:par>
                          <p:cTn id="92" fill="hold">
                            <p:stCondLst>
                              <p:cond delay="9000"/>
                            </p:stCondLst>
                            <p:childTnLst>
                              <p:par>
                                <p:cTn id="93" presetID="14" presetClass="entr" presetSubtype="10" fill="hold" grpId="0" nodeType="afterEffect">
                                  <p:stCondLst>
                                    <p:cond delay="0"/>
                                  </p:stCondLst>
                                  <p:childTnLst>
                                    <p:set>
                                      <p:cBhvr>
                                        <p:cTn id="94" dur="1" fill="hold">
                                          <p:stCondLst>
                                            <p:cond delay="0"/>
                                          </p:stCondLst>
                                        </p:cTn>
                                        <p:tgtEl>
                                          <p:spTgt spid="42"/>
                                        </p:tgtEl>
                                        <p:attrNameLst>
                                          <p:attrName>style.visibility</p:attrName>
                                        </p:attrNameLst>
                                      </p:cBhvr>
                                      <p:to>
                                        <p:strVal val="visible"/>
                                      </p:to>
                                    </p:set>
                                    <p:animEffect transition="in" filter="randombar(horizontal)">
                                      <p:cBhvr>
                                        <p:cTn id="95" dur="500"/>
                                        <p:tgtEl>
                                          <p:spTgt spid="42"/>
                                        </p:tgtEl>
                                      </p:cBhvr>
                                    </p:animEffect>
                                  </p:childTnLst>
                                </p:cTn>
                              </p:par>
                            </p:childTnLst>
                          </p:cTn>
                        </p:par>
                        <p:par>
                          <p:cTn id="96" fill="hold">
                            <p:stCondLst>
                              <p:cond delay="9500"/>
                            </p:stCondLst>
                            <p:childTnLst>
                              <p:par>
                                <p:cTn id="97" presetID="10" presetClass="entr" presetSubtype="0" fill="hold" grpId="0" nodeType="afterEffect">
                                  <p:stCondLst>
                                    <p:cond delay="0"/>
                                  </p:stCondLst>
                                  <p:childTnLst>
                                    <p:set>
                                      <p:cBhvr>
                                        <p:cTn id="98" dur="1" fill="hold">
                                          <p:stCondLst>
                                            <p:cond delay="0"/>
                                          </p:stCondLst>
                                        </p:cTn>
                                        <p:tgtEl>
                                          <p:spTgt spid="86"/>
                                        </p:tgtEl>
                                        <p:attrNameLst>
                                          <p:attrName>style.visibility</p:attrName>
                                        </p:attrNameLst>
                                      </p:cBhvr>
                                      <p:to>
                                        <p:strVal val="visible"/>
                                      </p:to>
                                    </p:set>
                                    <p:animEffect transition="in" filter="fade">
                                      <p:cBhvr>
                                        <p:cTn id="99" dur="500"/>
                                        <p:tgtEl>
                                          <p:spTgt spid="86"/>
                                        </p:tgtEl>
                                      </p:cBhvr>
                                    </p:animEffect>
                                  </p:childTnLst>
                                </p:cTn>
                              </p:par>
                            </p:childTnLst>
                          </p:cTn>
                        </p:par>
                        <p:par>
                          <p:cTn id="100" fill="hold">
                            <p:stCondLst>
                              <p:cond delay="10000"/>
                            </p:stCondLst>
                            <p:childTnLst>
                              <p:par>
                                <p:cTn id="101" presetID="53" presetClass="entr" presetSubtype="16" fill="hold" nodeType="afterEffect">
                                  <p:stCondLst>
                                    <p:cond delay="0"/>
                                  </p:stCondLst>
                                  <p:childTnLst>
                                    <p:set>
                                      <p:cBhvr>
                                        <p:cTn id="102" dur="1" fill="hold">
                                          <p:stCondLst>
                                            <p:cond delay="0"/>
                                          </p:stCondLst>
                                        </p:cTn>
                                        <p:tgtEl>
                                          <p:spTgt spid="43"/>
                                        </p:tgtEl>
                                        <p:attrNameLst>
                                          <p:attrName>style.visibility</p:attrName>
                                        </p:attrNameLst>
                                      </p:cBhvr>
                                      <p:to>
                                        <p:strVal val="visible"/>
                                      </p:to>
                                    </p:set>
                                    <p:anim calcmode="lin" valueType="num">
                                      <p:cBhvr>
                                        <p:cTn id="103" dur="500" fill="hold"/>
                                        <p:tgtEl>
                                          <p:spTgt spid="43"/>
                                        </p:tgtEl>
                                        <p:attrNameLst>
                                          <p:attrName>ppt_w</p:attrName>
                                        </p:attrNameLst>
                                      </p:cBhvr>
                                      <p:tavLst>
                                        <p:tav tm="0">
                                          <p:val>
                                            <p:fltVal val="0"/>
                                          </p:val>
                                        </p:tav>
                                        <p:tav tm="100000">
                                          <p:val>
                                            <p:strVal val="#ppt_w"/>
                                          </p:val>
                                        </p:tav>
                                      </p:tavLst>
                                    </p:anim>
                                    <p:anim calcmode="lin" valueType="num">
                                      <p:cBhvr>
                                        <p:cTn id="104" dur="500" fill="hold"/>
                                        <p:tgtEl>
                                          <p:spTgt spid="43"/>
                                        </p:tgtEl>
                                        <p:attrNameLst>
                                          <p:attrName>ppt_h</p:attrName>
                                        </p:attrNameLst>
                                      </p:cBhvr>
                                      <p:tavLst>
                                        <p:tav tm="0">
                                          <p:val>
                                            <p:fltVal val="0"/>
                                          </p:val>
                                        </p:tav>
                                        <p:tav tm="100000">
                                          <p:val>
                                            <p:strVal val="#ppt_h"/>
                                          </p:val>
                                        </p:tav>
                                      </p:tavLst>
                                    </p:anim>
                                    <p:animEffect transition="in" filter="fade">
                                      <p:cBhvr>
                                        <p:cTn id="105" dur="500"/>
                                        <p:tgtEl>
                                          <p:spTgt spid="43"/>
                                        </p:tgtEl>
                                      </p:cBhvr>
                                    </p:animEffect>
                                  </p:childTnLst>
                                </p:cTn>
                              </p:par>
                            </p:childTnLst>
                          </p:cTn>
                        </p:par>
                        <p:par>
                          <p:cTn id="106" fill="hold">
                            <p:stCondLst>
                              <p:cond delay="10500"/>
                            </p:stCondLst>
                            <p:childTnLst>
                              <p:par>
                                <p:cTn id="107" presetID="14" presetClass="entr" presetSubtype="10" fill="hold" grpId="0" nodeType="afterEffect">
                                  <p:stCondLst>
                                    <p:cond delay="0"/>
                                  </p:stCondLst>
                                  <p:childTnLst>
                                    <p:set>
                                      <p:cBhvr>
                                        <p:cTn id="108" dur="1" fill="hold">
                                          <p:stCondLst>
                                            <p:cond delay="0"/>
                                          </p:stCondLst>
                                        </p:cTn>
                                        <p:tgtEl>
                                          <p:spTgt spid="50"/>
                                        </p:tgtEl>
                                        <p:attrNameLst>
                                          <p:attrName>style.visibility</p:attrName>
                                        </p:attrNameLst>
                                      </p:cBhvr>
                                      <p:to>
                                        <p:strVal val="visible"/>
                                      </p:to>
                                    </p:set>
                                    <p:animEffect transition="in" filter="randombar(horizontal)">
                                      <p:cBhvr>
                                        <p:cTn id="109" dur="500"/>
                                        <p:tgtEl>
                                          <p:spTgt spid="50"/>
                                        </p:tgtEl>
                                      </p:cBhvr>
                                    </p:animEffect>
                                  </p:childTnLst>
                                </p:cTn>
                              </p:par>
                            </p:childTnLst>
                          </p:cTn>
                        </p:par>
                        <p:par>
                          <p:cTn id="110" fill="hold">
                            <p:stCondLst>
                              <p:cond delay="11000"/>
                            </p:stCondLst>
                            <p:childTnLst>
                              <p:par>
                                <p:cTn id="111" presetID="21" presetClass="entr" presetSubtype="1" fill="hold" grpId="0" nodeType="afterEffect">
                                  <p:stCondLst>
                                    <p:cond delay="0"/>
                                  </p:stCondLst>
                                  <p:childTnLst>
                                    <p:set>
                                      <p:cBhvr>
                                        <p:cTn id="112" dur="1" fill="hold">
                                          <p:stCondLst>
                                            <p:cond delay="0"/>
                                          </p:stCondLst>
                                        </p:cTn>
                                        <p:tgtEl>
                                          <p:spTgt spid="45"/>
                                        </p:tgtEl>
                                        <p:attrNameLst>
                                          <p:attrName>style.visibility</p:attrName>
                                        </p:attrNameLst>
                                      </p:cBhvr>
                                      <p:to>
                                        <p:strVal val="visible"/>
                                      </p:to>
                                    </p:set>
                                    <p:animEffect transition="in" filter="wheel(1)">
                                      <p:cBhvr>
                                        <p:cTn id="113" dur="2000"/>
                                        <p:tgtEl>
                                          <p:spTgt spid="45"/>
                                        </p:tgtEl>
                                      </p:cBhvr>
                                    </p:animEffect>
                                  </p:childTnLst>
                                </p:cTn>
                              </p:par>
                            </p:childTnLst>
                          </p:cTn>
                        </p:par>
                        <p:par>
                          <p:cTn id="114" fill="hold">
                            <p:stCondLst>
                              <p:cond delay="13000"/>
                            </p:stCondLst>
                            <p:childTnLst>
                              <p:par>
                                <p:cTn id="115" presetID="14" presetClass="entr" presetSubtype="10" fill="hold" grpId="0" nodeType="afterEffect">
                                  <p:stCondLst>
                                    <p:cond delay="0"/>
                                  </p:stCondLst>
                                  <p:childTnLst>
                                    <p:set>
                                      <p:cBhvr>
                                        <p:cTn id="116" dur="1" fill="hold">
                                          <p:stCondLst>
                                            <p:cond delay="0"/>
                                          </p:stCondLst>
                                        </p:cTn>
                                        <p:tgtEl>
                                          <p:spTgt spid="46"/>
                                        </p:tgtEl>
                                        <p:attrNameLst>
                                          <p:attrName>style.visibility</p:attrName>
                                        </p:attrNameLst>
                                      </p:cBhvr>
                                      <p:to>
                                        <p:strVal val="visible"/>
                                      </p:to>
                                    </p:set>
                                    <p:animEffect transition="in" filter="randombar(horizontal)">
                                      <p:cBhvr>
                                        <p:cTn id="11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37" grpId="0" animBg="1"/>
      <p:bldP spid="38" grpId="0"/>
      <p:bldP spid="41" grpId="0" animBg="1"/>
      <p:bldP spid="42" grpId="0"/>
      <p:bldP spid="83" grpId="0" animBg="1"/>
      <p:bldP spid="84" grpId="0" animBg="1"/>
      <p:bldP spid="85" grpId="0" animBg="1"/>
      <p:bldP spid="86" grpId="0" animBg="1"/>
      <p:bldP spid="45" grpId="0" animBg="1"/>
      <p:bldP spid="46" grpId="0"/>
      <p:bldP spid="47" grpId="0"/>
      <p:bldP spid="48" grpId="0"/>
      <p:bldP spid="49" grpId="0"/>
      <p:bldP spid="50" grpId="0"/>
      <p:bldP spid="53" grpId="0" animBg="1"/>
      <p:bldP spid="54" grpId="0" animBg="1"/>
      <p:bldP spid="3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직선 화살표 연결선 380"/>
          <p:cNvCxnSpPr>
            <a:cxnSpLocks noChangeShapeType="1"/>
          </p:cNvCxnSpPr>
          <p:nvPr/>
        </p:nvCxnSpPr>
        <p:spPr bwMode="auto">
          <a:xfrm flipV="1">
            <a:off x="4615347" y="2552979"/>
            <a:ext cx="3174" cy="449123"/>
          </a:xfrm>
          <a:prstGeom prst="straightConnector1">
            <a:avLst/>
          </a:prstGeom>
          <a:noFill/>
          <a:ln w="12700" algn="ctr">
            <a:solidFill>
              <a:schemeClr val="tx1"/>
            </a:solidFill>
            <a:round/>
            <a:headEnd/>
            <a:tailEnd type="triangle" w="med" len="med"/>
          </a:ln>
          <a:effectLst/>
          <a:extLst>
            <a:ext uri="{909E8E84-426E-40DD-AFC4-6F175D3DCCD1}">
              <a14:hiddenFill xmlns:a14="http://schemas.microsoft.com/office/drawing/2010/main">
                <a:noFill/>
              </a14:hiddenFill>
            </a:ext>
          </a:extLst>
        </p:spPr>
      </p:cxnSp>
      <p:cxnSp>
        <p:nvCxnSpPr>
          <p:cNvPr id="15" name="직선 화살표 연결선 382"/>
          <p:cNvCxnSpPr>
            <a:cxnSpLocks noChangeShapeType="1"/>
          </p:cNvCxnSpPr>
          <p:nvPr/>
        </p:nvCxnSpPr>
        <p:spPr bwMode="auto">
          <a:xfrm flipV="1">
            <a:off x="3045794" y="2186380"/>
            <a:ext cx="3174" cy="815723"/>
          </a:xfrm>
          <a:prstGeom prst="straightConnector1">
            <a:avLst/>
          </a:prstGeom>
          <a:noFill/>
          <a:ln w="12700" algn="ctr">
            <a:solidFill>
              <a:schemeClr val="tx1"/>
            </a:solidFill>
            <a:round/>
            <a:headEnd/>
            <a:tailEnd/>
          </a:ln>
          <a:effectLst/>
          <a:extLst>
            <a:ext uri="{909E8E84-426E-40DD-AFC4-6F175D3DCCD1}">
              <a14:hiddenFill xmlns:a14="http://schemas.microsoft.com/office/drawing/2010/main">
                <a:noFill/>
              </a14:hiddenFill>
            </a:ext>
          </a:extLst>
        </p:spPr>
      </p:cxnSp>
      <p:cxnSp>
        <p:nvCxnSpPr>
          <p:cNvPr id="16" name="직선 화살표 연결선 383"/>
          <p:cNvCxnSpPr>
            <a:cxnSpLocks noChangeShapeType="1"/>
          </p:cNvCxnSpPr>
          <p:nvPr/>
        </p:nvCxnSpPr>
        <p:spPr bwMode="auto">
          <a:xfrm flipV="1">
            <a:off x="1439739" y="2186380"/>
            <a:ext cx="3174" cy="815723"/>
          </a:xfrm>
          <a:prstGeom prst="straightConnector1">
            <a:avLst/>
          </a:prstGeom>
          <a:noFill/>
          <a:ln w="12700" algn="ctr">
            <a:solidFill>
              <a:schemeClr val="tx1"/>
            </a:solidFill>
            <a:round/>
            <a:headEnd/>
            <a:tailEnd/>
          </a:ln>
          <a:effectLst/>
          <a:extLst>
            <a:ext uri="{909E8E84-426E-40DD-AFC4-6F175D3DCCD1}">
              <a14:hiddenFill xmlns:a14="http://schemas.microsoft.com/office/drawing/2010/main">
                <a:noFill/>
              </a14:hiddenFill>
            </a:ext>
          </a:extLst>
        </p:spPr>
      </p:cxnSp>
      <p:cxnSp>
        <p:nvCxnSpPr>
          <p:cNvPr id="17" name="직선 화살표 연결선 384"/>
          <p:cNvCxnSpPr>
            <a:cxnSpLocks noChangeShapeType="1"/>
          </p:cNvCxnSpPr>
          <p:nvPr/>
        </p:nvCxnSpPr>
        <p:spPr bwMode="auto">
          <a:xfrm flipV="1">
            <a:off x="7827456" y="2186380"/>
            <a:ext cx="3174" cy="815723"/>
          </a:xfrm>
          <a:prstGeom prst="straightConnector1">
            <a:avLst/>
          </a:prstGeom>
          <a:noFill/>
          <a:ln w="12700" algn="ctr">
            <a:solidFill>
              <a:schemeClr val="tx1"/>
            </a:solidFill>
            <a:round/>
            <a:headEnd/>
            <a:tailEnd/>
          </a:ln>
          <a:effectLst/>
          <a:extLst>
            <a:ext uri="{909E8E84-426E-40DD-AFC4-6F175D3DCCD1}">
              <a14:hiddenFill xmlns:a14="http://schemas.microsoft.com/office/drawing/2010/main">
                <a:noFill/>
              </a14:hiddenFill>
            </a:ext>
          </a:extLst>
        </p:spPr>
      </p:cxnSp>
      <p:cxnSp>
        <p:nvCxnSpPr>
          <p:cNvPr id="18" name="직선 화살표 연결선 385"/>
          <p:cNvCxnSpPr>
            <a:cxnSpLocks noChangeShapeType="1"/>
          </p:cNvCxnSpPr>
          <p:nvPr/>
        </p:nvCxnSpPr>
        <p:spPr bwMode="auto">
          <a:xfrm flipV="1">
            <a:off x="6221401" y="2186380"/>
            <a:ext cx="3174" cy="815723"/>
          </a:xfrm>
          <a:prstGeom prst="straightConnector1">
            <a:avLst/>
          </a:prstGeom>
          <a:noFill/>
          <a:ln w="12700" algn="ctr">
            <a:solidFill>
              <a:schemeClr val="tx1"/>
            </a:solidFill>
            <a:round/>
            <a:headEnd/>
            <a:tailEnd/>
          </a:ln>
          <a:effectLst/>
          <a:extLst>
            <a:ext uri="{909E8E84-426E-40DD-AFC4-6F175D3DCCD1}">
              <a14:hiddenFill xmlns:a14="http://schemas.microsoft.com/office/drawing/2010/main">
                <a:noFill/>
              </a14:hiddenFill>
            </a:ext>
          </a:extLst>
        </p:spPr>
      </p:cxnSp>
      <p:sp>
        <p:nvSpPr>
          <p:cNvPr id="22" name="AutoShape 85"/>
          <p:cNvSpPr>
            <a:spLocks noChangeArrowheads="1"/>
          </p:cNvSpPr>
          <p:nvPr/>
        </p:nvSpPr>
        <p:spPr bwMode="auto">
          <a:xfrm>
            <a:off x="3967847" y="1237347"/>
            <a:ext cx="1295000" cy="1295000"/>
          </a:xfrm>
          <a:prstGeom prst="rect">
            <a:avLst/>
          </a:prstGeom>
          <a:ln>
            <a:noFill/>
          </a:ln>
          <a:extLst/>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algn="ctr" latinLnBrk="1"/>
            <a:r>
              <a:rPr kumimoji="1" lang="zh-CN" altLang="en-US" sz="1799"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添加标题</a:t>
            </a:r>
            <a:endParaRPr kumimoji="1" lang="zh-CN" altLang="zh-CN" sz="1799"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cxnSp>
        <p:nvCxnSpPr>
          <p:cNvPr id="23" name="직선 연결선 391"/>
          <p:cNvCxnSpPr>
            <a:cxnSpLocks noChangeShapeType="1"/>
          </p:cNvCxnSpPr>
          <p:nvPr/>
        </p:nvCxnSpPr>
        <p:spPr bwMode="auto">
          <a:xfrm flipV="1">
            <a:off x="1439739" y="2187967"/>
            <a:ext cx="2455105" cy="3173"/>
          </a:xfrm>
          <a:prstGeom prst="line">
            <a:avLst/>
          </a:prstGeom>
          <a:noFill/>
          <a:ln w="12700" algn="ctr">
            <a:solidFill>
              <a:schemeClr val="tx1"/>
            </a:solidFill>
            <a:round/>
            <a:headEnd/>
            <a:tailEnd type="stealth" w="med" len="med"/>
          </a:ln>
          <a:effectLst/>
          <a:extLst>
            <a:ext uri="{909E8E84-426E-40DD-AFC4-6F175D3DCCD1}">
              <a14:hiddenFill xmlns:a14="http://schemas.microsoft.com/office/drawing/2010/main">
                <a:noFill/>
              </a14:hiddenFill>
            </a:ext>
          </a:extLst>
        </p:spPr>
      </p:cxnSp>
      <p:cxnSp>
        <p:nvCxnSpPr>
          <p:cNvPr id="25" name="직선 연결선 391"/>
          <p:cNvCxnSpPr>
            <a:cxnSpLocks noChangeShapeType="1"/>
          </p:cNvCxnSpPr>
          <p:nvPr/>
        </p:nvCxnSpPr>
        <p:spPr bwMode="auto">
          <a:xfrm>
            <a:off x="5334261" y="2178444"/>
            <a:ext cx="2496368" cy="12696"/>
          </a:xfrm>
          <a:prstGeom prst="line">
            <a:avLst/>
          </a:prstGeom>
          <a:noFill/>
          <a:ln w="12700" algn="ctr">
            <a:solidFill>
              <a:schemeClr val="tx1"/>
            </a:solidFill>
            <a:round/>
            <a:headEnd type="stealth" w="med" len="med"/>
            <a:tailEnd/>
          </a:ln>
          <a:effectLst/>
          <a:extLst>
            <a:ext uri="{909E8E84-426E-40DD-AFC4-6F175D3DCCD1}">
              <a14:hiddenFill xmlns:a14="http://schemas.microsoft.com/office/drawing/2010/main">
                <a:noFill/>
              </a14:hiddenFill>
            </a:ext>
          </a:extLst>
        </p:spPr>
      </p:cxnSp>
      <p:sp>
        <p:nvSpPr>
          <p:cNvPr id="32" name="燕尾形 31"/>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33" name="燕尾形 32"/>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34" name="直接连接符 33"/>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5" name="标题1"/>
          <p:cNvSpPr/>
          <p:nvPr/>
        </p:nvSpPr>
        <p:spPr>
          <a:xfrm>
            <a:off x="782022" y="2775052"/>
            <a:ext cx="1352331"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368300" dist="317500" dir="11760000" sx="81000" sy="81000" algn="br" rotWithShape="0">
              <a:prstClr val="black"/>
            </a:outerShdw>
          </a:effectLst>
        </p:spPr>
        <p:txBody>
          <a:bodyPr anchor="ctr"/>
          <a:lstStyle/>
          <a:p>
            <a:pPr algn="ctr">
              <a:lnSpc>
                <a:spcPct val="120000"/>
              </a:lnSpc>
              <a:defRPr/>
            </a:pPr>
            <a:r>
              <a:rPr lang="zh-CN" altLang="en-US" sz="1200" kern="0">
                <a:solidFill>
                  <a:srgbClr val="4D4D4D"/>
                </a:solidFill>
                <a:latin typeface="微软雅黑" pitchFamily="34" charset="-122"/>
                <a:ea typeface="微软雅黑" pitchFamily="34" charset="-122"/>
              </a:rPr>
              <a:t>此处添加标题</a:t>
            </a:r>
            <a:r>
              <a:rPr lang="en-US" altLang="zh-CN" sz="1200" kern="0" dirty="0">
                <a:solidFill>
                  <a:srgbClr val="4D4D4D"/>
                </a:solidFill>
                <a:latin typeface="微软雅黑" pitchFamily="34" charset="-122"/>
                <a:ea typeface="微软雅黑" pitchFamily="34" charset="-122"/>
              </a:rPr>
              <a:t>1</a:t>
            </a:r>
            <a:endParaRPr lang="zh-CN" altLang="en-US" sz="1200" kern="0" dirty="0">
              <a:solidFill>
                <a:srgbClr val="4D4D4D"/>
              </a:solidFill>
              <a:latin typeface="微软雅黑" pitchFamily="34" charset="-122"/>
              <a:ea typeface="微软雅黑" pitchFamily="34" charset="-122"/>
            </a:endParaRPr>
          </a:p>
        </p:txBody>
      </p:sp>
      <p:sp>
        <p:nvSpPr>
          <p:cNvPr id="37" name="标题1"/>
          <p:cNvSpPr/>
          <p:nvPr/>
        </p:nvSpPr>
        <p:spPr>
          <a:xfrm>
            <a:off x="2381728" y="2800280"/>
            <a:ext cx="1352331"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368300" dist="317500" dir="11760000" sx="81000" sy="81000" algn="br" rotWithShape="0">
              <a:prstClr val="black"/>
            </a:outerShdw>
          </a:effectLst>
        </p:spPr>
        <p:txBody>
          <a:bodyPr anchor="ctr"/>
          <a:lstStyle/>
          <a:p>
            <a:pPr algn="ctr">
              <a:lnSpc>
                <a:spcPct val="120000"/>
              </a:lnSpc>
              <a:defRPr/>
            </a:pPr>
            <a:r>
              <a:rPr lang="zh-CN" altLang="en-US" sz="1200" kern="0">
                <a:solidFill>
                  <a:srgbClr val="4D4D4D"/>
                </a:solidFill>
                <a:latin typeface="微软雅黑" pitchFamily="34" charset="-122"/>
                <a:ea typeface="微软雅黑" pitchFamily="34" charset="-122"/>
              </a:rPr>
              <a:t>此处添加标题</a:t>
            </a:r>
            <a:r>
              <a:rPr lang="en-US" altLang="zh-CN" sz="1200" kern="0" dirty="0">
                <a:solidFill>
                  <a:srgbClr val="4D4D4D"/>
                </a:solidFill>
                <a:latin typeface="微软雅黑" pitchFamily="34" charset="-122"/>
                <a:ea typeface="微软雅黑" pitchFamily="34" charset="-122"/>
              </a:rPr>
              <a:t>1</a:t>
            </a:r>
            <a:endParaRPr lang="zh-CN" altLang="en-US" sz="1200" kern="0" dirty="0">
              <a:solidFill>
                <a:srgbClr val="4D4D4D"/>
              </a:solidFill>
              <a:latin typeface="微软雅黑" pitchFamily="34" charset="-122"/>
              <a:ea typeface="微软雅黑" pitchFamily="34" charset="-122"/>
            </a:endParaRPr>
          </a:p>
        </p:txBody>
      </p:sp>
      <p:sp>
        <p:nvSpPr>
          <p:cNvPr id="39" name="标题1"/>
          <p:cNvSpPr/>
          <p:nvPr/>
        </p:nvSpPr>
        <p:spPr>
          <a:xfrm>
            <a:off x="3962588" y="2800280"/>
            <a:ext cx="1352331"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368300" dist="317500" dir="11760000" sx="81000" sy="81000" algn="br" rotWithShape="0">
              <a:prstClr val="black"/>
            </a:outerShdw>
          </a:effectLst>
        </p:spPr>
        <p:txBody>
          <a:bodyPr anchor="ctr"/>
          <a:lstStyle/>
          <a:p>
            <a:pPr algn="ctr">
              <a:lnSpc>
                <a:spcPct val="120000"/>
              </a:lnSpc>
              <a:defRPr/>
            </a:pPr>
            <a:r>
              <a:rPr lang="zh-CN" altLang="en-US" sz="1200" kern="0">
                <a:solidFill>
                  <a:srgbClr val="4D4D4D"/>
                </a:solidFill>
                <a:latin typeface="微软雅黑" pitchFamily="34" charset="-122"/>
                <a:ea typeface="微软雅黑" pitchFamily="34" charset="-122"/>
              </a:rPr>
              <a:t>此处添加标题</a:t>
            </a:r>
            <a:r>
              <a:rPr lang="en-US" altLang="zh-CN" sz="1200" kern="0" dirty="0">
                <a:solidFill>
                  <a:srgbClr val="4D4D4D"/>
                </a:solidFill>
                <a:latin typeface="微软雅黑" pitchFamily="34" charset="-122"/>
                <a:ea typeface="微软雅黑" pitchFamily="34" charset="-122"/>
              </a:rPr>
              <a:t>1</a:t>
            </a:r>
            <a:endParaRPr lang="zh-CN" altLang="en-US" sz="1200" kern="0" dirty="0">
              <a:solidFill>
                <a:srgbClr val="4D4D4D"/>
              </a:solidFill>
              <a:latin typeface="微软雅黑" pitchFamily="34" charset="-122"/>
              <a:ea typeface="微软雅黑" pitchFamily="34" charset="-122"/>
            </a:endParaRPr>
          </a:p>
        </p:txBody>
      </p:sp>
      <p:sp>
        <p:nvSpPr>
          <p:cNvPr id="40" name="标题1"/>
          <p:cNvSpPr/>
          <p:nvPr/>
        </p:nvSpPr>
        <p:spPr>
          <a:xfrm>
            <a:off x="5562294" y="2800280"/>
            <a:ext cx="1352331"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368300" dist="317500" dir="11760000" sx="81000" sy="81000" algn="br" rotWithShape="0">
              <a:prstClr val="black"/>
            </a:outerShdw>
          </a:effectLst>
        </p:spPr>
        <p:txBody>
          <a:bodyPr anchor="ctr"/>
          <a:lstStyle/>
          <a:p>
            <a:pPr algn="ctr">
              <a:lnSpc>
                <a:spcPct val="120000"/>
              </a:lnSpc>
              <a:defRPr/>
            </a:pPr>
            <a:r>
              <a:rPr lang="zh-CN" altLang="en-US" sz="1200" kern="0">
                <a:solidFill>
                  <a:srgbClr val="4D4D4D"/>
                </a:solidFill>
                <a:latin typeface="微软雅黑" pitchFamily="34" charset="-122"/>
                <a:ea typeface="微软雅黑" pitchFamily="34" charset="-122"/>
              </a:rPr>
              <a:t>此处添加标题</a:t>
            </a:r>
            <a:r>
              <a:rPr lang="en-US" altLang="zh-CN" sz="1200" kern="0" dirty="0">
                <a:solidFill>
                  <a:srgbClr val="4D4D4D"/>
                </a:solidFill>
                <a:latin typeface="微软雅黑" pitchFamily="34" charset="-122"/>
                <a:ea typeface="微软雅黑" pitchFamily="34" charset="-122"/>
              </a:rPr>
              <a:t>1</a:t>
            </a:r>
            <a:endParaRPr lang="zh-CN" altLang="en-US" sz="1200" kern="0" dirty="0">
              <a:solidFill>
                <a:srgbClr val="4D4D4D"/>
              </a:solidFill>
              <a:latin typeface="微软雅黑" pitchFamily="34" charset="-122"/>
              <a:ea typeface="微软雅黑" pitchFamily="34" charset="-122"/>
            </a:endParaRPr>
          </a:p>
        </p:txBody>
      </p:sp>
      <p:sp>
        <p:nvSpPr>
          <p:cNvPr id="41" name="标题1"/>
          <p:cNvSpPr/>
          <p:nvPr/>
        </p:nvSpPr>
        <p:spPr>
          <a:xfrm>
            <a:off x="7180847" y="2800280"/>
            <a:ext cx="1352331"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368300" dist="317500" dir="11760000" sx="81000" sy="81000" algn="br" rotWithShape="0">
              <a:prstClr val="black"/>
            </a:outerShdw>
          </a:effectLst>
        </p:spPr>
        <p:txBody>
          <a:bodyPr anchor="ctr"/>
          <a:lstStyle/>
          <a:p>
            <a:pPr algn="ctr">
              <a:lnSpc>
                <a:spcPct val="120000"/>
              </a:lnSpc>
              <a:defRPr/>
            </a:pPr>
            <a:r>
              <a:rPr lang="zh-CN" altLang="en-US" sz="1200" kern="0">
                <a:solidFill>
                  <a:srgbClr val="4D4D4D"/>
                </a:solidFill>
                <a:latin typeface="微软雅黑" pitchFamily="34" charset="-122"/>
                <a:ea typeface="微软雅黑" pitchFamily="34" charset="-122"/>
              </a:rPr>
              <a:t>此处添加标题</a:t>
            </a:r>
            <a:r>
              <a:rPr lang="en-US" altLang="zh-CN" sz="1200" kern="0" dirty="0">
                <a:solidFill>
                  <a:srgbClr val="4D4D4D"/>
                </a:solidFill>
                <a:latin typeface="微软雅黑" pitchFamily="34" charset="-122"/>
                <a:ea typeface="微软雅黑" pitchFamily="34" charset="-122"/>
              </a:rPr>
              <a:t>1</a:t>
            </a:r>
            <a:endParaRPr lang="zh-CN" altLang="en-US" sz="1200" kern="0" dirty="0">
              <a:solidFill>
                <a:srgbClr val="4D4D4D"/>
              </a:solidFill>
              <a:latin typeface="微软雅黑" pitchFamily="34" charset="-122"/>
              <a:ea typeface="微软雅黑" pitchFamily="34" charset="-122"/>
            </a:endParaRPr>
          </a:p>
        </p:txBody>
      </p:sp>
      <p:sp>
        <p:nvSpPr>
          <p:cNvPr id="24" name="TextBox 20"/>
          <p:cNvSpPr txBox="1"/>
          <p:nvPr/>
        </p:nvSpPr>
        <p:spPr bwMode="auto">
          <a:xfrm>
            <a:off x="756754" y="1179610"/>
            <a:ext cx="2850146" cy="819202"/>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a:t>
            </a:r>
          </a:p>
        </p:txBody>
      </p:sp>
      <p:sp>
        <p:nvSpPr>
          <p:cNvPr id="26" name="TextBox 20"/>
          <p:cNvSpPr txBox="1"/>
          <p:nvPr/>
        </p:nvSpPr>
        <p:spPr bwMode="auto">
          <a:xfrm>
            <a:off x="5579801" y="1176662"/>
            <a:ext cx="2850146" cy="819202"/>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a:t>
            </a:r>
          </a:p>
        </p:txBody>
      </p:sp>
      <p:sp>
        <p:nvSpPr>
          <p:cNvPr id="21"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spTree>
    <p:extLst>
      <p:ext uri="{BB962C8B-B14F-4D97-AF65-F5344CB8AC3E}">
        <p14:creationId xmlns:p14="http://schemas.microsoft.com/office/powerpoint/2010/main" val="4239448738"/>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250" fill="hold"/>
                                        <p:tgtEl>
                                          <p:spTgt spid="32"/>
                                        </p:tgtEl>
                                        <p:attrNameLst>
                                          <p:attrName>ppt_x</p:attrName>
                                        </p:attrNameLst>
                                      </p:cBhvr>
                                      <p:tavLst>
                                        <p:tav tm="0">
                                          <p:val>
                                            <p:strVal val="0-#ppt_w/2"/>
                                          </p:val>
                                        </p:tav>
                                        <p:tav tm="100000">
                                          <p:val>
                                            <p:strVal val="#ppt_x"/>
                                          </p:val>
                                        </p:tav>
                                      </p:tavLst>
                                    </p:anim>
                                    <p:anim calcmode="lin" valueType="num">
                                      <p:cBhvr additive="base">
                                        <p:cTn id="8" dur="25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250" fill="hold"/>
                                        <p:tgtEl>
                                          <p:spTgt spid="33"/>
                                        </p:tgtEl>
                                        <p:attrNameLst>
                                          <p:attrName>ppt_x</p:attrName>
                                        </p:attrNameLst>
                                      </p:cBhvr>
                                      <p:tavLst>
                                        <p:tav tm="0">
                                          <p:val>
                                            <p:strVal val="0-#ppt_w/2"/>
                                          </p:val>
                                        </p:tav>
                                        <p:tav tm="100000">
                                          <p:val>
                                            <p:strVal val="#ppt_x"/>
                                          </p:val>
                                        </p:tav>
                                      </p:tavLst>
                                    </p:anim>
                                    <p:anim calcmode="lin" valueType="num">
                                      <p:cBhvr additive="base">
                                        <p:cTn id="13" dur="250" fill="hold"/>
                                        <p:tgtEl>
                                          <p:spTgt spid="3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0-#ppt_w/2"/>
                                          </p:val>
                                        </p:tav>
                                        <p:tav tm="100000">
                                          <p:val>
                                            <p:strVal val="#ppt_x"/>
                                          </p:val>
                                        </p:tav>
                                      </p:tavLst>
                                    </p:anim>
                                    <p:anim calcmode="lin" valueType="num">
                                      <p:cBhvr additive="base">
                                        <p:cTn id="18" dur="500" fill="hold"/>
                                        <p:tgtEl>
                                          <p:spTgt spid="34"/>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500" fill="hold"/>
                                        <p:tgtEl>
                                          <p:spTgt spid="21"/>
                                        </p:tgtEl>
                                        <p:attrNameLst>
                                          <p:attrName>ppt_x</p:attrName>
                                        </p:attrNameLst>
                                      </p:cBhvr>
                                      <p:tavLst>
                                        <p:tav tm="0">
                                          <p:val>
                                            <p:strVal val="0-#ppt_w/2"/>
                                          </p:val>
                                        </p:tav>
                                        <p:tav tm="100000">
                                          <p:val>
                                            <p:strVal val="#ppt_x"/>
                                          </p:val>
                                        </p:tav>
                                      </p:tavLst>
                                    </p:anim>
                                    <p:anim calcmode="lin" valueType="num">
                                      <p:cBhvr additive="base">
                                        <p:cTn id="23" dur="5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2" presetClass="entr" presetSubtype="4"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par>
                                <p:cTn id="28" presetID="22" presetClass="entr" presetSubtype="4"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down)">
                                      <p:cBhvr>
                                        <p:cTn id="30" dur="500"/>
                                        <p:tgtEl>
                                          <p:spTgt spid="14"/>
                                        </p:tgtEl>
                                      </p:cBhvr>
                                    </p:animEffect>
                                  </p:childTnLst>
                                </p:cTn>
                              </p:par>
                              <p:par>
                                <p:cTn id="31" presetID="22" presetClass="entr" presetSubtype="4"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par>
                          <p:cTn id="34" fill="hold">
                            <p:stCondLst>
                              <p:cond delay="2000"/>
                            </p:stCondLst>
                            <p:childTnLst>
                              <p:par>
                                <p:cTn id="35" presetID="22" presetClass="entr" presetSubtype="4"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down)">
                                      <p:cBhvr>
                                        <p:cTn id="37" dur="500"/>
                                        <p:tgtEl>
                                          <p:spTgt spid="15"/>
                                        </p:tgtEl>
                                      </p:cBhvr>
                                    </p:animEffect>
                                  </p:childTnLst>
                                </p:cTn>
                              </p:par>
                              <p:par>
                                <p:cTn id="38" presetID="22" presetClass="entr" presetSubtype="4"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down)">
                                      <p:cBhvr>
                                        <p:cTn id="40" dur="500"/>
                                        <p:tgtEl>
                                          <p:spTgt spid="18"/>
                                        </p:tgtEl>
                                      </p:cBhvr>
                                    </p:animEffect>
                                  </p:childTnLst>
                                </p:cTn>
                              </p:par>
                            </p:childTnLst>
                          </p:cTn>
                        </p:par>
                        <p:par>
                          <p:cTn id="41" fill="hold">
                            <p:stCondLst>
                              <p:cond delay="2500"/>
                            </p:stCondLst>
                            <p:childTnLst>
                              <p:par>
                                <p:cTn id="42" presetID="22" presetClass="entr" presetSubtype="8"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left)">
                                      <p:cBhvr>
                                        <p:cTn id="44" dur="500"/>
                                        <p:tgtEl>
                                          <p:spTgt spid="23"/>
                                        </p:tgtEl>
                                      </p:cBhvr>
                                    </p:animEffect>
                                  </p:childTnLst>
                                </p:cTn>
                              </p:par>
                              <p:par>
                                <p:cTn id="45" presetID="22" presetClass="entr" presetSubtype="2"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right)">
                                      <p:cBhvr>
                                        <p:cTn id="47" dur="500"/>
                                        <p:tgtEl>
                                          <p:spTgt spid="25"/>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1250"/>
                                        <p:tgtEl>
                                          <p:spTgt spid="22"/>
                                        </p:tgtEl>
                                      </p:cBhvr>
                                    </p:animEffect>
                                  </p:childTnLst>
                                </p:cTn>
                              </p:par>
                            </p:childTnLst>
                          </p:cTn>
                        </p:par>
                        <p:par>
                          <p:cTn id="52" fill="hold">
                            <p:stCondLst>
                              <p:cond delay="4250"/>
                            </p:stCondLst>
                            <p:childTnLst>
                              <p:par>
                                <p:cTn id="53" presetID="10" presetClass="entr" presetSubtype="0"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300"/>
                                        <p:tgtEl>
                                          <p:spTgt spid="35"/>
                                        </p:tgtEl>
                                      </p:cBhvr>
                                    </p:animEffect>
                                  </p:childTnLst>
                                </p:cTn>
                              </p:par>
                            </p:childTnLst>
                          </p:cTn>
                        </p:par>
                        <p:par>
                          <p:cTn id="56" fill="hold">
                            <p:stCondLst>
                              <p:cond delay="4550"/>
                            </p:stCondLst>
                            <p:childTnLst>
                              <p:par>
                                <p:cTn id="57" presetID="10" presetClass="entr" presetSubtype="0"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300"/>
                                        <p:tgtEl>
                                          <p:spTgt spid="37"/>
                                        </p:tgtEl>
                                      </p:cBhvr>
                                    </p:animEffect>
                                  </p:childTnLst>
                                </p:cTn>
                              </p:par>
                            </p:childTnLst>
                          </p:cTn>
                        </p:par>
                        <p:par>
                          <p:cTn id="60" fill="hold">
                            <p:stCondLst>
                              <p:cond delay="4850"/>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300"/>
                                        <p:tgtEl>
                                          <p:spTgt spid="39"/>
                                        </p:tgtEl>
                                      </p:cBhvr>
                                    </p:animEffect>
                                  </p:childTnLst>
                                </p:cTn>
                              </p:par>
                            </p:childTnLst>
                          </p:cTn>
                        </p:par>
                        <p:par>
                          <p:cTn id="64" fill="hold">
                            <p:stCondLst>
                              <p:cond delay="5150"/>
                            </p:stCondLst>
                            <p:childTnLst>
                              <p:par>
                                <p:cTn id="65" presetID="10" presetClass="entr" presetSubtype="0" fill="hold" grpId="0" nodeType="afterEffect">
                                  <p:stCondLst>
                                    <p:cond delay="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300"/>
                                        <p:tgtEl>
                                          <p:spTgt spid="40"/>
                                        </p:tgtEl>
                                      </p:cBhvr>
                                    </p:animEffect>
                                  </p:childTnLst>
                                </p:cTn>
                              </p:par>
                            </p:childTnLst>
                          </p:cTn>
                        </p:par>
                        <p:par>
                          <p:cTn id="68" fill="hold">
                            <p:stCondLst>
                              <p:cond delay="5450"/>
                            </p:stCondLst>
                            <p:childTnLst>
                              <p:par>
                                <p:cTn id="69" presetID="10" presetClass="entr" presetSubtype="0" fill="hold" grpId="0" nodeType="after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300"/>
                                        <p:tgtEl>
                                          <p:spTgt spid="41"/>
                                        </p:tgtEl>
                                      </p:cBhvr>
                                    </p:animEffect>
                                  </p:childTnLst>
                                </p:cTn>
                              </p:par>
                            </p:childTnLst>
                          </p:cTn>
                        </p:par>
                        <p:par>
                          <p:cTn id="72" fill="hold">
                            <p:stCondLst>
                              <p:cond delay="5750"/>
                            </p:stCondLst>
                            <p:childTnLst>
                              <p:par>
                                <p:cTn id="73" presetID="42" presetClass="entr" presetSubtype="0" fill="hold" grpId="0" nodeType="after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1000"/>
                                        <p:tgtEl>
                                          <p:spTgt spid="24"/>
                                        </p:tgtEl>
                                      </p:cBhvr>
                                    </p:animEffect>
                                    <p:anim calcmode="lin" valueType="num">
                                      <p:cBhvr>
                                        <p:cTn id="76" dur="1000" fill="hold"/>
                                        <p:tgtEl>
                                          <p:spTgt spid="24"/>
                                        </p:tgtEl>
                                        <p:attrNameLst>
                                          <p:attrName>ppt_x</p:attrName>
                                        </p:attrNameLst>
                                      </p:cBhvr>
                                      <p:tavLst>
                                        <p:tav tm="0">
                                          <p:val>
                                            <p:strVal val="#ppt_x"/>
                                          </p:val>
                                        </p:tav>
                                        <p:tav tm="100000">
                                          <p:val>
                                            <p:strVal val="#ppt_x"/>
                                          </p:val>
                                        </p:tav>
                                      </p:tavLst>
                                    </p:anim>
                                    <p:anim calcmode="lin" valueType="num">
                                      <p:cBhvr>
                                        <p:cTn id="77" dur="1000" fill="hold"/>
                                        <p:tgtEl>
                                          <p:spTgt spid="24"/>
                                        </p:tgtEl>
                                        <p:attrNameLst>
                                          <p:attrName>ppt_y</p:attrName>
                                        </p:attrNameLst>
                                      </p:cBhvr>
                                      <p:tavLst>
                                        <p:tav tm="0">
                                          <p:val>
                                            <p:strVal val="#ppt_y+.1"/>
                                          </p:val>
                                        </p:tav>
                                        <p:tav tm="100000">
                                          <p:val>
                                            <p:strVal val="#ppt_y"/>
                                          </p:val>
                                        </p:tav>
                                      </p:tavLst>
                                    </p:anim>
                                  </p:childTnLst>
                                </p:cTn>
                              </p:par>
                            </p:childTnLst>
                          </p:cTn>
                        </p:par>
                        <p:par>
                          <p:cTn id="78" fill="hold">
                            <p:stCondLst>
                              <p:cond delay="6750"/>
                            </p:stCondLst>
                            <p:childTnLst>
                              <p:par>
                                <p:cTn id="79" presetID="42" presetClass="entr" presetSubtype="0" fill="hold" grpId="0" nodeType="after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1000"/>
                                        <p:tgtEl>
                                          <p:spTgt spid="26"/>
                                        </p:tgtEl>
                                      </p:cBhvr>
                                    </p:animEffect>
                                    <p:anim calcmode="lin" valueType="num">
                                      <p:cBhvr>
                                        <p:cTn id="82" dur="1000" fill="hold"/>
                                        <p:tgtEl>
                                          <p:spTgt spid="26"/>
                                        </p:tgtEl>
                                        <p:attrNameLst>
                                          <p:attrName>ppt_x</p:attrName>
                                        </p:attrNameLst>
                                      </p:cBhvr>
                                      <p:tavLst>
                                        <p:tav tm="0">
                                          <p:val>
                                            <p:strVal val="#ppt_x"/>
                                          </p:val>
                                        </p:tav>
                                        <p:tav tm="100000">
                                          <p:val>
                                            <p:strVal val="#ppt_x"/>
                                          </p:val>
                                        </p:tav>
                                      </p:tavLst>
                                    </p:anim>
                                    <p:anim calcmode="lin" valueType="num">
                                      <p:cBhvr>
                                        <p:cTn id="83"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32" grpId="0" animBg="1"/>
      <p:bldP spid="33" grpId="0" animBg="1"/>
      <p:bldP spid="35" grpId="0" animBg="1"/>
      <p:bldP spid="37" grpId="0" animBg="1"/>
      <p:bldP spid="39" grpId="0" animBg="1"/>
      <p:bldP spid="40" grpId="0" animBg="1"/>
      <p:bldP spid="41" grpId="0" animBg="1"/>
      <p:bldP spid="24" grpId="0"/>
      <p:bldP spid="26"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右箭头 4"/>
          <p:cNvSpPr/>
          <p:nvPr/>
        </p:nvSpPr>
        <p:spPr bwMode="auto">
          <a:xfrm>
            <a:off x="2470353" y="2406530"/>
            <a:ext cx="503900" cy="287943"/>
          </a:xfrm>
          <a:prstGeom prst="rightArrow">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6" name="直接连接符 5"/>
          <p:cNvCxnSpPr/>
          <p:nvPr/>
        </p:nvCxnSpPr>
        <p:spPr bwMode="auto">
          <a:xfrm flipV="1">
            <a:off x="4615867" y="1703730"/>
            <a:ext cx="1223758" cy="693273"/>
          </a:xfrm>
          <a:prstGeom prst="line">
            <a:avLst/>
          </a:prstGeom>
          <a:ln w="285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 name="直接连接符 6"/>
          <p:cNvCxnSpPr>
            <a:endCxn id="13" idx="6"/>
          </p:cNvCxnSpPr>
          <p:nvPr/>
        </p:nvCxnSpPr>
        <p:spPr bwMode="auto">
          <a:xfrm flipV="1">
            <a:off x="4680215" y="2351602"/>
            <a:ext cx="1210839" cy="215959"/>
          </a:xfrm>
          <a:prstGeom prst="line">
            <a:avLst/>
          </a:prstGeom>
          <a:ln w="285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15" idx="6"/>
          </p:cNvCxnSpPr>
          <p:nvPr/>
        </p:nvCxnSpPr>
        <p:spPr bwMode="auto">
          <a:xfrm>
            <a:off x="4667271" y="2877821"/>
            <a:ext cx="1232908" cy="205467"/>
          </a:xfrm>
          <a:prstGeom prst="line">
            <a:avLst/>
          </a:prstGeom>
          <a:ln w="285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 name="直接连接符 8"/>
          <p:cNvCxnSpPr>
            <a:endCxn id="17" idx="0"/>
          </p:cNvCxnSpPr>
          <p:nvPr/>
        </p:nvCxnSpPr>
        <p:spPr bwMode="auto">
          <a:xfrm>
            <a:off x="4532424" y="2993098"/>
            <a:ext cx="1307201" cy="762810"/>
          </a:xfrm>
          <a:prstGeom prst="line">
            <a:avLst/>
          </a:prstGeom>
          <a:ln w="28575">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 name="矩形 9"/>
          <p:cNvSpPr/>
          <p:nvPr/>
        </p:nvSpPr>
        <p:spPr bwMode="auto">
          <a:xfrm>
            <a:off x="5839625" y="1352926"/>
            <a:ext cx="2303545" cy="575886"/>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1" name="椭圆 10"/>
          <p:cNvSpPr/>
          <p:nvPr/>
        </p:nvSpPr>
        <p:spPr bwMode="auto">
          <a:xfrm>
            <a:off x="5788196" y="1652301"/>
            <a:ext cx="102858" cy="102858"/>
          </a:xfrm>
          <a:prstGeom prst="ellipse">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2" name="矩形 11"/>
          <p:cNvSpPr/>
          <p:nvPr/>
        </p:nvSpPr>
        <p:spPr bwMode="auto">
          <a:xfrm>
            <a:off x="5839625" y="2063659"/>
            <a:ext cx="2303545" cy="575886"/>
          </a:xfrm>
          <a:prstGeom prst="rect">
            <a:avLst/>
          </a:prstGeom>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3" name="椭圆 12"/>
          <p:cNvSpPr/>
          <p:nvPr/>
        </p:nvSpPr>
        <p:spPr bwMode="auto">
          <a:xfrm>
            <a:off x="5788196" y="2300173"/>
            <a:ext cx="102858" cy="102858"/>
          </a:xfrm>
          <a:prstGeom prst="ellipse">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4" name="矩形 13"/>
          <p:cNvSpPr/>
          <p:nvPr/>
        </p:nvSpPr>
        <p:spPr bwMode="auto">
          <a:xfrm>
            <a:off x="5848750" y="2795345"/>
            <a:ext cx="2303545" cy="575886"/>
          </a:xfrm>
          <a:prstGeom prst="rect">
            <a:avLst/>
          </a:prstGeom>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5" name="椭圆 14"/>
          <p:cNvSpPr/>
          <p:nvPr/>
        </p:nvSpPr>
        <p:spPr bwMode="auto">
          <a:xfrm>
            <a:off x="5797321" y="3031859"/>
            <a:ext cx="102858" cy="102858"/>
          </a:xfrm>
          <a:prstGeom prst="ellipse">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6" name="矩形 15"/>
          <p:cNvSpPr/>
          <p:nvPr/>
        </p:nvSpPr>
        <p:spPr bwMode="auto">
          <a:xfrm>
            <a:off x="5839625" y="3519394"/>
            <a:ext cx="2312670" cy="575886"/>
          </a:xfrm>
          <a:prstGeom prst="rect">
            <a:avLst/>
          </a:prstGeom>
          <a:ln>
            <a:headEnd type="none" w="med" len="med"/>
            <a:tailEnd type="none" w="med" len="med"/>
          </a:ln>
        </p:spPr>
        <p:style>
          <a:lnRef idx="3">
            <a:schemeClr val="lt1"/>
          </a:lnRef>
          <a:fillRef idx="1">
            <a:schemeClr val="accent4"/>
          </a:fillRef>
          <a:effectRef idx="1">
            <a:schemeClr val="accent4"/>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7" name="椭圆 16"/>
          <p:cNvSpPr/>
          <p:nvPr/>
        </p:nvSpPr>
        <p:spPr bwMode="auto">
          <a:xfrm>
            <a:off x="5788196" y="3755908"/>
            <a:ext cx="102858" cy="102858"/>
          </a:xfrm>
          <a:prstGeom prst="ellipse">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9" name="矩形 18"/>
          <p:cNvSpPr/>
          <p:nvPr/>
        </p:nvSpPr>
        <p:spPr>
          <a:xfrm>
            <a:off x="5968501" y="1478817"/>
            <a:ext cx="2030698" cy="276914"/>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添加你的文字添加你的文字</a:t>
            </a:r>
            <a:endParaRPr lang="zh-CN" altLang="en-US" sz="1200" dirty="0">
              <a:solidFill>
                <a:schemeClr val="bg1"/>
              </a:solidFill>
            </a:endParaRPr>
          </a:p>
        </p:txBody>
      </p:sp>
      <p:sp>
        <p:nvSpPr>
          <p:cNvPr id="20" name="矩形 19"/>
          <p:cNvSpPr/>
          <p:nvPr/>
        </p:nvSpPr>
        <p:spPr>
          <a:xfrm>
            <a:off x="5968501" y="2241906"/>
            <a:ext cx="2030698" cy="276914"/>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添加你的文字添加你的文字</a:t>
            </a:r>
            <a:endParaRPr lang="zh-CN" altLang="en-US" sz="1200" dirty="0">
              <a:solidFill>
                <a:schemeClr val="bg1"/>
              </a:solidFill>
            </a:endParaRPr>
          </a:p>
        </p:txBody>
      </p:sp>
      <p:sp>
        <p:nvSpPr>
          <p:cNvPr id="21" name="矩形 20"/>
          <p:cNvSpPr/>
          <p:nvPr/>
        </p:nvSpPr>
        <p:spPr>
          <a:xfrm>
            <a:off x="5954332" y="2988409"/>
            <a:ext cx="2030698" cy="276914"/>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添加你的文字添加你的文字</a:t>
            </a:r>
            <a:endParaRPr lang="zh-CN" altLang="en-US" sz="1200" dirty="0">
              <a:solidFill>
                <a:schemeClr val="bg1"/>
              </a:solidFill>
            </a:endParaRPr>
          </a:p>
        </p:txBody>
      </p:sp>
      <p:sp>
        <p:nvSpPr>
          <p:cNvPr id="22" name="矩形 21"/>
          <p:cNvSpPr/>
          <p:nvPr/>
        </p:nvSpPr>
        <p:spPr>
          <a:xfrm>
            <a:off x="5954332" y="3663365"/>
            <a:ext cx="2030698" cy="276914"/>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添加你的文字添加你的文字</a:t>
            </a:r>
            <a:endParaRPr lang="zh-CN" altLang="en-US" sz="1200" dirty="0">
              <a:solidFill>
                <a:schemeClr val="bg1"/>
              </a:solidFill>
            </a:endParaRPr>
          </a:p>
        </p:txBody>
      </p:sp>
      <p:pic>
        <p:nvPicPr>
          <p:cNvPr id="25" name="图片 2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3588" y="1626441"/>
            <a:ext cx="2140838" cy="2011780"/>
          </a:xfrm>
          <a:prstGeom prst="rect">
            <a:avLst/>
          </a:prstGeom>
        </p:spPr>
      </p:pic>
      <p:pic>
        <p:nvPicPr>
          <p:cNvPr id="28" name="图片 2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27737" y="1429103"/>
            <a:ext cx="2532616" cy="2379940"/>
          </a:xfrm>
          <a:prstGeom prst="rect">
            <a:avLst/>
          </a:prstGeom>
        </p:spPr>
      </p:pic>
      <p:sp>
        <p:nvSpPr>
          <p:cNvPr id="31" name="矩形 30"/>
          <p:cNvSpPr/>
          <p:nvPr/>
        </p:nvSpPr>
        <p:spPr>
          <a:xfrm>
            <a:off x="1082883" y="2627251"/>
            <a:ext cx="1107655" cy="369218"/>
          </a:xfrm>
          <a:prstGeom prst="rect">
            <a:avLst/>
          </a:prstGeom>
        </p:spPr>
        <p:txBody>
          <a:bodyPr wrap="none">
            <a:spAutoFit/>
          </a:bodyPr>
          <a:lstStyle/>
          <a:p>
            <a:pPr algn="ctr">
              <a:defRPr/>
            </a:pPr>
            <a:r>
              <a:rPr lang="zh-CN" altLang="en-US" sz="1799" dirty="0">
                <a:latin typeface="微软雅黑" panose="020B0503020204020204" pitchFamily="34" charset="-122"/>
                <a:ea typeface="微软雅黑" panose="020B0503020204020204" pitchFamily="34" charset="-122"/>
              </a:rPr>
              <a:t>输入标题</a:t>
            </a:r>
          </a:p>
        </p:txBody>
      </p:sp>
      <p:sp>
        <p:nvSpPr>
          <p:cNvPr id="32" name="矩形 31"/>
          <p:cNvSpPr/>
          <p:nvPr/>
        </p:nvSpPr>
        <p:spPr>
          <a:xfrm>
            <a:off x="1258955" y="2057296"/>
            <a:ext cx="755102" cy="646132"/>
          </a:xfrm>
          <a:prstGeom prst="rect">
            <a:avLst/>
          </a:prstGeom>
        </p:spPr>
        <p:txBody>
          <a:bodyPr wrap="none">
            <a:spAutoFit/>
          </a:bodyPr>
          <a:lstStyle/>
          <a:p>
            <a:pPr algn="ctr">
              <a:defRPr/>
            </a:pPr>
            <a:r>
              <a:rPr lang="en-US" altLang="zh-CN" sz="3599" dirty="0">
                <a:latin typeface="微软雅黑" panose="020B0503020204020204" pitchFamily="34" charset="-122"/>
                <a:ea typeface="微软雅黑" panose="020B0503020204020204" pitchFamily="34" charset="-122"/>
              </a:rPr>
              <a:t>01</a:t>
            </a:r>
            <a:endParaRPr lang="zh-CN" altLang="en-US" sz="3599" dirty="0">
              <a:latin typeface="微软雅黑" panose="020B0503020204020204" pitchFamily="34" charset="-122"/>
              <a:ea typeface="微软雅黑" panose="020B0503020204020204" pitchFamily="34" charset="-122"/>
            </a:endParaRPr>
          </a:p>
        </p:txBody>
      </p:sp>
      <p:sp>
        <p:nvSpPr>
          <p:cNvPr id="33" name="矩形 32"/>
          <p:cNvSpPr/>
          <p:nvPr/>
        </p:nvSpPr>
        <p:spPr>
          <a:xfrm>
            <a:off x="3405635" y="2620321"/>
            <a:ext cx="1107655" cy="369218"/>
          </a:xfrm>
          <a:prstGeom prst="rect">
            <a:avLst/>
          </a:prstGeom>
        </p:spPr>
        <p:txBody>
          <a:bodyPr wrap="none">
            <a:spAutoFit/>
          </a:bodyPr>
          <a:lstStyle/>
          <a:p>
            <a:pPr algn="ctr">
              <a:defRPr/>
            </a:pPr>
            <a:r>
              <a:rPr lang="zh-CN" altLang="en-US" sz="1799" dirty="0">
                <a:latin typeface="微软雅黑" panose="020B0503020204020204" pitchFamily="34" charset="-122"/>
                <a:ea typeface="微软雅黑" panose="020B0503020204020204" pitchFamily="34" charset="-122"/>
              </a:rPr>
              <a:t>输入标题</a:t>
            </a:r>
          </a:p>
        </p:txBody>
      </p:sp>
      <p:sp>
        <p:nvSpPr>
          <p:cNvPr id="34" name="矩形 33"/>
          <p:cNvSpPr/>
          <p:nvPr/>
        </p:nvSpPr>
        <p:spPr>
          <a:xfrm>
            <a:off x="3581706" y="2050366"/>
            <a:ext cx="755102" cy="646132"/>
          </a:xfrm>
          <a:prstGeom prst="rect">
            <a:avLst/>
          </a:prstGeom>
        </p:spPr>
        <p:txBody>
          <a:bodyPr wrap="none">
            <a:spAutoFit/>
          </a:bodyPr>
          <a:lstStyle/>
          <a:p>
            <a:pPr algn="ctr">
              <a:defRPr/>
            </a:pPr>
            <a:r>
              <a:rPr lang="en-US" altLang="zh-CN" sz="3599" dirty="0">
                <a:latin typeface="微软雅黑" panose="020B0503020204020204" pitchFamily="34" charset="-122"/>
                <a:ea typeface="微软雅黑" panose="020B0503020204020204" pitchFamily="34" charset="-122"/>
              </a:rPr>
              <a:t>02</a:t>
            </a:r>
            <a:endParaRPr lang="zh-CN" altLang="en-US" sz="3599" dirty="0">
              <a:latin typeface="微软雅黑" panose="020B0503020204020204" pitchFamily="34" charset="-122"/>
              <a:ea typeface="微软雅黑" panose="020B0503020204020204" pitchFamily="34" charset="-122"/>
            </a:endParaRPr>
          </a:p>
        </p:txBody>
      </p:sp>
      <p:sp>
        <p:nvSpPr>
          <p:cNvPr id="38" name="燕尾形 37"/>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39" name="燕尾形 38"/>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40" name="直接连接符 39"/>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9"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spTree>
    <p:extLst>
      <p:ext uri="{BB962C8B-B14F-4D97-AF65-F5344CB8AC3E}">
        <p14:creationId xmlns:p14="http://schemas.microsoft.com/office/powerpoint/2010/main" val="3953016632"/>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 fill="hold"/>
                                        <p:tgtEl>
                                          <p:spTgt spid="38"/>
                                        </p:tgtEl>
                                        <p:attrNameLst>
                                          <p:attrName>ppt_x</p:attrName>
                                        </p:attrNameLst>
                                      </p:cBhvr>
                                      <p:tavLst>
                                        <p:tav tm="0">
                                          <p:val>
                                            <p:strVal val="0-#ppt_w/2"/>
                                          </p:val>
                                        </p:tav>
                                        <p:tav tm="100000">
                                          <p:val>
                                            <p:strVal val="#ppt_x"/>
                                          </p:val>
                                        </p:tav>
                                      </p:tavLst>
                                    </p:anim>
                                    <p:anim calcmode="lin" valueType="num">
                                      <p:cBhvr additive="base">
                                        <p:cTn id="8" dur="25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250" fill="hold"/>
                                        <p:tgtEl>
                                          <p:spTgt spid="39"/>
                                        </p:tgtEl>
                                        <p:attrNameLst>
                                          <p:attrName>ppt_x</p:attrName>
                                        </p:attrNameLst>
                                      </p:cBhvr>
                                      <p:tavLst>
                                        <p:tav tm="0">
                                          <p:val>
                                            <p:strVal val="0-#ppt_w/2"/>
                                          </p:val>
                                        </p:tav>
                                        <p:tav tm="100000">
                                          <p:val>
                                            <p:strVal val="#ppt_x"/>
                                          </p:val>
                                        </p:tav>
                                      </p:tavLst>
                                    </p:anim>
                                    <p:anim calcmode="lin" valueType="num">
                                      <p:cBhvr additive="base">
                                        <p:cTn id="13" dur="250" fill="hold"/>
                                        <p:tgtEl>
                                          <p:spTgt spid="39"/>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fill="hold"/>
                                        <p:tgtEl>
                                          <p:spTgt spid="40"/>
                                        </p:tgtEl>
                                        <p:attrNameLst>
                                          <p:attrName>ppt_x</p:attrName>
                                        </p:attrNameLst>
                                      </p:cBhvr>
                                      <p:tavLst>
                                        <p:tav tm="0">
                                          <p:val>
                                            <p:strVal val="0-#ppt_w/2"/>
                                          </p:val>
                                        </p:tav>
                                        <p:tav tm="100000">
                                          <p:val>
                                            <p:strVal val="#ppt_x"/>
                                          </p:val>
                                        </p:tav>
                                      </p:tavLst>
                                    </p:anim>
                                    <p:anim calcmode="lin" valueType="num">
                                      <p:cBhvr additive="base">
                                        <p:cTn id="18" dur="5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p:cTn id="27" dur="500" fill="hold"/>
                                        <p:tgtEl>
                                          <p:spTgt spid="25"/>
                                        </p:tgtEl>
                                        <p:attrNameLst>
                                          <p:attrName>ppt_w</p:attrName>
                                        </p:attrNameLst>
                                      </p:cBhvr>
                                      <p:tavLst>
                                        <p:tav tm="0">
                                          <p:val>
                                            <p:fltVal val="0"/>
                                          </p:val>
                                        </p:tav>
                                        <p:tav tm="100000">
                                          <p:val>
                                            <p:strVal val="#ppt_w"/>
                                          </p:val>
                                        </p:tav>
                                      </p:tavLst>
                                    </p:anim>
                                    <p:anim calcmode="lin" valueType="num">
                                      <p:cBhvr>
                                        <p:cTn id="28" dur="500" fill="hold"/>
                                        <p:tgtEl>
                                          <p:spTgt spid="25"/>
                                        </p:tgtEl>
                                        <p:attrNameLst>
                                          <p:attrName>ppt_h</p:attrName>
                                        </p:attrNameLst>
                                      </p:cBhvr>
                                      <p:tavLst>
                                        <p:tav tm="0">
                                          <p:val>
                                            <p:fltVal val="0"/>
                                          </p:val>
                                        </p:tav>
                                        <p:tav tm="100000">
                                          <p:val>
                                            <p:strVal val="#ppt_h"/>
                                          </p:val>
                                        </p:tav>
                                      </p:tavLst>
                                    </p:anim>
                                    <p:animEffect transition="in" filter="fade">
                                      <p:cBhvr>
                                        <p:cTn id="29" dur="500"/>
                                        <p:tgtEl>
                                          <p:spTgt spid="25"/>
                                        </p:tgtEl>
                                      </p:cBhvr>
                                    </p:animEffect>
                                  </p:childTnLst>
                                </p:cTn>
                              </p:par>
                            </p:childTnLst>
                          </p:cTn>
                        </p:par>
                        <p:par>
                          <p:cTn id="30" fill="hold">
                            <p:stCondLst>
                              <p:cond delay="2000"/>
                            </p:stCondLst>
                            <p:childTnLst>
                              <p:par>
                                <p:cTn id="31" presetID="14" presetClass="entr" presetSubtype="1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randombar(horizontal)">
                                      <p:cBhvr>
                                        <p:cTn id="33" dur="500"/>
                                        <p:tgtEl>
                                          <p:spTgt spid="32"/>
                                        </p:tgtEl>
                                      </p:cBhvr>
                                    </p:animEffect>
                                  </p:childTnLst>
                                </p:cTn>
                              </p:par>
                            </p:childTnLst>
                          </p:cTn>
                        </p:par>
                        <p:par>
                          <p:cTn id="34" fill="hold">
                            <p:stCondLst>
                              <p:cond delay="2500"/>
                            </p:stCondLst>
                            <p:childTnLst>
                              <p:par>
                                <p:cTn id="35" presetID="14" presetClass="entr" presetSubtype="10"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randombar(horizontal)">
                                      <p:cBhvr>
                                        <p:cTn id="37" dur="500"/>
                                        <p:tgtEl>
                                          <p:spTgt spid="31"/>
                                        </p:tgtEl>
                                      </p:cBhvr>
                                    </p:animEffect>
                                  </p:childTnLst>
                                </p:cTn>
                              </p:par>
                            </p:childTnLst>
                          </p:cTn>
                        </p:par>
                        <p:par>
                          <p:cTn id="38" fill="hold">
                            <p:stCondLst>
                              <p:cond delay="3000"/>
                            </p:stCondLst>
                            <p:childTnLst>
                              <p:par>
                                <p:cTn id="39" presetID="2" presetClass="entr" presetSubtype="8"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0-#ppt_w/2"/>
                                          </p:val>
                                        </p:tav>
                                        <p:tav tm="100000">
                                          <p:val>
                                            <p:strVal val="#ppt_x"/>
                                          </p:val>
                                        </p:tav>
                                      </p:tavLst>
                                    </p:anim>
                                    <p:anim calcmode="lin" valueType="num">
                                      <p:cBhvr additive="base">
                                        <p:cTn id="42" dur="500" fill="hold"/>
                                        <p:tgtEl>
                                          <p:spTgt spid="5"/>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16" fill="hold" nodeType="after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p:cTn id="46" dur="500" fill="hold"/>
                                        <p:tgtEl>
                                          <p:spTgt spid="28"/>
                                        </p:tgtEl>
                                        <p:attrNameLst>
                                          <p:attrName>ppt_w</p:attrName>
                                        </p:attrNameLst>
                                      </p:cBhvr>
                                      <p:tavLst>
                                        <p:tav tm="0">
                                          <p:val>
                                            <p:fltVal val="0"/>
                                          </p:val>
                                        </p:tav>
                                        <p:tav tm="100000">
                                          <p:val>
                                            <p:strVal val="#ppt_w"/>
                                          </p:val>
                                        </p:tav>
                                      </p:tavLst>
                                    </p:anim>
                                    <p:anim calcmode="lin" valueType="num">
                                      <p:cBhvr>
                                        <p:cTn id="47" dur="500" fill="hold"/>
                                        <p:tgtEl>
                                          <p:spTgt spid="28"/>
                                        </p:tgtEl>
                                        <p:attrNameLst>
                                          <p:attrName>ppt_h</p:attrName>
                                        </p:attrNameLst>
                                      </p:cBhvr>
                                      <p:tavLst>
                                        <p:tav tm="0">
                                          <p:val>
                                            <p:fltVal val="0"/>
                                          </p:val>
                                        </p:tav>
                                        <p:tav tm="100000">
                                          <p:val>
                                            <p:strVal val="#ppt_h"/>
                                          </p:val>
                                        </p:tav>
                                      </p:tavLst>
                                    </p:anim>
                                    <p:animEffect transition="in" filter="fade">
                                      <p:cBhvr>
                                        <p:cTn id="48" dur="500"/>
                                        <p:tgtEl>
                                          <p:spTgt spid="28"/>
                                        </p:tgtEl>
                                      </p:cBhvr>
                                    </p:animEffect>
                                  </p:childTnLst>
                                </p:cTn>
                              </p:par>
                            </p:childTnLst>
                          </p:cTn>
                        </p:par>
                        <p:par>
                          <p:cTn id="49" fill="hold">
                            <p:stCondLst>
                              <p:cond delay="4000"/>
                            </p:stCondLst>
                            <p:childTnLst>
                              <p:par>
                                <p:cTn id="50" presetID="14" presetClass="entr" presetSubtype="10" fill="hold" grpId="0" nodeType="after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randombar(horizontal)">
                                      <p:cBhvr>
                                        <p:cTn id="52" dur="500"/>
                                        <p:tgtEl>
                                          <p:spTgt spid="34"/>
                                        </p:tgtEl>
                                      </p:cBhvr>
                                    </p:animEffect>
                                  </p:childTnLst>
                                </p:cTn>
                              </p:par>
                            </p:childTnLst>
                          </p:cTn>
                        </p:par>
                        <p:par>
                          <p:cTn id="53" fill="hold">
                            <p:stCondLst>
                              <p:cond delay="4500"/>
                            </p:stCondLst>
                            <p:childTnLst>
                              <p:par>
                                <p:cTn id="54" presetID="14" presetClass="entr" presetSubtype="10"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randombar(horizontal)">
                                      <p:cBhvr>
                                        <p:cTn id="56" dur="500"/>
                                        <p:tgtEl>
                                          <p:spTgt spid="33"/>
                                        </p:tgtEl>
                                      </p:cBhvr>
                                    </p:animEffect>
                                  </p:childTnLst>
                                </p:cTn>
                              </p:par>
                            </p:childTnLst>
                          </p:cTn>
                        </p:par>
                        <p:par>
                          <p:cTn id="57" fill="hold">
                            <p:stCondLst>
                              <p:cond delay="5000"/>
                            </p:stCondLst>
                            <p:childTnLst>
                              <p:par>
                                <p:cTn id="58" presetID="2" presetClass="entr" presetSubtype="4" fill="hold" grpId="0" nodeType="after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500" fill="hold"/>
                                        <p:tgtEl>
                                          <p:spTgt spid="11"/>
                                        </p:tgtEl>
                                        <p:attrNameLst>
                                          <p:attrName>ppt_x</p:attrName>
                                        </p:attrNameLst>
                                      </p:cBhvr>
                                      <p:tavLst>
                                        <p:tav tm="0">
                                          <p:val>
                                            <p:strVal val="#ppt_x"/>
                                          </p:val>
                                        </p:tav>
                                        <p:tav tm="100000">
                                          <p:val>
                                            <p:strVal val="#ppt_x"/>
                                          </p:val>
                                        </p:tav>
                                      </p:tavLst>
                                    </p:anim>
                                    <p:anim calcmode="lin" valueType="num">
                                      <p:cBhvr additive="base">
                                        <p:cTn id="65" dur="500" fill="hold"/>
                                        <p:tgtEl>
                                          <p:spTgt spid="11"/>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500" fill="hold"/>
                                        <p:tgtEl>
                                          <p:spTgt spid="12"/>
                                        </p:tgtEl>
                                        <p:attrNameLst>
                                          <p:attrName>ppt_x</p:attrName>
                                        </p:attrNameLst>
                                      </p:cBhvr>
                                      <p:tavLst>
                                        <p:tav tm="0">
                                          <p:val>
                                            <p:strVal val="#ppt_x"/>
                                          </p:val>
                                        </p:tav>
                                        <p:tav tm="100000">
                                          <p:val>
                                            <p:strVal val="#ppt_x"/>
                                          </p:val>
                                        </p:tav>
                                      </p:tavLst>
                                    </p:anim>
                                    <p:anim calcmode="lin" valueType="num">
                                      <p:cBhvr additive="base">
                                        <p:cTn id="69" dur="500" fill="hold"/>
                                        <p:tgtEl>
                                          <p:spTgt spid="12"/>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13"/>
                                        </p:tgtEl>
                                        <p:attrNameLst>
                                          <p:attrName>style.visibility</p:attrName>
                                        </p:attrNameLst>
                                      </p:cBhvr>
                                      <p:to>
                                        <p:strVal val="visible"/>
                                      </p:to>
                                    </p:set>
                                    <p:anim calcmode="lin" valueType="num">
                                      <p:cBhvr additive="base">
                                        <p:cTn id="72" dur="500" fill="hold"/>
                                        <p:tgtEl>
                                          <p:spTgt spid="13"/>
                                        </p:tgtEl>
                                        <p:attrNameLst>
                                          <p:attrName>ppt_x</p:attrName>
                                        </p:attrNameLst>
                                      </p:cBhvr>
                                      <p:tavLst>
                                        <p:tav tm="0">
                                          <p:val>
                                            <p:strVal val="#ppt_x"/>
                                          </p:val>
                                        </p:tav>
                                        <p:tav tm="100000">
                                          <p:val>
                                            <p:strVal val="#ppt_x"/>
                                          </p:val>
                                        </p:tav>
                                      </p:tavLst>
                                    </p:anim>
                                    <p:anim calcmode="lin" valueType="num">
                                      <p:cBhvr additive="base">
                                        <p:cTn id="73" dur="500" fill="hold"/>
                                        <p:tgtEl>
                                          <p:spTgt spid="13"/>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500" fill="hold"/>
                                        <p:tgtEl>
                                          <p:spTgt spid="14"/>
                                        </p:tgtEl>
                                        <p:attrNameLst>
                                          <p:attrName>ppt_x</p:attrName>
                                        </p:attrNameLst>
                                      </p:cBhvr>
                                      <p:tavLst>
                                        <p:tav tm="0">
                                          <p:val>
                                            <p:strVal val="#ppt_x"/>
                                          </p:val>
                                        </p:tav>
                                        <p:tav tm="100000">
                                          <p:val>
                                            <p:strVal val="#ppt_x"/>
                                          </p:val>
                                        </p:tav>
                                      </p:tavLst>
                                    </p:anim>
                                    <p:anim calcmode="lin" valueType="num">
                                      <p:cBhvr additive="base">
                                        <p:cTn id="77" dur="500" fill="hold"/>
                                        <p:tgtEl>
                                          <p:spTgt spid="14"/>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 calcmode="lin" valueType="num">
                                      <p:cBhvr additive="base">
                                        <p:cTn id="80" dur="500" fill="hold"/>
                                        <p:tgtEl>
                                          <p:spTgt spid="15"/>
                                        </p:tgtEl>
                                        <p:attrNameLst>
                                          <p:attrName>ppt_x</p:attrName>
                                        </p:attrNameLst>
                                      </p:cBhvr>
                                      <p:tavLst>
                                        <p:tav tm="0">
                                          <p:val>
                                            <p:strVal val="#ppt_x"/>
                                          </p:val>
                                        </p:tav>
                                        <p:tav tm="100000">
                                          <p:val>
                                            <p:strVal val="#ppt_x"/>
                                          </p:val>
                                        </p:tav>
                                      </p:tavLst>
                                    </p:anim>
                                    <p:anim calcmode="lin" valueType="num">
                                      <p:cBhvr additive="base">
                                        <p:cTn id="81" dur="500" fill="hold"/>
                                        <p:tgtEl>
                                          <p:spTgt spid="15"/>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 fill="hold"/>
                                        <p:tgtEl>
                                          <p:spTgt spid="16"/>
                                        </p:tgtEl>
                                        <p:attrNameLst>
                                          <p:attrName>ppt_x</p:attrName>
                                        </p:attrNameLst>
                                      </p:cBhvr>
                                      <p:tavLst>
                                        <p:tav tm="0">
                                          <p:val>
                                            <p:strVal val="#ppt_x"/>
                                          </p:val>
                                        </p:tav>
                                        <p:tav tm="100000">
                                          <p:val>
                                            <p:strVal val="#ppt_x"/>
                                          </p:val>
                                        </p:tav>
                                      </p:tavLst>
                                    </p:anim>
                                    <p:anim calcmode="lin" valueType="num">
                                      <p:cBhvr additive="base">
                                        <p:cTn id="85" dur="500" fill="hold"/>
                                        <p:tgtEl>
                                          <p:spTgt spid="16"/>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17"/>
                                        </p:tgtEl>
                                        <p:attrNameLst>
                                          <p:attrName>style.visibility</p:attrName>
                                        </p:attrNameLst>
                                      </p:cBhvr>
                                      <p:to>
                                        <p:strVal val="visible"/>
                                      </p:to>
                                    </p:set>
                                    <p:anim calcmode="lin" valueType="num">
                                      <p:cBhvr additive="base">
                                        <p:cTn id="88" dur="500" fill="hold"/>
                                        <p:tgtEl>
                                          <p:spTgt spid="17"/>
                                        </p:tgtEl>
                                        <p:attrNameLst>
                                          <p:attrName>ppt_x</p:attrName>
                                        </p:attrNameLst>
                                      </p:cBhvr>
                                      <p:tavLst>
                                        <p:tav tm="0">
                                          <p:val>
                                            <p:strVal val="#ppt_x"/>
                                          </p:val>
                                        </p:tav>
                                        <p:tav tm="100000">
                                          <p:val>
                                            <p:strVal val="#ppt_x"/>
                                          </p:val>
                                        </p:tav>
                                      </p:tavLst>
                                    </p:anim>
                                    <p:anim calcmode="lin" valueType="num">
                                      <p:cBhvr additive="base">
                                        <p:cTn id="89" dur="500" fill="hold"/>
                                        <p:tgtEl>
                                          <p:spTgt spid="17"/>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additive="base">
                                        <p:cTn id="92" dur="500" fill="hold"/>
                                        <p:tgtEl>
                                          <p:spTgt spid="19"/>
                                        </p:tgtEl>
                                        <p:attrNameLst>
                                          <p:attrName>ppt_x</p:attrName>
                                        </p:attrNameLst>
                                      </p:cBhvr>
                                      <p:tavLst>
                                        <p:tav tm="0">
                                          <p:val>
                                            <p:strVal val="#ppt_x"/>
                                          </p:val>
                                        </p:tav>
                                        <p:tav tm="100000">
                                          <p:val>
                                            <p:strVal val="#ppt_x"/>
                                          </p:val>
                                        </p:tav>
                                      </p:tavLst>
                                    </p:anim>
                                    <p:anim calcmode="lin" valueType="num">
                                      <p:cBhvr additive="base">
                                        <p:cTn id="93" dur="500" fill="hold"/>
                                        <p:tgtEl>
                                          <p:spTgt spid="19"/>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0"/>
                                  </p:stCondLst>
                                  <p:childTnLst>
                                    <p:set>
                                      <p:cBhvr>
                                        <p:cTn id="95" dur="1" fill="hold">
                                          <p:stCondLst>
                                            <p:cond delay="0"/>
                                          </p:stCondLst>
                                        </p:cTn>
                                        <p:tgtEl>
                                          <p:spTgt spid="20"/>
                                        </p:tgtEl>
                                        <p:attrNameLst>
                                          <p:attrName>style.visibility</p:attrName>
                                        </p:attrNameLst>
                                      </p:cBhvr>
                                      <p:to>
                                        <p:strVal val="visible"/>
                                      </p:to>
                                    </p:set>
                                    <p:anim calcmode="lin" valueType="num">
                                      <p:cBhvr additive="base">
                                        <p:cTn id="96" dur="500" fill="hold"/>
                                        <p:tgtEl>
                                          <p:spTgt spid="20"/>
                                        </p:tgtEl>
                                        <p:attrNameLst>
                                          <p:attrName>ppt_x</p:attrName>
                                        </p:attrNameLst>
                                      </p:cBhvr>
                                      <p:tavLst>
                                        <p:tav tm="0">
                                          <p:val>
                                            <p:strVal val="#ppt_x"/>
                                          </p:val>
                                        </p:tav>
                                        <p:tav tm="100000">
                                          <p:val>
                                            <p:strVal val="#ppt_x"/>
                                          </p:val>
                                        </p:tav>
                                      </p:tavLst>
                                    </p:anim>
                                    <p:anim calcmode="lin" valueType="num">
                                      <p:cBhvr additive="base">
                                        <p:cTn id="97" dur="500" fill="hold"/>
                                        <p:tgtEl>
                                          <p:spTgt spid="20"/>
                                        </p:tgtEl>
                                        <p:attrNameLst>
                                          <p:attrName>ppt_y</p:attrName>
                                        </p:attrNameLst>
                                      </p:cBhvr>
                                      <p:tavLst>
                                        <p:tav tm="0">
                                          <p:val>
                                            <p:strVal val="1+#ppt_h/2"/>
                                          </p:val>
                                        </p:tav>
                                        <p:tav tm="100000">
                                          <p:val>
                                            <p:strVal val="#ppt_y"/>
                                          </p:val>
                                        </p:tav>
                                      </p:tavLst>
                                    </p:anim>
                                  </p:childTnLst>
                                </p:cTn>
                              </p:par>
                              <p:par>
                                <p:cTn id="98" presetID="2" presetClass="entr" presetSubtype="4"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 calcmode="lin" valueType="num">
                                      <p:cBhvr additive="base">
                                        <p:cTn id="100" dur="500" fill="hold"/>
                                        <p:tgtEl>
                                          <p:spTgt spid="21"/>
                                        </p:tgtEl>
                                        <p:attrNameLst>
                                          <p:attrName>ppt_x</p:attrName>
                                        </p:attrNameLst>
                                      </p:cBhvr>
                                      <p:tavLst>
                                        <p:tav tm="0">
                                          <p:val>
                                            <p:strVal val="#ppt_x"/>
                                          </p:val>
                                        </p:tav>
                                        <p:tav tm="100000">
                                          <p:val>
                                            <p:strVal val="#ppt_x"/>
                                          </p:val>
                                        </p:tav>
                                      </p:tavLst>
                                    </p:anim>
                                    <p:anim calcmode="lin" valueType="num">
                                      <p:cBhvr additive="base">
                                        <p:cTn id="101" dur="500" fill="hold"/>
                                        <p:tgtEl>
                                          <p:spTgt spid="21"/>
                                        </p:tgtEl>
                                        <p:attrNameLst>
                                          <p:attrName>ppt_y</p:attrName>
                                        </p:attrNameLst>
                                      </p:cBhvr>
                                      <p:tavLst>
                                        <p:tav tm="0">
                                          <p:val>
                                            <p:strVal val="1+#ppt_h/2"/>
                                          </p:val>
                                        </p:tav>
                                        <p:tav tm="100000">
                                          <p:val>
                                            <p:strVal val="#ppt_y"/>
                                          </p:val>
                                        </p:tav>
                                      </p:tavLst>
                                    </p:anim>
                                  </p:childTnLst>
                                </p:cTn>
                              </p:par>
                              <p:par>
                                <p:cTn id="102" presetID="2" presetClass="entr" presetSubtype="4" fill="hold" grpId="0" nodeType="withEffect">
                                  <p:stCondLst>
                                    <p:cond delay="0"/>
                                  </p:stCondLst>
                                  <p:childTnLst>
                                    <p:set>
                                      <p:cBhvr>
                                        <p:cTn id="103" dur="1" fill="hold">
                                          <p:stCondLst>
                                            <p:cond delay="0"/>
                                          </p:stCondLst>
                                        </p:cTn>
                                        <p:tgtEl>
                                          <p:spTgt spid="22"/>
                                        </p:tgtEl>
                                        <p:attrNameLst>
                                          <p:attrName>style.visibility</p:attrName>
                                        </p:attrNameLst>
                                      </p:cBhvr>
                                      <p:to>
                                        <p:strVal val="visible"/>
                                      </p:to>
                                    </p:set>
                                    <p:anim calcmode="lin" valueType="num">
                                      <p:cBhvr additive="base">
                                        <p:cTn id="104" dur="500" fill="hold"/>
                                        <p:tgtEl>
                                          <p:spTgt spid="22"/>
                                        </p:tgtEl>
                                        <p:attrNameLst>
                                          <p:attrName>ppt_x</p:attrName>
                                        </p:attrNameLst>
                                      </p:cBhvr>
                                      <p:tavLst>
                                        <p:tav tm="0">
                                          <p:val>
                                            <p:strVal val="#ppt_x"/>
                                          </p:val>
                                        </p:tav>
                                        <p:tav tm="100000">
                                          <p:val>
                                            <p:strVal val="#ppt_x"/>
                                          </p:val>
                                        </p:tav>
                                      </p:tavLst>
                                    </p:anim>
                                    <p:anim calcmode="lin" valueType="num">
                                      <p:cBhvr additive="base">
                                        <p:cTn id="105" dur="500" fill="hold"/>
                                        <p:tgtEl>
                                          <p:spTgt spid="22"/>
                                        </p:tgtEl>
                                        <p:attrNameLst>
                                          <p:attrName>ppt_y</p:attrName>
                                        </p:attrNameLst>
                                      </p:cBhvr>
                                      <p:tavLst>
                                        <p:tav tm="0">
                                          <p:val>
                                            <p:strVal val="1+#ppt_h/2"/>
                                          </p:val>
                                        </p:tav>
                                        <p:tav tm="100000">
                                          <p:val>
                                            <p:strVal val="#ppt_y"/>
                                          </p:val>
                                        </p:tav>
                                      </p:tavLst>
                                    </p:anim>
                                  </p:childTnLst>
                                </p:cTn>
                              </p:par>
                              <p:par>
                                <p:cTn id="106" presetID="2" presetClass="entr" presetSubtype="4" fill="hold" nodeType="with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additive="base">
                                        <p:cTn id="108" dur="500" fill="hold"/>
                                        <p:tgtEl>
                                          <p:spTgt spid="6"/>
                                        </p:tgtEl>
                                        <p:attrNameLst>
                                          <p:attrName>ppt_x</p:attrName>
                                        </p:attrNameLst>
                                      </p:cBhvr>
                                      <p:tavLst>
                                        <p:tav tm="0">
                                          <p:val>
                                            <p:strVal val="#ppt_x"/>
                                          </p:val>
                                        </p:tav>
                                        <p:tav tm="100000">
                                          <p:val>
                                            <p:strVal val="#ppt_x"/>
                                          </p:val>
                                        </p:tav>
                                      </p:tavLst>
                                    </p:anim>
                                    <p:anim calcmode="lin" valueType="num">
                                      <p:cBhvr additive="base">
                                        <p:cTn id="109" dur="500" fill="hold"/>
                                        <p:tgtEl>
                                          <p:spTgt spid="6"/>
                                        </p:tgtEl>
                                        <p:attrNameLst>
                                          <p:attrName>ppt_y</p:attrName>
                                        </p:attrNameLst>
                                      </p:cBhvr>
                                      <p:tavLst>
                                        <p:tav tm="0">
                                          <p:val>
                                            <p:strVal val="1+#ppt_h/2"/>
                                          </p:val>
                                        </p:tav>
                                        <p:tav tm="100000">
                                          <p:val>
                                            <p:strVal val="#ppt_y"/>
                                          </p:val>
                                        </p:tav>
                                      </p:tavLst>
                                    </p:anim>
                                  </p:childTnLst>
                                </p:cTn>
                              </p:par>
                              <p:par>
                                <p:cTn id="110" presetID="2" presetClass="entr" presetSubtype="4" fill="hold" nodeType="withEffect">
                                  <p:stCondLst>
                                    <p:cond delay="0"/>
                                  </p:stCondLst>
                                  <p:childTnLst>
                                    <p:set>
                                      <p:cBhvr>
                                        <p:cTn id="111" dur="1" fill="hold">
                                          <p:stCondLst>
                                            <p:cond delay="0"/>
                                          </p:stCondLst>
                                        </p:cTn>
                                        <p:tgtEl>
                                          <p:spTgt spid="7"/>
                                        </p:tgtEl>
                                        <p:attrNameLst>
                                          <p:attrName>style.visibility</p:attrName>
                                        </p:attrNameLst>
                                      </p:cBhvr>
                                      <p:to>
                                        <p:strVal val="visible"/>
                                      </p:to>
                                    </p:set>
                                    <p:anim calcmode="lin" valueType="num">
                                      <p:cBhvr additive="base">
                                        <p:cTn id="112" dur="500" fill="hold"/>
                                        <p:tgtEl>
                                          <p:spTgt spid="7"/>
                                        </p:tgtEl>
                                        <p:attrNameLst>
                                          <p:attrName>ppt_x</p:attrName>
                                        </p:attrNameLst>
                                      </p:cBhvr>
                                      <p:tavLst>
                                        <p:tav tm="0">
                                          <p:val>
                                            <p:strVal val="#ppt_x"/>
                                          </p:val>
                                        </p:tav>
                                        <p:tav tm="100000">
                                          <p:val>
                                            <p:strVal val="#ppt_x"/>
                                          </p:val>
                                        </p:tav>
                                      </p:tavLst>
                                    </p:anim>
                                    <p:anim calcmode="lin" valueType="num">
                                      <p:cBhvr additive="base">
                                        <p:cTn id="113" dur="500" fill="hold"/>
                                        <p:tgtEl>
                                          <p:spTgt spid="7"/>
                                        </p:tgtEl>
                                        <p:attrNameLst>
                                          <p:attrName>ppt_y</p:attrName>
                                        </p:attrNameLst>
                                      </p:cBhvr>
                                      <p:tavLst>
                                        <p:tav tm="0">
                                          <p:val>
                                            <p:strVal val="1+#ppt_h/2"/>
                                          </p:val>
                                        </p:tav>
                                        <p:tav tm="100000">
                                          <p:val>
                                            <p:strVal val="#ppt_y"/>
                                          </p:val>
                                        </p:tav>
                                      </p:tavLst>
                                    </p:anim>
                                  </p:childTnLst>
                                </p:cTn>
                              </p:par>
                              <p:par>
                                <p:cTn id="114" presetID="2" presetClass="entr" presetSubtype="4" fill="hold" nodeType="withEffect">
                                  <p:stCondLst>
                                    <p:cond delay="0"/>
                                  </p:stCondLst>
                                  <p:childTnLst>
                                    <p:set>
                                      <p:cBhvr>
                                        <p:cTn id="115" dur="1" fill="hold">
                                          <p:stCondLst>
                                            <p:cond delay="0"/>
                                          </p:stCondLst>
                                        </p:cTn>
                                        <p:tgtEl>
                                          <p:spTgt spid="8"/>
                                        </p:tgtEl>
                                        <p:attrNameLst>
                                          <p:attrName>style.visibility</p:attrName>
                                        </p:attrNameLst>
                                      </p:cBhvr>
                                      <p:to>
                                        <p:strVal val="visible"/>
                                      </p:to>
                                    </p:set>
                                    <p:anim calcmode="lin" valueType="num">
                                      <p:cBhvr additive="base">
                                        <p:cTn id="116" dur="500" fill="hold"/>
                                        <p:tgtEl>
                                          <p:spTgt spid="8"/>
                                        </p:tgtEl>
                                        <p:attrNameLst>
                                          <p:attrName>ppt_x</p:attrName>
                                        </p:attrNameLst>
                                      </p:cBhvr>
                                      <p:tavLst>
                                        <p:tav tm="0">
                                          <p:val>
                                            <p:strVal val="#ppt_x"/>
                                          </p:val>
                                        </p:tav>
                                        <p:tav tm="100000">
                                          <p:val>
                                            <p:strVal val="#ppt_x"/>
                                          </p:val>
                                        </p:tav>
                                      </p:tavLst>
                                    </p:anim>
                                    <p:anim calcmode="lin" valueType="num">
                                      <p:cBhvr additive="base">
                                        <p:cTn id="117" dur="500" fill="hold"/>
                                        <p:tgtEl>
                                          <p:spTgt spid="8"/>
                                        </p:tgtEl>
                                        <p:attrNameLst>
                                          <p:attrName>ppt_y</p:attrName>
                                        </p:attrNameLst>
                                      </p:cBhvr>
                                      <p:tavLst>
                                        <p:tav tm="0">
                                          <p:val>
                                            <p:strVal val="1+#ppt_h/2"/>
                                          </p:val>
                                        </p:tav>
                                        <p:tav tm="100000">
                                          <p:val>
                                            <p:strVal val="#ppt_y"/>
                                          </p:val>
                                        </p:tav>
                                      </p:tavLst>
                                    </p:anim>
                                  </p:childTnLst>
                                </p:cTn>
                              </p:par>
                              <p:par>
                                <p:cTn id="118" presetID="2" presetClass="entr" presetSubtype="4" fill="hold" nodeType="withEffect">
                                  <p:stCondLst>
                                    <p:cond delay="0"/>
                                  </p:stCondLst>
                                  <p:childTnLst>
                                    <p:set>
                                      <p:cBhvr>
                                        <p:cTn id="119" dur="1" fill="hold">
                                          <p:stCondLst>
                                            <p:cond delay="0"/>
                                          </p:stCondLst>
                                        </p:cTn>
                                        <p:tgtEl>
                                          <p:spTgt spid="9"/>
                                        </p:tgtEl>
                                        <p:attrNameLst>
                                          <p:attrName>style.visibility</p:attrName>
                                        </p:attrNameLst>
                                      </p:cBhvr>
                                      <p:to>
                                        <p:strVal val="visible"/>
                                      </p:to>
                                    </p:set>
                                    <p:anim calcmode="lin" valueType="num">
                                      <p:cBhvr additive="base">
                                        <p:cTn id="120" dur="500" fill="hold"/>
                                        <p:tgtEl>
                                          <p:spTgt spid="9"/>
                                        </p:tgtEl>
                                        <p:attrNameLst>
                                          <p:attrName>ppt_x</p:attrName>
                                        </p:attrNameLst>
                                      </p:cBhvr>
                                      <p:tavLst>
                                        <p:tav tm="0">
                                          <p:val>
                                            <p:strVal val="#ppt_x"/>
                                          </p:val>
                                        </p:tav>
                                        <p:tav tm="100000">
                                          <p:val>
                                            <p:strVal val="#ppt_x"/>
                                          </p:val>
                                        </p:tav>
                                      </p:tavLst>
                                    </p:anim>
                                    <p:anim calcmode="lin" valueType="num">
                                      <p:cBhvr additive="base">
                                        <p:cTn id="1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1" grpId="0" animBg="1"/>
      <p:bldP spid="12" grpId="0" animBg="1"/>
      <p:bldP spid="13" grpId="0" animBg="1"/>
      <p:bldP spid="14" grpId="0" animBg="1"/>
      <p:bldP spid="15" grpId="0" animBg="1"/>
      <p:bldP spid="16" grpId="0" animBg="1"/>
      <p:bldP spid="17" grpId="0" animBg="1"/>
      <p:bldP spid="19" grpId="0"/>
      <p:bldP spid="20" grpId="0"/>
      <p:bldP spid="21" grpId="0"/>
      <p:bldP spid="22" grpId="0"/>
      <p:bldP spid="31" grpId="0"/>
      <p:bldP spid="32" grpId="0"/>
      <p:bldP spid="33" grpId="0"/>
      <p:bldP spid="34" grpId="0"/>
      <p:bldP spid="38" grpId="0" animBg="1"/>
      <p:bldP spid="39" grpId="0" animBg="1"/>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1280961" y="759669"/>
            <a:ext cx="3049895" cy="2866036"/>
          </a:xfrm>
          <a:prstGeom prst="rect">
            <a:avLst/>
          </a:prstGeom>
        </p:spPr>
      </p:pic>
      <p:sp>
        <p:nvSpPr>
          <p:cNvPr id="6" name="椭圆 5"/>
          <p:cNvSpPr/>
          <p:nvPr/>
        </p:nvSpPr>
        <p:spPr bwMode="auto">
          <a:xfrm>
            <a:off x="2871197" y="1099654"/>
            <a:ext cx="528510" cy="528510"/>
          </a:xfrm>
          <a:prstGeom prst="ellips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bg1"/>
              </a:solidFill>
              <a:latin typeface="Arial" pitchFamily="34" charset="0"/>
              <a:ea typeface="微软雅黑" pitchFamily="34" charset="-122"/>
            </a:endParaRPr>
          </a:p>
        </p:txBody>
      </p:sp>
      <p:sp>
        <p:nvSpPr>
          <p:cNvPr id="16" name="矩形 15"/>
          <p:cNvSpPr/>
          <p:nvPr/>
        </p:nvSpPr>
        <p:spPr>
          <a:xfrm>
            <a:off x="2906608" y="1186959"/>
            <a:ext cx="469855" cy="369218"/>
          </a:xfrm>
          <a:prstGeom prst="rect">
            <a:avLst/>
          </a:prstGeom>
        </p:spPr>
        <p:txBody>
          <a:bodyPr wrap="none">
            <a:spAutoFit/>
          </a:body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rPr>
              <a:t>01</a:t>
            </a:r>
            <a:endParaRPr lang="zh-CN" altLang="en-US" sz="1799" b="1" dirty="0">
              <a:solidFill>
                <a:schemeClr val="bg1"/>
              </a:solidFill>
              <a:latin typeface="微软雅黑" panose="020B0503020204020204" pitchFamily="34" charset="-122"/>
              <a:ea typeface="微软雅黑" panose="020B0503020204020204" pitchFamily="34" charset="-122"/>
            </a:endParaRPr>
          </a:p>
        </p:txBody>
      </p:sp>
      <p:sp>
        <p:nvSpPr>
          <p:cNvPr id="35" name="燕尾形 34"/>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36" name="燕尾形 35"/>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37" name="直接连接符 36"/>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8"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sp>
        <p:nvSpPr>
          <p:cNvPr id="34" name="矩形 33"/>
          <p:cNvSpPr/>
          <p:nvPr/>
        </p:nvSpPr>
        <p:spPr>
          <a:xfrm>
            <a:off x="2341196" y="2192686"/>
            <a:ext cx="1107654" cy="369218"/>
          </a:xfrm>
          <a:prstGeom prst="rect">
            <a:avLst/>
          </a:prstGeom>
        </p:spPr>
        <p:txBody>
          <a:bodyPr wrap="non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pic>
        <p:nvPicPr>
          <p:cNvPr id="58" name="图片 5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825977" y="2398161"/>
            <a:ext cx="2479897" cy="2330400"/>
          </a:xfrm>
          <a:prstGeom prst="rect">
            <a:avLst/>
          </a:prstGeom>
        </p:spPr>
      </p:pic>
      <p:sp>
        <p:nvSpPr>
          <p:cNvPr id="59" name="椭圆 58"/>
          <p:cNvSpPr/>
          <p:nvPr/>
        </p:nvSpPr>
        <p:spPr bwMode="auto">
          <a:xfrm>
            <a:off x="1647439" y="2658732"/>
            <a:ext cx="528510" cy="528510"/>
          </a:xfrm>
          <a:prstGeom prst="ellips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bg1"/>
              </a:solidFill>
              <a:latin typeface="Arial" pitchFamily="34" charset="0"/>
              <a:ea typeface="微软雅黑" pitchFamily="34" charset="-122"/>
            </a:endParaRPr>
          </a:p>
        </p:txBody>
      </p:sp>
      <p:sp>
        <p:nvSpPr>
          <p:cNvPr id="60" name="矩形 59"/>
          <p:cNvSpPr/>
          <p:nvPr/>
        </p:nvSpPr>
        <p:spPr>
          <a:xfrm>
            <a:off x="1682850" y="2746037"/>
            <a:ext cx="469855" cy="369218"/>
          </a:xfrm>
          <a:prstGeom prst="rect">
            <a:avLst/>
          </a:prstGeom>
        </p:spPr>
        <p:txBody>
          <a:bodyPr wrap="none">
            <a:spAutoFit/>
          </a:body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rPr>
              <a:t>02</a:t>
            </a:r>
            <a:endParaRPr lang="zh-CN" altLang="en-US" sz="1799" b="1" dirty="0">
              <a:solidFill>
                <a:schemeClr val="bg1"/>
              </a:solidFill>
              <a:latin typeface="微软雅黑" panose="020B0503020204020204" pitchFamily="34" charset="-122"/>
              <a:ea typeface="微软雅黑" panose="020B0503020204020204" pitchFamily="34" charset="-122"/>
            </a:endParaRPr>
          </a:p>
        </p:txBody>
      </p:sp>
      <p:sp>
        <p:nvSpPr>
          <p:cNvPr id="61" name="矩形 60"/>
          <p:cNvSpPr/>
          <p:nvPr/>
        </p:nvSpPr>
        <p:spPr>
          <a:xfrm>
            <a:off x="1463972" y="3416444"/>
            <a:ext cx="1107654" cy="369218"/>
          </a:xfrm>
          <a:prstGeom prst="rect">
            <a:avLst/>
          </a:prstGeom>
        </p:spPr>
        <p:txBody>
          <a:bodyPr wrap="non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pic>
        <p:nvPicPr>
          <p:cNvPr id="62" name="图片 6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3072871" y="1839321"/>
            <a:ext cx="1971135" cy="1852307"/>
          </a:xfrm>
          <a:prstGeom prst="rect">
            <a:avLst/>
          </a:prstGeom>
        </p:spPr>
      </p:pic>
      <p:sp>
        <p:nvSpPr>
          <p:cNvPr id="63" name="椭圆 62"/>
          <p:cNvSpPr/>
          <p:nvPr/>
        </p:nvSpPr>
        <p:spPr bwMode="auto">
          <a:xfrm>
            <a:off x="4264734" y="2043241"/>
            <a:ext cx="528510" cy="528510"/>
          </a:xfrm>
          <a:prstGeom prst="ellips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bg1"/>
              </a:solidFill>
              <a:latin typeface="Arial" pitchFamily="34" charset="0"/>
              <a:ea typeface="微软雅黑" pitchFamily="34" charset="-122"/>
            </a:endParaRPr>
          </a:p>
        </p:txBody>
      </p:sp>
      <p:sp>
        <p:nvSpPr>
          <p:cNvPr id="64" name="矩形 63"/>
          <p:cNvSpPr/>
          <p:nvPr/>
        </p:nvSpPr>
        <p:spPr>
          <a:xfrm>
            <a:off x="4300145" y="2130546"/>
            <a:ext cx="469855" cy="369218"/>
          </a:xfrm>
          <a:prstGeom prst="rect">
            <a:avLst/>
          </a:prstGeom>
        </p:spPr>
        <p:txBody>
          <a:bodyPr wrap="none">
            <a:spAutoFit/>
          </a:body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rPr>
              <a:t>03</a:t>
            </a:r>
            <a:endParaRPr lang="zh-CN" altLang="en-US" sz="1799" b="1" dirty="0">
              <a:solidFill>
                <a:schemeClr val="bg1"/>
              </a:solidFill>
              <a:latin typeface="微软雅黑" panose="020B0503020204020204" pitchFamily="34" charset="-122"/>
              <a:ea typeface="微软雅黑" panose="020B0503020204020204" pitchFamily="34" charset="-122"/>
            </a:endParaRPr>
          </a:p>
        </p:txBody>
      </p:sp>
      <p:sp>
        <p:nvSpPr>
          <p:cNvPr id="65" name="矩形 64"/>
          <p:cNvSpPr/>
          <p:nvPr/>
        </p:nvSpPr>
        <p:spPr>
          <a:xfrm>
            <a:off x="3532237" y="2584996"/>
            <a:ext cx="1107654" cy="369218"/>
          </a:xfrm>
          <a:prstGeom prst="rect">
            <a:avLst/>
          </a:prstGeom>
        </p:spPr>
        <p:txBody>
          <a:bodyPr wrap="none">
            <a:spAutoFit/>
          </a:bodyPr>
          <a:lstStyle/>
          <a:p>
            <a:pPr algn="ctr">
              <a:defRPr/>
            </a:pPr>
            <a:r>
              <a:rPr lang="zh-CN" altLang="en-US" sz="1799" b="1" dirty="0">
                <a:latin typeface="微软雅黑" panose="020B0503020204020204" pitchFamily="34" charset="-122"/>
                <a:ea typeface="微软雅黑" panose="020B0503020204020204" pitchFamily="34" charset="-122"/>
              </a:rPr>
              <a:t>输入文字</a:t>
            </a:r>
          </a:p>
        </p:txBody>
      </p:sp>
      <p:sp>
        <p:nvSpPr>
          <p:cNvPr id="66" name="TextBox 20"/>
          <p:cNvSpPr txBox="1"/>
          <p:nvPr/>
        </p:nvSpPr>
        <p:spPr bwMode="auto">
          <a:xfrm>
            <a:off x="5242553" y="1701269"/>
            <a:ext cx="2928736"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67" name="TextBox 19"/>
          <p:cNvSpPr txBox="1">
            <a:spLocks noChangeArrowheads="1"/>
          </p:cNvSpPr>
          <p:nvPr/>
        </p:nvSpPr>
        <p:spPr bwMode="auto">
          <a:xfrm>
            <a:off x="5177773" y="1347991"/>
            <a:ext cx="1672436" cy="3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126" fontAlgn="base">
              <a:spcBef>
                <a:spcPct val="0"/>
              </a:spcBef>
              <a:spcAft>
                <a:spcPct val="0"/>
              </a:spcAft>
              <a:defRPr/>
            </a:pPr>
            <a:r>
              <a:rPr lang="zh-CN" altLang="zh-CN" sz="1600" b="1" dirty="0">
                <a:solidFill>
                  <a:sysClr val="windowText" lastClr="000000">
                    <a:lumMod val="95000"/>
                    <a:lumOff val="5000"/>
                  </a:sysClr>
                </a:solidFill>
                <a:latin typeface="微软雅黑" pitchFamily="34" charset="-122"/>
                <a:ea typeface="微软雅黑" pitchFamily="34" charset="-122"/>
                <a:cs typeface="宋体" pitchFamily="2" charset="-122"/>
              </a:rPr>
              <a:t>单击添加标题</a:t>
            </a:r>
          </a:p>
        </p:txBody>
      </p:sp>
      <p:sp>
        <p:nvSpPr>
          <p:cNvPr id="68" name="TextBox 20"/>
          <p:cNvSpPr txBox="1"/>
          <p:nvPr/>
        </p:nvSpPr>
        <p:spPr bwMode="auto">
          <a:xfrm>
            <a:off x="5242553" y="2669465"/>
            <a:ext cx="2928736"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69" name="TextBox 19"/>
          <p:cNvSpPr txBox="1">
            <a:spLocks noChangeArrowheads="1"/>
          </p:cNvSpPr>
          <p:nvPr/>
        </p:nvSpPr>
        <p:spPr bwMode="auto">
          <a:xfrm>
            <a:off x="5177773" y="2316188"/>
            <a:ext cx="1672436" cy="3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126" fontAlgn="base">
              <a:spcBef>
                <a:spcPct val="0"/>
              </a:spcBef>
              <a:spcAft>
                <a:spcPct val="0"/>
              </a:spcAft>
              <a:defRPr/>
            </a:pPr>
            <a:r>
              <a:rPr lang="zh-CN" altLang="zh-CN" sz="1600" b="1" dirty="0">
                <a:solidFill>
                  <a:sysClr val="windowText" lastClr="000000">
                    <a:lumMod val="95000"/>
                    <a:lumOff val="5000"/>
                  </a:sysClr>
                </a:solidFill>
                <a:latin typeface="微软雅黑" pitchFamily="34" charset="-122"/>
                <a:ea typeface="微软雅黑" pitchFamily="34" charset="-122"/>
                <a:cs typeface="宋体" pitchFamily="2" charset="-122"/>
              </a:rPr>
              <a:t>单击添加标题</a:t>
            </a:r>
          </a:p>
        </p:txBody>
      </p:sp>
      <p:sp>
        <p:nvSpPr>
          <p:cNvPr id="70" name="TextBox 20"/>
          <p:cNvSpPr txBox="1"/>
          <p:nvPr/>
        </p:nvSpPr>
        <p:spPr bwMode="auto">
          <a:xfrm>
            <a:off x="5242553" y="3639440"/>
            <a:ext cx="2928736"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1" name="TextBox 19"/>
          <p:cNvSpPr txBox="1">
            <a:spLocks noChangeArrowheads="1"/>
          </p:cNvSpPr>
          <p:nvPr/>
        </p:nvSpPr>
        <p:spPr bwMode="auto">
          <a:xfrm>
            <a:off x="5177773" y="3286162"/>
            <a:ext cx="1672436" cy="3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126" fontAlgn="base">
              <a:spcBef>
                <a:spcPct val="0"/>
              </a:spcBef>
              <a:spcAft>
                <a:spcPct val="0"/>
              </a:spcAft>
              <a:defRPr/>
            </a:pPr>
            <a:r>
              <a:rPr lang="zh-CN" altLang="zh-CN" sz="1600" b="1" dirty="0">
                <a:solidFill>
                  <a:sysClr val="windowText" lastClr="000000">
                    <a:lumMod val="95000"/>
                    <a:lumOff val="5000"/>
                  </a:sysClr>
                </a:solidFill>
                <a:latin typeface="微软雅黑" pitchFamily="34" charset="-122"/>
                <a:ea typeface="微软雅黑" pitchFamily="34" charset="-122"/>
                <a:cs typeface="宋体" pitchFamily="2" charset="-122"/>
              </a:rPr>
              <a:t>单击添加标题</a:t>
            </a:r>
          </a:p>
        </p:txBody>
      </p:sp>
    </p:spTree>
    <p:extLst>
      <p:ext uri="{BB962C8B-B14F-4D97-AF65-F5344CB8AC3E}">
        <p14:creationId xmlns:p14="http://schemas.microsoft.com/office/powerpoint/2010/main" val="1446625409"/>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250" fill="hold"/>
                                        <p:tgtEl>
                                          <p:spTgt spid="35"/>
                                        </p:tgtEl>
                                        <p:attrNameLst>
                                          <p:attrName>ppt_x</p:attrName>
                                        </p:attrNameLst>
                                      </p:cBhvr>
                                      <p:tavLst>
                                        <p:tav tm="0">
                                          <p:val>
                                            <p:strVal val="0-#ppt_w/2"/>
                                          </p:val>
                                        </p:tav>
                                        <p:tav tm="100000">
                                          <p:val>
                                            <p:strVal val="#ppt_x"/>
                                          </p:val>
                                        </p:tav>
                                      </p:tavLst>
                                    </p:anim>
                                    <p:anim calcmode="lin" valueType="num">
                                      <p:cBhvr additive="base">
                                        <p:cTn id="8" dur="250" fill="hold"/>
                                        <p:tgtEl>
                                          <p:spTgt spid="3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250" fill="hold"/>
                                        <p:tgtEl>
                                          <p:spTgt spid="36"/>
                                        </p:tgtEl>
                                        <p:attrNameLst>
                                          <p:attrName>ppt_x</p:attrName>
                                        </p:attrNameLst>
                                      </p:cBhvr>
                                      <p:tavLst>
                                        <p:tav tm="0">
                                          <p:val>
                                            <p:strVal val="0-#ppt_w/2"/>
                                          </p:val>
                                        </p:tav>
                                        <p:tav tm="100000">
                                          <p:val>
                                            <p:strVal val="#ppt_x"/>
                                          </p:val>
                                        </p:tav>
                                      </p:tavLst>
                                    </p:anim>
                                    <p:anim calcmode="lin" valueType="num">
                                      <p:cBhvr additive="base">
                                        <p:cTn id="13" dur="250" fill="hold"/>
                                        <p:tgtEl>
                                          <p:spTgt spid="36"/>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0-#ppt_w/2"/>
                                          </p:val>
                                        </p:tav>
                                        <p:tav tm="100000">
                                          <p:val>
                                            <p:strVal val="#ppt_x"/>
                                          </p:val>
                                        </p:tav>
                                      </p:tavLst>
                                    </p:anim>
                                    <p:anim calcmode="lin" valueType="num">
                                      <p:cBhvr additive="base">
                                        <p:cTn id="18" dur="500" fill="hold"/>
                                        <p:tgtEl>
                                          <p:spTgt spid="37"/>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0-#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8"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0-#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16" presetClass="entr" presetSubtype="21"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arn(inVertical)">
                                      <p:cBhvr>
                                        <p:cTn id="32" dur="500"/>
                                        <p:tgtEl>
                                          <p:spTgt spid="6"/>
                                        </p:tgtEl>
                                      </p:cBhvr>
                                    </p:animEffect>
                                  </p:childTnLst>
                                </p:cTn>
                              </p:par>
                            </p:childTnLst>
                          </p:cTn>
                        </p:par>
                        <p:par>
                          <p:cTn id="33" fill="hold">
                            <p:stCondLst>
                              <p:cond delay="2500"/>
                            </p:stCondLst>
                            <p:childTnLst>
                              <p:par>
                                <p:cTn id="34" presetID="14" presetClass="entr" presetSubtype="1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randombar(horizontal)">
                                      <p:cBhvr>
                                        <p:cTn id="36" dur="500"/>
                                        <p:tgtEl>
                                          <p:spTgt spid="16"/>
                                        </p:tgtEl>
                                      </p:cBhvr>
                                    </p:animEffect>
                                  </p:childTnLst>
                                </p:cTn>
                              </p:par>
                            </p:childTnLst>
                          </p:cTn>
                        </p:par>
                        <p:par>
                          <p:cTn id="37" fill="hold">
                            <p:stCondLst>
                              <p:cond delay="5000"/>
                            </p:stCondLst>
                            <p:childTnLst>
                              <p:par>
                                <p:cTn id="38" presetID="14" presetClass="entr" presetSubtype="10" fill="hold" grpId="0"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randombar(horizontal)">
                                      <p:cBhvr>
                                        <p:cTn id="40" dur="500"/>
                                        <p:tgtEl>
                                          <p:spTgt spid="34"/>
                                        </p:tgtEl>
                                      </p:cBhvr>
                                    </p:animEffect>
                                  </p:childTnLst>
                                </p:cTn>
                              </p:par>
                            </p:childTnLst>
                          </p:cTn>
                        </p:par>
                        <p:par>
                          <p:cTn id="41" fill="hold">
                            <p:stCondLst>
                              <p:cond delay="5500"/>
                            </p:stCondLst>
                            <p:childTnLst>
                              <p:par>
                                <p:cTn id="42" presetID="2" presetClass="entr" presetSubtype="8" fill="hold" nodeType="afterEffect">
                                  <p:stCondLst>
                                    <p:cond delay="0"/>
                                  </p:stCondLst>
                                  <p:childTnLst>
                                    <p:set>
                                      <p:cBhvr>
                                        <p:cTn id="43" dur="1" fill="hold">
                                          <p:stCondLst>
                                            <p:cond delay="0"/>
                                          </p:stCondLst>
                                        </p:cTn>
                                        <p:tgtEl>
                                          <p:spTgt spid="58"/>
                                        </p:tgtEl>
                                        <p:attrNameLst>
                                          <p:attrName>style.visibility</p:attrName>
                                        </p:attrNameLst>
                                      </p:cBhvr>
                                      <p:to>
                                        <p:strVal val="visible"/>
                                      </p:to>
                                    </p:set>
                                    <p:anim calcmode="lin" valueType="num">
                                      <p:cBhvr additive="base">
                                        <p:cTn id="44" dur="500" fill="hold"/>
                                        <p:tgtEl>
                                          <p:spTgt spid="58"/>
                                        </p:tgtEl>
                                        <p:attrNameLst>
                                          <p:attrName>ppt_x</p:attrName>
                                        </p:attrNameLst>
                                      </p:cBhvr>
                                      <p:tavLst>
                                        <p:tav tm="0">
                                          <p:val>
                                            <p:strVal val="0-#ppt_w/2"/>
                                          </p:val>
                                        </p:tav>
                                        <p:tav tm="100000">
                                          <p:val>
                                            <p:strVal val="#ppt_x"/>
                                          </p:val>
                                        </p:tav>
                                      </p:tavLst>
                                    </p:anim>
                                    <p:anim calcmode="lin" valueType="num">
                                      <p:cBhvr additive="base">
                                        <p:cTn id="45" dur="500" fill="hold"/>
                                        <p:tgtEl>
                                          <p:spTgt spid="58"/>
                                        </p:tgtEl>
                                        <p:attrNameLst>
                                          <p:attrName>ppt_y</p:attrName>
                                        </p:attrNameLst>
                                      </p:cBhvr>
                                      <p:tavLst>
                                        <p:tav tm="0">
                                          <p:val>
                                            <p:strVal val="#ppt_y"/>
                                          </p:val>
                                        </p:tav>
                                        <p:tav tm="100000">
                                          <p:val>
                                            <p:strVal val="#ppt_y"/>
                                          </p:val>
                                        </p:tav>
                                      </p:tavLst>
                                    </p:anim>
                                  </p:childTnLst>
                                </p:cTn>
                              </p:par>
                            </p:childTnLst>
                          </p:cTn>
                        </p:par>
                        <p:par>
                          <p:cTn id="46" fill="hold">
                            <p:stCondLst>
                              <p:cond delay="6000"/>
                            </p:stCondLst>
                            <p:childTnLst>
                              <p:par>
                                <p:cTn id="47" presetID="16" presetClass="entr" presetSubtype="21" fill="hold" grpId="0" nodeType="after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barn(inVertical)">
                                      <p:cBhvr>
                                        <p:cTn id="49" dur="500"/>
                                        <p:tgtEl>
                                          <p:spTgt spid="59"/>
                                        </p:tgtEl>
                                      </p:cBhvr>
                                    </p:animEffect>
                                  </p:childTnLst>
                                </p:cTn>
                              </p:par>
                            </p:childTnLst>
                          </p:cTn>
                        </p:par>
                        <p:par>
                          <p:cTn id="50" fill="hold">
                            <p:stCondLst>
                              <p:cond delay="6500"/>
                            </p:stCondLst>
                            <p:childTnLst>
                              <p:par>
                                <p:cTn id="51" presetID="14" presetClass="entr" presetSubtype="1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randombar(horizontal)">
                                      <p:cBhvr>
                                        <p:cTn id="53" dur="500"/>
                                        <p:tgtEl>
                                          <p:spTgt spid="60"/>
                                        </p:tgtEl>
                                      </p:cBhvr>
                                    </p:animEffect>
                                  </p:childTnLst>
                                </p:cTn>
                              </p:par>
                            </p:childTnLst>
                          </p:cTn>
                        </p:par>
                        <p:par>
                          <p:cTn id="54" fill="hold">
                            <p:stCondLst>
                              <p:cond delay="7000"/>
                            </p:stCondLst>
                            <p:childTnLst>
                              <p:par>
                                <p:cTn id="55" presetID="14" presetClass="entr" presetSubtype="10" fill="hold" grpId="0" nodeType="afterEffect">
                                  <p:stCondLst>
                                    <p:cond delay="0"/>
                                  </p:stCondLst>
                                  <p:childTnLst>
                                    <p:set>
                                      <p:cBhvr>
                                        <p:cTn id="56" dur="1" fill="hold">
                                          <p:stCondLst>
                                            <p:cond delay="0"/>
                                          </p:stCondLst>
                                        </p:cTn>
                                        <p:tgtEl>
                                          <p:spTgt spid="61"/>
                                        </p:tgtEl>
                                        <p:attrNameLst>
                                          <p:attrName>style.visibility</p:attrName>
                                        </p:attrNameLst>
                                      </p:cBhvr>
                                      <p:to>
                                        <p:strVal val="visible"/>
                                      </p:to>
                                    </p:set>
                                    <p:animEffect transition="in" filter="randombar(horizontal)">
                                      <p:cBhvr>
                                        <p:cTn id="57" dur="500"/>
                                        <p:tgtEl>
                                          <p:spTgt spid="61"/>
                                        </p:tgtEl>
                                      </p:cBhvr>
                                    </p:animEffect>
                                  </p:childTnLst>
                                </p:cTn>
                              </p:par>
                            </p:childTnLst>
                          </p:cTn>
                        </p:par>
                        <p:par>
                          <p:cTn id="58" fill="hold">
                            <p:stCondLst>
                              <p:cond delay="7500"/>
                            </p:stCondLst>
                            <p:childTnLst>
                              <p:par>
                                <p:cTn id="59" presetID="2" presetClass="entr" presetSubtype="8"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 calcmode="lin" valueType="num">
                                      <p:cBhvr additive="base">
                                        <p:cTn id="61" dur="500" fill="hold"/>
                                        <p:tgtEl>
                                          <p:spTgt spid="62"/>
                                        </p:tgtEl>
                                        <p:attrNameLst>
                                          <p:attrName>ppt_x</p:attrName>
                                        </p:attrNameLst>
                                      </p:cBhvr>
                                      <p:tavLst>
                                        <p:tav tm="0">
                                          <p:val>
                                            <p:strVal val="0-#ppt_w/2"/>
                                          </p:val>
                                        </p:tav>
                                        <p:tav tm="100000">
                                          <p:val>
                                            <p:strVal val="#ppt_x"/>
                                          </p:val>
                                        </p:tav>
                                      </p:tavLst>
                                    </p:anim>
                                    <p:anim calcmode="lin" valueType="num">
                                      <p:cBhvr additive="base">
                                        <p:cTn id="62" dur="500" fill="hold"/>
                                        <p:tgtEl>
                                          <p:spTgt spid="62"/>
                                        </p:tgtEl>
                                        <p:attrNameLst>
                                          <p:attrName>ppt_y</p:attrName>
                                        </p:attrNameLst>
                                      </p:cBhvr>
                                      <p:tavLst>
                                        <p:tav tm="0">
                                          <p:val>
                                            <p:strVal val="#ppt_y"/>
                                          </p:val>
                                        </p:tav>
                                        <p:tav tm="100000">
                                          <p:val>
                                            <p:strVal val="#ppt_y"/>
                                          </p:val>
                                        </p:tav>
                                      </p:tavLst>
                                    </p:anim>
                                  </p:childTnLst>
                                </p:cTn>
                              </p:par>
                            </p:childTnLst>
                          </p:cTn>
                        </p:par>
                        <p:par>
                          <p:cTn id="63" fill="hold">
                            <p:stCondLst>
                              <p:cond delay="8000"/>
                            </p:stCondLst>
                            <p:childTnLst>
                              <p:par>
                                <p:cTn id="64" presetID="16" presetClass="entr" presetSubtype="21" fill="hold" grpId="0" nodeType="afterEffect">
                                  <p:stCondLst>
                                    <p:cond delay="0"/>
                                  </p:stCondLst>
                                  <p:childTnLst>
                                    <p:set>
                                      <p:cBhvr>
                                        <p:cTn id="65" dur="1" fill="hold">
                                          <p:stCondLst>
                                            <p:cond delay="0"/>
                                          </p:stCondLst>
                                        </p:cTn>
                                        <p:tgtEl>
                                          <p:spTgt spid="63"/>
                                        </p:tgtEl>
                                        <p:attrNameLst>
                                          <p:attrName>style.visibility</p:attrName>
                                        </p:attrNameLst>
                                      </p:cBhvr>
                                      <p:to>
                                        <p:strVal val="visible"/>
                                      </p:to>
                                    </p:set>
                                    <p:animEffect transition="in" filter="barn(inVertical)">
                                      <p:cBhvr>
                                        <p:cTn id="66" dur="500"/>
                                        <p:tgtEl>
                                          <p:spTgt spid="63"/>
                                        </p:tgtEl>
                                      </p:cBhvr>
                                    </p:animEffect>
                                  </p:childTnLst>
                                </p:cTn>
                              </p:par>
                            </p:childTnLst>
                          </p:cTn>
                        </p:par>
                        <p:par>
                          <p:cTn id="67" fill="hold">
                            <p:stCondLst>
                              <p:cond delay="8500"/>
                            </p:stCondLst>
                            <p:childTnLst>
                              <p:par>
                                <p:cTn id="68" presetID="14" presetClass="entr" presetSubtype="10" fill="hold" grpId="0" nodeType="afterEffect">
                                  <p:stCondLst>
                                    <p:cond delay="0"/>
                                  </p:stCondLst>
                                  <p:childTnLst>
                                    <p:set>
                                      <p:cBhvr>
                                        <p:cTn id="69" dur="1" fill="hold">
                                          <p:stCondLst>
                                            <p:cond delay="0"/>
                                          </p:stCondLst>
                                        </p:cTn>
                                        <p:tgtEl>
                                          <p:spTgt spid="64"/>
                                        </p:tgtEl>
                                        <p:attrNameLst>
                                          <p:attrName>style.visibility</p:attrName>
                                        </p:attrNameLst>
                                      </p:cBhvr>
                                      <p:to>
                                        <p:strVal val="visible"/>
                                      </p:to>
                                    </p:set>
                                    <p:animEffect transition="in" filter="randombar(horizontal)">
                                      <p:cBhvr>
                                        <p:cTn id="70" dur="500"/>
                                        <p:tgtEl>
                                          <p:spTgt spid="64"/>
                                        </p:tgtEl>
                                      </p:cBhvr>
                                    </p:animEffect>
                                  </p:childTnLst>
                                </p:cTn>
                              </p:par>
                            </p:childTnLst>
                          </p:cTn>
                        </p:par>
                        <p:par>
                          <p:cTn id="71" fill="hold">
                            <p:stCondLst>
                              <p:cond delay="9000"/>
                            </p:stCondLst>
                            <p:childTnLst>
                              <p:par>
                                <p:cTn id="72" presetID="14" presetClass="entr" presetSubtype="10" fill="hold" grpId="0" nodeType="afterEffect">
                                  <p:stCondLst>
                                    <p:cond delay="0"/>
                                  </p:stCondLst>
                                  <p:childTnLst>
                                    <p:set>
                                      <p:cBhvr>
                                        <p:cTn id="73" dur="1" fill="hold">
                                          <p:stCondLst>
                                            <p:cond delay="0"/>
                                          </p:stCondLst>
                                        </p:cTn>
                                        <p:tgtEl>
                                          <p:spTgt spid="65"/>
                                        </p:tgtEl>
                                        <p:attrNameLst>
                                          <p:attrName>style.visibility</p:attrName>
                                        </p:attrNameLst>
                                      </p:cBhvr>
                                      <p:to>
                                        <p:strVal val="visible"/>
                                      </p:to>
                                    </p:set>
                                    <p:animEffect transition="in" filter="randombar(horizontal)">
                                      <p:cBhvr>
                                        <p:cTn id="74" dur="500"/>
                                        <p:tgtEl>
                                          <p:spTgt spid="65"/>
                                        </p:tgtEl>
                                      </p:cBhvr>
                                    </p:animEffect>
                                  </p:childTnLst>
                                </p:cTn>
                              </p:par>
                            </p:childTnLst>
                          </p:cTn>
                        </p:par>
                        <p:par>
                          <p:cTn id="75" fill="hold">
                            <p:stCondLst>
                              <p:cond delay="9500"/>
                            </p:stCondLst>
                            <p:childTnLst>
                              <p:par>
                                <p:cTn id="76" presetID="42" presetClass="entr" presetSubtype="0" fill="hold" grpId="0" nodeType="afterEffect">
                                  <p:stCondLst>
                                    <p:cond delay="0"/>
                                  </p:stCondLst>
                                  <p:childTnLst>
                                    <p:set>
                                      <p:cBhvr>
                                        <p:cTn id="77" dur="1" fill="hold">
                                          <p:stCondLst>
                                            <p:cond delay="0"/>
                                          </p:stCondLst>
                                        </p:cTn>
                                        <p:tgtEl>
                                          <p:spTgt spid="67"/>
                                        </p:tgtEl>
                                        <p:attrNameLst>
                                          <p:attrName>style.visibility</p:attrName>
                                        </p:attrNameLst>
                                      </p:cBhvr>
                                      <p:to>
                                        <p:strVal val="visible"/>
                                      </p:to>
                                    </p:set>
                                    <p:animEffect transition="in" filter="fade">
                                      <p:cBhvr>
                                        <p:cTn id="78" dur="1000"/>
                                        <p:tgtEl>
                                          <p:spTgt spid="67"/>
                                        </p:tgtEl>
                                      </p:cBhvr>
                                    </p:animEffect>
                                    <p:anim calcmode="lin" valueType="num">
                                      <p:cBhvr>
                                        <p:cTn id="79" dur="1000" fill="hold"/>
                                        <p:tgtEl>
                                          <p:spTgt spid="67"/>
                                        </p:tgtEl>
                                        <p:attrNameLst>
                                          <p:attrName>ppt_x</p:attrName>
                                        </p:attrNameLst>
                                      </p:cBhvr>
                                      <p:tavLst>
                                        <p:tav tm="0">
                                          <p:val>
                                            <p:strVal val="#ppt_x"/>
                                          </p:val>
                                        </p:tav>
                                        <p:tav tm="100000">
                                          <p:val>
                                            <p:strVal val="#ppt_x"/>
                                          </p:val>
                                        </p:tav>
                                      </p:tavLst>
                                    </p:anim>
                                    <p:anim calcmode="lin" valueType="num">
                                      <p:cBhvr>
                                        <p:cTn id="80" dur="1000" fill="hold"/>
                                        <p:tgtEl>
                                          <p:spTgt spid="67"/>
                                        </p:tgtEl>
                                        <p:attrNameLst>
                                          <p:attrName>ppt_y</p:attrName>
                                        </p:attrNameLst>
                                      </p:cBhvr>
                                      <p:tavLst>
                                        <p:tav tm="0">
                                          <p:val>
                                            <p:strVal val="#ppt_y+.1"/>
                                          </p:val>
                                        </p:tav>
                                        <p:tav tm="100000">
                                          <p:val>
                                            <p:strVal val="#ppt_y"/>
                                          </p:val>
                                        </p:tav>
                                      </p:tavLst>
                                    </p:anim>
                                  </p:childTnLst>
                                </p:cTn>
                              </p:par>
                            </p:childTnLst>
                          </p:cTn>
                        </p:par>
                        <p:par>
                          <p:cTn id="81" fill="hold">
                            <p:stCondLst>
                              <p:cond delay="10500"/>
                            </p:stCondLst>
                            <p:childTnLst>
                              <p:par>
                                <p:cTn id="82" presetID="42" presetClass="entr" presetSubtype="0" fill="hold" grpId="0" nodeType="afterEffect">
                                  <p:stCondLst>
                                    <p:cond delay="0"/>
                                  </p:stCondLst>
                                  <p:childTnLst>
                                    <p:set>
                                      <p:cBhvr>
                                        <p:cTn id="83" dur="1" fill="hold">
                                          <p:stCondLst>
                                            <p:cond delay="0"/>
                                          </p:stCondLst>
                                        </p:cTn>
                                        <p:tgtEl>
                                          <p:spTgt spid="66"/>
                                        </p:tgtEl>
                                        <p:attrNameLst>
                                          <p:attrName>style.visibility</p:attrName>
                                        </p:attrNameLst>
                                      </p:cBhvr>
                                      <p:to>
                                        <p:strVal val="visible"/>
                                      </p:to>
                                    </p:set>
                                    <p:animEffect transition="in" filter="fade">
                                      <p:cBhvr>
                                        <p:cTn id="84" dur="1000"/>
                                        <p:tgtEl>
                                          <p:spTgt spid="66"/>
                                        </p:tgtEl>
                                      </p:cBhvr>
                                    </p:animEffect>
                                    <p:anim calcmode="lin" valueType="num">
                                      <p:cBhvr>
                                        <p:cTn id="85" dur="1000" fill="hold"/>
                                        <p:tgtEl>
                                          <p:spTgt spid="66"/>
                                        </p:tgtEl>
                                        <p:attrNameLst>
                                          <p:attrName>ppt_x</p:attrName>
                                        </p:attrNameLst>
                                      </p:cBhvr>
                                      <p:tavLst>
                                        <p:tav tm="0">
                                          <p:val>
                                            <p:strVal val="#ppt_x"/>
                                          </p:val>
                                        </p:tav>
                                        <p:tav tm="100000">
                                          <p:val>
                                            <p:strVal val="#ppt_x"/>
                                          </p:val>
                                        </p:tav>
                                      </p:tavLst>
                                    </p:anim>
                                    <p:anim calcmode="lin" valueType="num">
                                      <p:cBhvr>
                                        <p:cTn id="86" dur="1000" fill="hold"/>
                                        <p:tgtEl>
                                          <p:spTgt spid="66"/>
                                        </p:tgtEl>
                                        <p:attrNameLst>
                                          <p:attrName>ppt_y</p:attrName>
                                        </p:attrNameLst>
                                      </p:cBhvr>
                                      <p:tavLst>
                                        <p:tav tm="0">
                                          <p:val>
                                            <p:strVal val="#ppt_y+.1"/>
                                          </p:val>
                                        </p:tav>
                                        <p:tav tm="100000">
                                          <p:val>
                                            <p:strVal val="#ppt_y"/>
                                          </p:val>
                                        </p:tav>
                                      </p:tavLst>
                                    </p:anim>
                                  </p:childTnLst>
                                </p:cTn>
                              </p:par>
                            </p:childTnLst>
                          </p:cTn>
                        </p:par>
                        <p:par>
                          <p:cTn id="87" fill="hold">
                            <p:stCondLst>
                              <p:cond delay="11500"/>
                            </p:stCondLst>
                            <p:childTnLst>
                              <p:par>
                                <p:cTn id="88" presetID="42" presetClass="entr" presetSubtype="0" fill="hold" grpId="0" nodeType="afterEffect">
                                  <p:stCondLst>
                                    <p:cond delay="0"/>
                                  </p:stCondLst>
                                  <p:childTnLst>
                                    <p:set>
                                      <p:cBhvr>
                                        <p:cTn id="89" dur="1" fill="hold">
                                          <p:stCondLst>
                                            <p:cond delay="0"/>
                                          </p:stCondLst>
                                        </p:cTn>
                                        <p:tgtEl>
                                          <p:spTgt spid="69"/>
                                        </p:tgtEl>
                                        <p:attrNameLst>
                                          <p:attrName>style.visibility</p:attrName>
                                        </p:attrNameLst>
                                      </p:cBhvr>
                                      <p:to>
                                        <p:strVal val="visible"/>
                                      </p:to>
                                    </p:set>
                                    <p:animEffect transition="in" filter="fade">
                                      <p:cBhvr>
                                        <p:cTn id="90" dur="1000"/>
                                        <p:tgtEl>
                                          <p:spTgt spid="69"/>
                                        </p:tgtEl>
                                      </p:cBhvr>
                                    </p:animEffect>
                                    <p:anim calcmode="lin" valueType="num">
                                      <p:cBhvr>
                                        <p:cTn id="91" dur="1000" fill="hold"/>
                                        <p:tgtEl>
                                          <p:spTgt spid="69"/>
                                        </p:tgtEl>
                                        <p:attrNameLst>
                                          <p:attrName>ppt_x</p:attrName>
                                        </p:attrNameLst>
                                      </p:cBhvr>
                                      <p:tavLst>
                                        <p:tav tm="0">
                                          <p:val>
                                            <p:strVal val="#ppt_x"/>
                                          </p:val>
                                        </p:tav>
                                        <p:tav tm="100000">
                                          <p:val>
                                            <p:strVal val="#ppt_x"/>
                                          </p:val>
                                        </p:tav>
                                      </p:tavLst>
                                    </p:anim>
                                    <p:anim calcmode="lin" valueType="num">
                                      <p:cBhvr>
                                        <p:cTn id="92" dur="1000" fill="hold"/>
                                        <p:tgtEl>
                                          <p:spTgt spid="69"/>
                                        </p:tgtEl>
                                        <p:attrNameLst>
                                          <p:attrName>ppt_y</p:attrName>
                                        </p:attrNameLst>
                                      </p:cBhvr>
                                      <p:tavLst>
                                        <p:tav tm="0">
                                          <p:val>
                                            <p:strVal val="#ppt_y+.1"/>
                                          </p:val>
                                        </p:tav>
                                        <p:tav tm="100000">
                                          <p:val>
                                            <p:strVal val="#ppt_y"/>
                                          </p:val>
                                        </p:tav>
                                      </p:tavLst>
                                    </p:anim>
                                  </p:childTnLst>
                                </p:cTn>
                              </p:par>
                            </p:childTnLst>
                          </p:cTn>
                        </p:par>
                        <p:par>
                          <p:cTn id="93" fill="hold">
                            <p:stCondLst>
                              <p:cond delay="12500"/>
                            </p:stCondLst>
                            <p:childTnLst>
                              <p:par>
                                <p:cTn id="94" presetID="42" presetClass="entr" presetSubtype="0" fill="hold" grpId="0" nodeType="afterEffect">
                                  <p:stCondLst>
                                    <p:cond delay="0"/>
                                  </p:stCondLst>
                                  <p:childTnLst>
                                    <p:set>
                                      <p:cBhvr>
                                        <p:cTn id="95" dur="1" fill="hold">
                                          <p:stCondLst>
                                            <p:cond delay="0"/>
                                          </p:stCondLst>
                                        </p:cTn>
                                        <p:tgtEl>
                                          <p:spTgt spid="68"/>
                                        </p:tgtEl>
                                        <p:attrNameLst>
                                          <p:attrName>style.visibility</p:attrName>
                                        </p:attrNameLst>
                                      </p:cBhvr>
                                      <p:to>
                                        <p:strVal val="visible"/>
                                      </p:to>
                                    </p:set>
                                    <p:animEffect transition="in" filter="fade">
                                      <p:cBhvr>
                                        <p:cTn id="96" dur="1000"/>
                                        <p:tgtEl>
                                          <p:spTgt spid="68"/>
                                        </p:tgtEl>
                                      </p:cBhvr>
                                    </p:animEffect>
                                    <p:anim calcmode="lin" valueType="num">
                                      <p:cBhvr>
                                        <p:cTn id="97" dur="1000" fill="hold"/>
                                        <p:tgtEl>
                                          <p:spTgt spid="68"/>
                                        </p:tgtEl>
                                        <p:attrNameLst>
                                          <p:attrName>ppt_x</p:attrName>
                                        </p:attrNameLst>
                                      </p:cBhvr>
                                      <p:tavLst>
                                        <p:tav tm="0">
                                          <p:val>
                                            <p:strVal val="#ppt_x"/>
                                          </p:val>
                                        </p:tav>
                                        <p:tav tm="100000">
                                          <p:val>
                                            <p:strVal val="#ppt_x"/>
                                          </p:val>
                                        </p:tav>
                                      </p:tavLst>
                                    </p:anim>
                                    <p:anim calcmode="lin" valueType="num">
                                      <p:cBhvr>
                                        <p:cTn id="98" dur="1000" fill="hold"/>
                                        <p:tgtEl>
                                          <p:spTgt spid="68"/>
                                        </p:tgtEl>
                                        <p:attrNameLst>
                                          <p:attrName>ppt_y</p:attrName>
                                        </p:attrNameLst>
                                      </p:cBhvr>
                                      <p:tavLst>
                                        <p:tav tm="0">
                                          <p:val>
                                            <p:strVal val="#ppt_y+.1"/>
                                          </p:val>
                                        </p:tav>
                                        <p:tav tm="100000">
                                          <p:val>
                                            <p:strVal val="#ppt_y"/>
                                          </p:val>
                                        </p:tav>
                                      </p:tavLst>
                                    </p:anim>
                                  </p:childTnLst>
                                </p:cTn>
                              </p:par>
                            </p:childTnLst>
                          </p:cTn>
                        </p:par>
                        <p:par>
                          <p:cTn id="99" fill="hold">
                            <p:stCondLst>
                              <p:cond delay="13500"/>
                            </p:stCondLst>
                            <p:childTnLst>
                              <p:par>
                                <p:cTn id="100" presetID="42" presetClass="entr" presetSubtype="0" fill="hold" grpId="0" nodeType="afterEffect">
                                  <p:stCondLst>
                                    <p:cond delay="0"/>
                                  </p:stCondLst>
                                  <p:childTnLst>
                                    <p:set>
                                      <p:cBhvr>
                                        <p:cTn id="101" dur="1" fill="hold">
                                          <p:stCondLst>
                                            <p:cond delay="0"/>
                                          </p:stCondLst>
                                        </p:cTn>
                                        <p:tgtEl>
                                          <p:spTgt spid="71"/>
                                        </p:tgtEl>
                                        <p:attrNameLst>
                                          <p:attrName>style.visibility</p:attrName>
                                        </p:attrNameLst>
                                      </p:cBhvr>
                                      <p:to>
                                        <p:strVal val="visible"/>
                                      </p:to>
                                    </p:set>
                                    <p:animEffect transition="in" filter="fade">
                                      <p:cBhvr>
                                        <p:cTn id="102" dur="1000"/>
                                        <p:tgtEl>
                                          <p:spTgt spid="71"/>
                                        </p:tgtEl>
                                      </p:cBhvr>
                                    </p:animEffect>
                                    <p:anim calcmode="lin" valueType="num">
                                      <p:cBhvr>
                                        <p:cTn id="103" dur="1000" fill="hold"/>
                                        <p:tgtEl>
                                          <p:spTgt spid="71"/>
                                        </p:tgtEl>
                                        <p:attrNameLst>
                                          <p:attrName>ppt_x</p:attrName>
                                        </p:attrNameLst>
                                      </p:cBhvr>
                                      <p:tavLst>
                                        <p:tav tm="0">
                                          <p:val>
                                            <p:strVal val="#ppt_x"/>
                                          </p:val>
                                        </p:tav>
                                        <p:tav tm="100000">
                                          <p:val>
                                            <p:strVal val="#ppt_x"/>
                                          </p:val>
                                        </p:tav>
                                      </p:tavLst>
                                    </p:anim>
                                    <p:anim calcmode="lin" valueType="num">
                                      <p:cBhvr>
                                        <p:cTn id="104" dur="1000" fill="hold"/>
                                        <p:tgtEl>
                                          <p:spTgt spid="71"/>
                                        </p:tgtEl>
                                        <p:attrNameLst>
                                          <p:attrName>ppt_y</p:attrName>
                                        </p:attrNameLst>
                                      </p:cBhvr>
                                      <p:tavLst>
                                        <p:tav tm="0">
                                          <p:val>
                                            <p:strVal val="#ppt_y+.1"/>
                                          </p:val>
                                        </p:tav>
                                        <p:tav tm="100000">
                                          <p:val>
                                            <p:strVal val="#ppt_y"/>
                                          </p:val>
                                        </p:tav>
                                      </p:tavLst>
                                    </p:anim>
                                  </p:childTnLst>
                                </p:cTn>
                              </p:par>
                            </p:childTnLst>
                          </p:cTn>
                        </p:par>
                        <p:par>
                          <p:cTn id="105" fill="hold">
                            <p:stCondLst>
                              <p:cond delay="14500"/>
                            </p:stCondLst>
                            <p:childTnLst>
                              <p:par>
                                <p:cTn id="106" presetID="42" presetClass="entr" presetSubtype="0" fill="hold" grpId="0" nodeType="afterEffect">
                                  <p:stCondLst>
                                    <p:cond delay="0"/>
                                  </p:stCondLst>
                                  <p:childTnLst>
                                    <p:set>
                                      <p:cBhvr>
                                        <p:cTn id="107" dur="1" fill="hold">
                                          <p:stCondLst>
                                            <p:cond delay="0"/>
                                          </p:stCondLst>
                                        </p:cTn>
                                        <p:tgtEl>
                                          <p:spTgt spid="70"/>
                                        </p:tgtEl>
                                        <p:attrNameLst>
                                          <p:attrName>style.visibility</p:attrName>
                                        </p:attrNameLst>
                                      </p:cBhvr>
                                      <p:to>
                                        <p:strVal val="visible"/>
                                      </p:to>
                                    </p:set>
                                    <p:animEffect transition="in" filter="fade">
                                      <p:cBhvr>
                                        <p:cTn id="108" dur="1000"/>
                                        <p:tgtEl>
                                          <p:spTgt spid="70"/>
                                        </p:tgtEl>
                                      </p:cBhvr>
                                    </p:animEffect>
                                    <p:anim calcmode="lin" valueType="num">
                                      <p:cBhvr>
                                        <p:cTn id="109" dur="1000" fill="hold"/>
                                        <p:tgtEl>
                                          <p:spTgt spid="70"/>
                                        </p:tgtEl>
                                        <p:attrNameLst>
                                          <p:attrName>ppt_x</p:attrName>
                                        </p:attrNameLst>
                                      </p:cBhvr>
                                      <p:tavLst>
                                        <p:tav tm="0">
                                          <p:val>
                                            <p:strVal val="#ppt_x"/>
                                          </p:val>
                                        </p:tav>
                                        <p:tav tm="100000">
                                          <p:val>
                                            <p:strVal val="#ppt_x"/>
                                          </p:val>
                                        </p:tav>
                                      </p:tavLst>
                                    </p:anim>
                                    <p:anim calcmode="lin" valueType="num">
                                      <p:cBhvr>
                                        <p:cTn id="110"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P spid="35" grpId="0" animBg="1"/>
      <p:bldP spid="36" grpId="0" animBg="1"/>
      <p:bldP spid="38" grpId="0"/>
      <p:bldP spid="34" grpId="0"/>
      <p:bldP spid="59" grpId="0" animBg="1"/>
      <p:bldP spid="60" grpId="0"/>
      <p:bldP spid="61" grpId="0"/>
      <p:bldP spid="63" grpId="0" animBg="1"/>
      <p:bldP spid="64" grpId="0"/>
      <p:bldP spid="65" grpId="0"/>
      <p:bldP spid="66" grpId="0"/>
      <p:bldP spid="67" grpId="0"/>
      <p:bldP spid="68" grpId="0"/>
      <p:bldP spid="69" grpId="0"/>
      <p:bldP spid="70" grpId="0"/>
      <p:bldP spid="7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燕尾形 13"/>
          <p:cNvSpPr/>
          <p:nvPr/>
        </p:nvSpPr>
        <p:spPr bwMode="auto">
          <a:xfrm>
            <a:off x="388443"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sp>
        <p:nvSpPr>
          <p:cNvPr id="15" name="燕尾形 14"/>
          <p:cNvSpPr/>
          <p:nvPr/>
        </p:nvSpPr>
        <p:spPr bwMode="auto">
          <a:xfrm>
            <a:off x="540796" y="268205"/>
            <a:ext cx="215957" cy="215957"/>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16" name="直接连接符 15"/>
          <p:cNvCxnSpPr/>
          <p:nvPr/>
        </p:nvCxnSpPr>
        <p:spPr bwMode="auto">
          <a:xfrm>
            <a:off x="388443" y="556148"/>
            <a:ext cx="8430718"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6" name="TextBox 39"/>
          <p:cNvSpPr txBox="1">
            <a:spLocks noChangeArrowheads="1"/>
          </p:cNvSpPr>
          <p:nvPr/>
        </p:nvSpPr>
        <p:spPr bwMode="auto">
          <a:xfrm>
            <a:off x="737783" y="134103"/>
            <a:ext cx="2310687" cy="4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1999" b="0" dirty="0">
                <a:solidFill>
                  <a:srgbClr val="080808"/>
                </a:solidFill>
                <a:latin typeface="微软雅黑" pitchFamily="34" charset="-122"/>
                <a:ea typeface="微软雅黑" pitchFamily="34" charset="-122"/>
              </a:rPr>
              <a:t>点击此处添加标题 </a:t>
            </a:r>
          </a:p>
        </p:txBody>
      </p:sp>
      <p:cxnSp>
        <p:nvCxnSpPr>
          <p:cNvPr id="32" name="直接连接符 31"/>
          <p:cNvCxnSpPr/>
          <p:nvPr/>
        </p:nvCxnSpPr>
        <p:spPr bwMode="auto">
          <a:xfrm>
            <a:off x="1856695" y="1873249"/>
            <a:ext cx="5793829" cy="0"/>
          </a:xfrm>
          <a:prstGeom prst="line">
            <a:avLst/>
          </a:prstGeom>
          <a:ln w="28575">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44697" y="1060049"/>
            <a:ext cx="1623998" cy="1664718"/>
          </a:xfrm>
          <a:prstGeom prst="rect">
            <a:avLst/>
          </a:prstGeom>
        </p:spPr>
      </p:pic>
      <p:sp>
        <p:nvSpPr>
          <p:cNvPr id="17" name="矩形 16"/>
          <p:cNvSpPr/>
          <p:nvPr/>
        </p:nvSpPr>
        <p:spPr>
          <a:xfrm>
            <a:off x="1407334" y="1873248"/>
            <a:ext cx="1005093" cy="338450"/>
          </a:xfrm>
          <a:prstGeom prst="rect">
            <a:avLst/>
          </a:prstGeom>
        </p:spPr>
        <p:txBody>
          <a:bodyPr wrap="none">
            <a:spAutoFit/>
          </a:bodyPr>
          <a:lstStyle/>
          <a:p>
            <a:pPr algn="ctr">
              <a:defRPr/>
            </a:pPr>
            <a:r>
              <a:rPr lang="zh-CN" altLang="en-US" sz="1600" b="1" dirty="0">
                <a:latin typeface="微软雅黑" panose="020B0503020204020204" pitchFamily="34" charset="-122"/>
                <a:ea typeface="微软雅黑" panose="020B0503020204020204" pitchFamily="34" charset="-122"/>
              </a:rPr>
              <a:t>输入文字</a:t>
            </a:r>
          </a:p>
        </p:txBody>
      </p:sp>
      <p:sp>
        <p:nvSpPr>
          <p:cNvPr id="18" name="矩形 17"/>
          <p:cNvSpPr/>
          <p:nvPr/>
        </p:nvSpPr>
        <p:spPr>
          <a:xfrm>
            <a:off x="1574323" y="1390949"/>
            <a:ext cx="626902" cy="523059"/>
          </a:xfrm>
          <a:prstGeom prst="rect">
            <a:avLst/>
          </a:prstGeom>
        </p:spPr>
        <p:txBody>
          <a:bodyPr wrap="none">
            <a:spAutoFit/>
          </a:bodyPr>
          <a:lstStyle/>
          <a:p>
            <a:pPr algn="ctr">
              <a:defRPr/>
            </a:pPr>
            <a:r>
              <a:rPr lang="en-US" altLang="zh-CN" sz="2799" b="1" dirty="0">
                <a:latin typeface="微软雅黑" panose="020B0503020204020204" pitchFamily="34" charset="-122"/>
                <a:ea typeface="微软雅黑" panose="020B0503020204020204" pitchFamily="34" charset="-122"/>
              </a:rPr>
              <a:t>01</a:t>
            </a:r>
            <a:endParaRPr lang="zh-CN" altLang="en-US" sz="2799" b="1" dirty="0">
              <a:latin typeface="微软雅黑" panose="020B0503020204020204" pitchFamily="34" charset="-122"/>
              <a:ea typeface="微软雅黑" panose="020B0503020204020204" pitchFamily="34" charset="-122"/>
            </a:endParaRPr>
          </a:p>
        </p:txBody>
      </p:sp>
      <p:pic>
        <p:nvPicPr>
          <p:cNvPr id="19" name="图片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49109" y="1060049"/>
            <a:ext cx="1623998" cy="1664718"/>
          </a:xfrm>
          <a:prstGeom prst="rect">
            <a:avLst/>
          </a:prstGeom>
        </p:spPr>
      </p:pic>
      <p:pic>
        <p:nvPicPr>
          <p:cNvPr id="22" name="图片 2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1278" y="1060049"/>
            <a:ext cx="1623998" cy="1664718"/>
          </a:xfrm>
          <a:prstGeom prst="rect">
            <a:avLst/>
          </a:prstGeom>
        </p:spPr>
      </p:pic>
      <p:sp>
        <p:nvSpPr>
          <p:cNvPr id="23" name="矩形 22"/>
          <p:cNvSpPr/>
          <p:nvPr/>
        </p:nvSpPr>
        <p:spPr>
          <a:xfrm>
            <a:off x="5222581" y="1873248"/>
            <a:ext cx="1005093" cy="338450"/>
          </a:xfrm>
          <a:prstGeom prst="rect">
            <a:avLst/>
          </a:prstGeom>
        </p:spPr>
        <p:txBody>
          <a:bodyPr wrap="none">
            <a:spAutoFit/>
          </a:bodyPr>
          <a:lstStyle/>
          <a:p>
            <a:pPr algn="ctr">
              <a:defRPr/>
            </a:pPr>
            <a:r>
              <a:rPr lang="zh-CN" altLang="en-US" sz="1600" b="1" dirty="0">
                <a:latin typeface="微软雅黑" panose="020B0503020204020204" pitchFamily="34" charset="-122"/>
                <a:ea typeface="微软雅黑" panose="020B0503020204020204" pitchFamily="34" charset="-122"/>
              </a:rPr>
              <a:t>输入文字</a:t>
            </a:r>
          </a:p>
        </p:txBody>
      </p:sp>
      <p:sp>
        <p:nvSpPr>
          <p:cNvPr id="24" name="矩形 23"/>
          <p:cNvSpPr/>
          <p:nvPr/>
        </p:nvSpPr>
        <p:spPr>
          <a:xfrm>
            <a:off x="5390905" y="1390949"/>
            <a:ext cx="626902" cy="523059"/>
          </a:xfrm>
          <a:prstGeom prst="rect">
            <a:avLst/>
          </a:prstGeom>
        </p:spPr>
        <p:txBody>
          <a:bodyPr wrap="none">
            <a:spAutoFit/>
          </a:bodyPr>
          <a:lstStyle/>
          <a:p>
            <a:pPr algn="ctr">
              <a:defRPr/>
            </a:pPr>
            <a:r>
              <a:rPr lang="en-US" altLang="zh-CN" sz="2799" b="1" dirty="0">
                <a:latin typeface="微软雅黑" panose="020B0503020204020204" pitchFamily="34" charset="-122"/>
                <a:ea typeface="微软雅黑" panose="020B0503020204020204" pitchFamily="34" charset="-122"/>
              </a:rPr>
              <a:t>03</a:t>
            </a:r>
            <a:endParaRPr lang="zh-CN" altLang="en-US" sz="2799" b="1" dirty="0">
              <a:latin typeface="微软雅黑" panose="020B0503020204020204" pitchFamily="34" charset="-122"/>
              <a:ea typeface="微软雅黑" panose="020B0503020204020204" pitchFamily="34" charset="-122"/>
            </a:endParaRPr>
          </a:p>
        </p:txBody>
      </p:sp>
      <p:pic>
        <p:nvPicPr>
          <p:cNvPr id="25" name="图片 2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26818" y="1069919"/>
            <a:ext cx="1623998" cy="1664718"/>
          </a:xfrm>
          <a:prstGeom prst="rect">
            <a:avLst/>
          </a:prstGeom>
        </p:spPr>
      </p:pic>
      <p:sp>
        <p:nvSpPr>
          <p:cNvPr id="33" name="矩形 32"/>
          <p:cNvSpPr/>
          <p:nvPr/>
        </p:nvSpPr>
        <p:spPr bwMode="auto">
          <a:xfrm>
            <a:off x="1555983" y="2701231"/>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34" name="直接连接符 33"/>
          <p:cNvCxnSpPr/>
          <p:nvPr/>
        </p:nvCxnSpPr>
        <p:spPr bwMode="auto">
          <a:xfrm>
            <a:off x="1498187" y="2938090"/>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1723373" y="2667719"/>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40" name="矩形 39"/>
          <p:cNvSpPr/>
          <p:nvPr/>
        </p:nvSpPr>
        <p:spPr bwMode="auto">
          <a:xfrm>
            <a:off x="1569116" y="3541077"/>
            <a:ext cx="164874" cy="164874"/>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rtlCol="0" anchor="t" anchorCtr="0" compatLnSpc="1">
            <a:prstTxWarp prst="textNoShape">
              <a:avLst/>
            </a:prstTxWarp>
          </a:bodyPr>
          <a:lstStyle/>
          <a:p>
            <a:pPr defTabSz="914126" fontAlgn="base">
              <a:spcBef>
                <a:spcPct val="0"/>
              </a:spcBef>
              <a:spcAft>
                <a:spcPct val="0"/>
              </a:spcAft>
            </a:pPr>
            <a:endParaRPr lang="zh-CN" altLang="en-US" sz="1799" b="1">
              <a:solidFill>
                <a:schemeClr val="tx1"/>
              </a:solidFill>
              <a:latin typeface="Arial" pitchFamily="34" charset="0"/>
              <a:ea typeface="微软雅黑" pitchFamily="34" charset="-122"/>
            </a:endParaRPr>
          </a:p>
        </p:txBody>
      </p:sp>
      <p:cxnSp>
        <p:nvCxnSpPr>
          <p:cNvPr id="41" name="直接连接符 40"/>
          <p:cNvCxnSpPr/>
          <p:nvPr/>
        </p:nvCxnSpPr>
        <p:spPr bwMode="auto">
          <a:xfrm>
            <a:off x="1511320" y="3777937"/>
            <a:ext cx="166854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1736506" y="3507565"/>
            <a:ext cx="1107654" cy="276914"/>
          </a:xfrm>
          <a:prstGeom prst="rect">
            <a:avLst/>
          </a:prstGeom>
          <a:noFill/>
          <a:ln>
            <a:noFill/>
          </a:ln>
        </p:spPr>
        <p:txBody>
          <a:bodyPr wrap="non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43" name="TextBox 20"/>
          <p:cNvSpPr txBox="1"/>
          <p:nvPr/>
        </p:nvSpPr>
        <p:spPr bwMode="auto">
          <a:xfrm>
            <a:off x="1476611" y="2944632"/>
            <a:ext cx="6256141"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单击此处添加段落文本单击此处添加段落文本单击此处添加段落文本单击此处添加段落文本单击此处添加段落文本单击此处添加段落文本单击此处添加段落文本单击此处添加段落文本单击此处添加段落文本</a:t>
            </a:r>
          </a:p>
        </p:txBody>
      </p:sp>
      <p:sp>
        <p:nvSpPr>
          <p:cNvPr id="44" name="TextBox 20"/>
          <p:cNvSpPr txBox="1"/>
          <p:nvPr/>
        </p:nvSpPr>
        <p:spPr bwMode="auto">
          <a:xfrm>
            <a:off x="1476611" y="3888460"/>
            <a:ext cx="6256141" cy="576903"/>
          </a:xfrm>
          <a:prstGeom prst="rect">
            <a:avLst/>
          </a:prstGeom>
          <a:noFill/>
        </p:spPr>
        <p:txBody>
          <a:bodyPr vert="horz" wrap="square" lIns="91412" tIns="45706" rIns="91412" bIns="45706"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50000"/>
              </a:lnSpc>
              <a:spcBef>
                <a:spcPct val="0"/>
              </a:spcBef>
              <a:spcAft>
                <a:spcPct val="0"/>
              </a:spcAft>
              <a:defRPr/>
            </a:pPr>
            <a:r>
              <a:rPr lang="zh-CN" altLang="en-US" sz="105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单击此处添加段落文本单击此处添加段落文本单击此处添加段落文本单击此处添加段落文本单击此处添加段落文本单击此处添加段落文本单击此处添加段落文本单击此处添加段落文本单击此处添加段落文本</a:t>
            </a:r>
          </a:p>
        </p:txBody>
      </p:sp>
      <p:sp>
        <p:nvSpPr>
          <p:cNvPr id="5" name="六边形 4"/>
          <p:cNvSpPr/>
          <p:nvPr/>
        </p:nvSpPr>
        <p:spPr>
          <a:xfrm rot="5400000">
            <a:off x="3239255" y="1351319"/>
            <a:ext cx="1169049" cy="1007801"/>
          </a:xfrm>
          <a:prstGeom prst="hexagon">
            <a:avLst>
              <a:gd name="adj" fmla="val 27212"/>
              <a:gd name="vf" fmla="val 11547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20" name="矩形 19"/>
          <p:cNvSpPr/>
          <p:nvPr/>
        </p:nvSpPr>
        <p:spPr>
          <a:xfrm>
            <a:off x="3350950" y="1873248"/>
            <a:ext cx="1005093" cy="338450"/>
          </a:xfrm>
          <a:prstGeom prst="rect">
            <a:avLst/>
          </a:prstGeom>
        </p:spPr>
        <p:txBody>
          <a:bodyPr wrap="none">
            <a:spAutoFit/>
          </a:bodyPr>
          <a:lstStyle/>
          <a:p>
            <a:pPr algn="ctr">
              <a:defRPr/>
            </a:pPr>
            <a:r>
              <a:rPr lang="zh-CN" altLang="en-US" sz="1600" b="1" dirty="0">
                <a:solidFill>
                  <a:schemeClr val="bg1"/>
                </a:solidFill>
                <a:latin typeface="微软雅黑" panose="020B0503020204020204" pitchFamily="34" charset="-122"/>
                <a:ea typeface="微软雅黑" panose="020B0503020204020204" pitchFamily="34" charset="-122"/>
              </a:rPr>
              <a:t>输入文字</a:t>
            </a:r>
          </a:p>
        </p:txBody>
      </p:sp>
      <p:sp>
        <p:nvSpPr>
          <p:cNvPr id="21" name="矩形 20"/>
          <p:cNvSpPr/>
          <p:nvPr/>
        </p:nvSpPr>
        <p:spPr>
          <a:xfrm>
            <a:off x="3478736" y="1390949"/>
            <a:ext cx="626902" cy="523059"/>
          </a:xfrm>
          <a:prstGeom prst="rect">
            <a:avLst/>
          </a:prstGeom>
        </p:spPr>
        <p:txBody>
          <a:bodyPr wrap="none">
            <a:spAutoFit/>
          </a:bodyPr>
          <a:lstStyle/>
          <a:p>
            <a:pPr algn="ctr">
              <a:defRPr/>
            </a:pPr>
            <a:r>
              <a:rPr lang="en-US" altLang="zh-CN" sz="2799" b="1" dirty="0">
                <a:solidFill>
                  <a:schemeClr val="bg1"/>
                </a:solidFill>
                <a:latin typeface="微软雅黑" panose="020B0503020204020204" pitchFamily="34" charset="-122"/>
                <a:ea typeface="微软雅黑" panose="020B0503020204020204" pitchFamily="34" charset="-122"/>
              </a:rPr>
              <a:t>02</a:t>
            </a:r>
            <a:endParaRPr lang="zh-CN" altLang="en-US" sz="2799" b="1" dirty="0">
              <a:solidFill>
                <a:schemeClr val="bg1"/>
              </a:solidFill>
              <a:latin typeface="微软雅黑" panose="020B0503020204020204" pitchFamily="34" charset="-122"/>
              <a:ea typeface="微软雅黑" panose="020B0503020204020204" pitchFamily="34" charset="-122"/>
            </a:endParaRPr>
          </a:p>
        </p:txBody>
      </p:sp>
      <p:sp>
        <p:nvSpPr>
          <p:cNvPr id="45" name="六边形 44"/>
          <p:cNvSpPr/>
          <p:nvPr/>
        </p:nvSpPr>
        <p:spPr>
          <a:xfrm rot="5400000">
            <a:off x="7018869" y="1351319"/>
            <a:ext cx="1169049" cy="1007801"/>
          </a:xfrm>
          <a:prstGeom prst="hexagon">
            <a:avLst>
              <a:gd name="adj" fmla="val 27212"/>
              <a:gd name="vf" fmla="val 115470"/>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1799"/>
          </a:p>
        </p:txBody>
      </p:sp>
      <p:sp>
        <p:nvSpPr>
          <p:cNvPr id="28" name="矩形 27"/>
          <p:cNvSpPr/>
          <p:nvPr/>
        </p:nvSpPr>
        <p:spPr>
          <a:xfrm>
            <a:off x="7094211" y="1883118"/>
            <a:ext cx="1005093" cy="338450"/>
          </a:xfrm>
          <a:prstGeom prst="rect">
            <a:avLst/>
          </a:prstGeom>
        </p:spPr>
        <p:txBody>
          <a:bodyPr wrap="none">
            <a:spAutoFit/>
          </a:bodyPr>
          <a:lstStyle/>
          <a:p>
            <a:pPr algn="ctr">
              <a:defRPr/>
            </a:pPr>
            <a:r>
              <a:rPr lang="zh-CN" altLang="en-US" sz="1600" b="1" dirty="0">
                <a:solidFill>
                  <a:schemeClr val="bg1"/>
                </a:solidFill>
                <a:latin typeface="微软雅黑" panose="020B0503020204020204" pitchFamily="34" charset="-122"/>
                <a:ea typeface="微软雅黑" panose="020B0503020204020204" pitchFamily="34" charset="-122"/>
              </a:rPr>
              <a:t>输入文字</a:t>
            </a:r>
          </a:p>
        </p:txBody>
      </p:sp>
      <p:sp>
        <p:nvSpPr>
          <p:cNvPr id="29" name="矩形 28"/>
          <p:cNvSpPr/>
          <p:nvPr/>
        </p:nvSpPr>
        <p:spPr>
          <a:xfrm>
            <a:off x="7256445" y="1400819"/>
            <a:ext cx="626902" cy="523059"/>
          </a:xfrm>
          <a:prstGeom prst="rect">
            <a:avLst/>
          </a:prstGeom>
        </p:spPr>
        <p:txBody>
          <a:bodyPr wrap="none">
            <a:spAutoFit/>
          </a:bodyPr>
          <a:lstStyle/>
          <a:p>
            <a:pPr algn="ctr">
              <a:defRPr/>
            </a:pPr>
            <a:r>
              <a:rPr lang="en-US" altLang="zh-CN" sz="2799" b="1" dirty="0">
                <a:solidFill>
                  <a:schemeClr val="bg1"/>
                </a:solidFill>
                <a:latin typeface="微软雅黑" panose="020B0503020204020204" pitchFamily="34" charset="-122"/>
                <a:ea typeface="微软雅黑" panose="020B0503020204020204" pitchFamily="34" charset="-122"/>
              </a:rPr>
              <a:t>04</a:t>
            </a:r>
            <a:endParaRPr lang="zh-CN" altLang="en-US" sz="2799"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31310298"/>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250" fill="hold"/>
                                        <p:tgtEl>
                                          <p:spTgt spid="14"/>
                                        </p:tgtEl>
                                        <p:attrNameLst>
                                          <p:attrName>ppt_x</p:attrName>
                                        </p:attrNameLst>
                                      </p:cBhvr>
                                      <p:tavLst>
                                        <p:tav tm="0">
                                          <p:val>
                                            <p:strVal val="0-#ppt_w/2"/>
                                          </p:val>
                                        </p:tav>
                                        <p:tav tm="100000">
                                          <p:val>
                                            <p:strVal val="#ppt_x"/>
                                          </p:val>
                                        </p:tav>
                                      </p:tavLst>
                                    </p:anim>
                                    <p:anim calcmode="lin" valueType="num">
                                      <p:cBhvr additive="base">
                                        <p:cTn id="8" dur="25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250" fill="hold"/>
                                        <p:tgtEl>
                                          <p:spTgt spid="15"/>
                                        </p:tgtEl>
                                        <p:attrNameLst>
                                          <p:attrName>ppt_x</p:attrName>
                                        </p:attrNameLst>
                                      </p:cBhvr>
                                      <p:tavLst>
                                        <p:tav tm="0">
                                          <p:val>
                                            <p:strVal val="0-#ppt_w/2"/>
                                          </p:val>
                                        </p:tav>
                                        <p:tav tm="100000">
                                          <p:val>
                                            <p:strVal val="#ppt_x"/>
                                          </p:val>
                                        </p:tav>
                                      </p:tavLst>
                                    </p:anim>
                                    <p:anim calcmode="lin" valueType="num">
                                      <p:cBhvr additive="base">
                                        <p:cTn id="13" dur="250" fill="hold"/>
                                        <p:tgtEl>
                                          <p:spTgt spid="15"/>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0-#ppt_w/2"/>
                                          </p:val>
                                        </p:tav>
                                        <p:tav tm="100000">
                                          <p:val>
                                            <p:strVal val="#ppt_x"/>
                                          </p:val>
                                        </p:tav>
                                      </p:tavLst>
                                    </p:anim>
                                    <p:anim calcmode="lin" valueType="num">
                                      <p:cBhvr additive="base">
                                        <p:cTn id="18" dur="500" fill="hold"/>
                                        <p:tgtEl>
                                          <p:spTgt spid="1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fill="hold"/>
                                        <p:tgtEl>
                                          <p:spTgt spid="26"/>
                                        </p:tgtEl>
                                        <p:attrNameLst>
                                          <p:attrName>ppt_x</p:attrName>
                                        </p:attrNameLst>
                                      </p:cBhvr>
                                      <p:tavLst>
                                        <p:tav tm="0">
                                          <p:val>
                                            <p:strVal val="0-#ppt_w/2"/>
                                          </p:val>
                                        </p:tav>
                                        <p:tav tm="100000">
                                          <p:val>
                                            <p:strVal val="#ppt_x"/>
                                          </p:val>
                                        </p:tav>
                                      </p:tavLst>
                                    </p:anim>
                                    <p:anim calcmode="lin" valueType="num">
                                      <p:cBhvr additive="base">
                                        <p:cTn id="23" dur="500" fill="hold"/>
                                        <p:tgtEl>
                                          <p:spTgt spid="26"/>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2000"/>
                            </p:stCondLst>
                            <p:childTnLst>
                              <p:par>
                                <p:cTn id="31" presetID="14" presetClass="entr" presetSubtype="1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randombar(horizontal)">
                                      <p:cBhvr>
                                        <p:cTn id="33" dur="500"/>
                                        <p:tgtEl>
                                          <p:spTgt spid="18"/>
                                        </p:tgtEl>
                                      </p:cBhvr>
                                    </p:animEffect>
                                  </p:childTnLst>
                                </p:cTn>
                              </p:par>
                            </p:childTnLst>
                          </p:cTn>
                        </p:par>
                        <p:par>
                          <p:cTn id="34" fill="hold">
                            <p:stCondLst>
                              <p:cond delay="2500"/>
                            </p:stCondLst>
                            <p:childTnLst>
                              <p:par>
                                <p:cTn id="35" presetID="14" presetClass="entr" presetSubtype="1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randombar(horizontal)">
                                      <p:cBhvr>
                                        <p:cTn id="37" dur="500"/>
                                        <p:tgtEl>
                                          <p:spTgt spid="17"/>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500" fill="hold"/>
                                        <p:tgtEl>
                                          <p:spTgt spid="5"/>
                                        </p:tgtEl>
                                        <p:attrNameLst>
                                          <p:attrName>ppt_x</p:attrName>
                                        </p:attrNameLst>
                                      </p:cBhvr>
                                      <p:tavLst>
                                        <p:tav tm="0">
                                          <p:val>
                                            <p:strVal val="#ppt_x"/>
                                          </p:val>
                                        </p:tav>
                                        <p:tav tm="100000">
                                          <p:val>
                                            <p:strVal val="#ppt_x"/>
                                          </p:val>
                                        </p:tav>
                                      </p:tavLst>
                                    </p:anim>
                                    <p:anim calcmode="lin" valueType="num">
                                      <p:cBhvr additive="base">
                                        <p:cTn id="48" dur="500" fill="hold"/>
                                        <p:tgtEl>
                                          <p:spTgt spid="5"/>
                                        </p:tgtEl>
                                        <p:attrNameLst>
                                          <p:attrName>ppt_y</p:attrName>
                                        </p:attrNameLst>
                                      </p:cBhvr>
                                      <p:tavLst>
                                        <p:tav tm="0">
                                          <p:val>
                                            <p:strVal val="1+#ppt_h/2"/>
                                          </p:val>
                                        </p:tav>
                                        <p:tav tm="100000">
                                          <p:val>
                                            <p:strVal val="#ppt_y"/>
                                          </p:val>
                                        </p:tav>
                                      </p:tavLst>
                                    </p:anim>
                                  </p:childTnLst>
                                </p:cTn>
                              </p:par>
                            </p:childTnLst>
                          </p:cTn>
                        </p:par>
                        <p:par>
                          <p:cTn id="49" fill="hold">
                            <p:stCondLst>
                              <p:cond delay="4000"/>
                            </p:stCondLst>
                            <p:childTnLst>
                              <p:par>
                                <p:cTn id="50" presetID="14" presetClass="entr" presetSubtype="10"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randombar(horizontal)">
                                      <p:cBhvr>
                                        <p:cTn id="52" dur="500"/>
                                        <p:tgtEl>
                                          <p:spTgt spid="21"/>
                                        </p:tgtEl>
                                      </p:cBhvr>
                                    </p:animEffect>
                                  </p:childTnLst>
                                </p:cTn>
                              </p:par>
                            </p:childTnLst>
                          </p:cTn>
                        </p:par>
                        <p:par>
                          <p:cTn id="53" fill="hold">
                            <p:stCondLst>
                              <p:cond delay="4500"/>
                            </p:stCondLst>
                            <p:childTnLst>
                              <p:par>
                                <p:cTn id="54" presetID="14" presetClass="entr" presetSubtype="10" fill="hold" grpId="0" nodeType="after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randombar(horizontal)">
                                      <p:cBhvr>
                                        <p:cTn id="56" dur="500"/>
                                        <p:tgtEl>
                                          <p:spTgt spid="20"/>
                                        </p:tgtEl>
                                      </p:cBhvr>
                                    </p:animEffect>
                                  </p:childTnLst>
                                </p:cTn>
                              </p:par>
                            </p:childTnLst>
                          </p:cTn>
                        </p:par>
                        <p:par>
                          <p:cTn id="57" fill="hold">
                            <p:stCondLst>
                              <p:cond delay="5000"/>
                            </p:stCondLst>
                            <p:childTnLst>
                              <p:par>
                                <p:cTn id="58" presetID="53" presetClass="entr" presetSubtype="16" fill="hold" nodeType="afterEffect">
                                  <p:stCondLst>
                                    <p:cond delay="0"/>
                                  </p:stCondLst>
                                  <p:childTnLst>
                                    <p:set>
                                      <p:cBhvr>
                                        <p:cTn id="59" dur="1" fill="hold">
                                          <p:stCondLst>
                                            <p:cond delay="0"/>
                                          </p:stCondLst>
                                        </p:cTn>
                                        <p:tgtEl>
                                          <p:spTgt spid="22"/>
                                        </p:tgtEl>
                                        <p:attrNameLst>
                                          <p:attrName>style.visibility</p:attrName>
                                        </p:attrNameLst>
                                      </p:cBhvr>
                                      <p:to>
                                        <p:strVal val="visible"/>
                                      </p:to>
                                    </p:set>
                                    <p:anim calcmode="lin" valueType="num">
                                      <p:cBhvr>
                                        <p:cTn id="60" dur="500" fill="hold"/>
                                        <p:tgtEl>
                                          <p:spTgt spid="22"/>
                                        </p:tgtEl>
                                        <p:attrNameLst>
                                          <p:attrName>ppt_w</p:attrName>
                                        </p:attrNameLst>
                                      </p:cBhvr>
                                      <p:tavLst>
                                        <p:tav tm="0">
                                          <p:val>
                                            <p:fltVal val="0"/>
                                          </p:val>
                                        </p:tav>
                                        <p:tav tm="100000">
                                          <p:val>
                                            <p:strVal val="#ppt_w"/>
                                          </p:val>
                                        </p:tav>
                                      </p:tavLst>
                                    </p:anim>
                                    <p:anim calcmode="lin" valueType="num">
                                      <p:cBhvr>
                                        <p:cTn id="61" dur="500" fill="hold"/>
                                        <p:tgtEl>
                                          <p:spTgt spid="22"/>
                                        </p:tgtEl>
                                        <p:attrNameLst>
                                          <p:attrName>ppt_h</p:attrName>
                                        </p:attrNameLst>
                                      </p:cBhvr>
                                      <p:tavLst>
                                        <p:tav tm="0">
                                          <p:val>
                                            <p:fltVal val="0"/>
                                          </p:val>
                                        </p:tav>
                                        <p:tav tm="100000">
                                          <p:val>
                                            <p:strVal val="#ppt_h"/>
                                          </p:val>
                                        </p:tav>
                                      </p:tavLst>
                                    </p:anim>
                                    <p:animEffect transition="in" filter="fade">
                                      <p:cBhvr>
                                        <p:cTn id="62" dur="500"/>
                                        <p:tgtEl>
                                          <p:spTgt spid="22"/>
                                        </p:tgtEl>
                                      </p:cBhvr>
                                    </p:animEffect>
                                  </p:childTnLst>
                                </p:cTn>
                              </p:par>
                            </p:childTnLst>
                          </p:cTn>
                        </p:par>
                        <p:par>
                          <p:cTn id="63" fill="hold">
                            <p:stCondLst>
                              <p:cond delay="5500"/>
                            </p:stCondLst>
                            <p:childTnLst>
                              <p:par>
                                <p:cTn id="64" presetID="14" presetClass="entr" presetSubtype="10" fill="hold" grpId="0" nodeType="after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randombar(horizontal)">
                                      <p:cBhvr>
                                        <p:cTn id="66" dur="500"/>
                                        <p:tgtEl>
                                          <p:spTgt spid="24"/>
                                        </p:tgtEl>
                                      </p:cBhvr>
                                    </p:animEffect>
                                  </p:childTnLst>
                                </p:cTn>
                              </p:par>
                            </p:childTnLst>
                          </p:cTn>
                        </p:par>
                        <p:par>
                          <p:cTn id="67" fill="hold">
                            <p:stCondLst>
                              <p:cond delay="6000"/>
                            </p:stCondLst>
                            <p:childTnLst>
                              <p:par>
                                <p:cTn id="68" presetID="14" presetClass="entr" presetSubtype="10"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randombar(horizontal)">
                                      <p:cBhvr>
                                        <p:cTn id="70" dur="500"/>
                                        <p:tgtEl>
                                          <p:spTgt spid="23"/>
                                        </p:tgtEl>
                                      </p:cBhvr>
                                    </p:animEffect>
                                  </p:childTnLst>
                                </p:cTn>
                              </p:par>
                            </p:childTnLst>
                          </p:cTn>
                        </p:par>
                        <p:par>
                          <p:cTn id="71" fill="hold">
                            <p:stCondLst>
                              <p:cond delay="6500"/>
                            </p:stCondLst>
                            <p:childTnLst>
                              <p:par>
                                <p:cTn id="72" presetID="53" presetClass="entr" presetSubtype="16" fill="hold" nodeType="after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p:cTn id="74" dur="500" fill="hold"/>
                                        <p:tgtEl>
                                          <p:spTgt spid="25"/>
                                        </p:tgtEl>
                                        <p:attrNameLst>
                                          <p:attrName>ppt_w</p:attrName>
                                        </p:attrNameLst>
                                      </p:cBhvr>
                                      <p:tavLst>
                                        <p:tav tm="0">
                                          <p:val>
                                            <p:fltVal val="0"/>
                                          </p:val>
                                        </p:tav>
                                        <p:tav tm="100000">
                                          <p:val>
                                            <p:strVal val="#ppt_w"/>
                                          </p:val>
                                        </p:tav>
                                      </p:tavLst>
                                    </p:anim>
                                    <p:anim calcmode="lin" valueType="num">
                                      <p:cBhvr>
                                        <p:cTn id="75" dur="500" fill="hold"/>
                                        <p:tgtEl>
                                          <p:spTgt spid="25"/>
                                        </p:tgtEl>
                                        <p:attrNameLst>
                                          <p:attrName>ppt_h</p:attrName>
                                        </p:attrNameLst>
                                      </p:cBhvr>
                                      <p:tavLst>
                                        <p:tav tm="0">
                                          <p:val>
                                            <p:fltVal val="0"/>
                                          </p:val>
                                        </p:tav>
                                        <p:tav tm="100000">
                                          <p:val>
                                            <p:strVal val="#ppt_h"/>
                                          </p:val>
                                        </p:tav>
                                      </p:tavLst>
                                    </p:anim>
                                    <p:animEffect transition="in" filter="fade">
                                      <p:cBhvr>
                                        <p:cTn id="76" dur="500"/>
                                        <p:tgtEl>
                                          <p:spTgt spid="25"/>
                                        </p:tgtEl>
                                      </p:cBhvr>
                                    </p:animEffect>
                                  </p:childTnLst>
                                </p:cTn>
                              </p:par>
                            </p:childTnLst>
                          </p:cTn>
                        </p:par>
                        <p:par>
                          <p:cTn id="77" fill="hold">
                            <p:stCondLst>
                              <p:cond delay="7000"/>
                            </p:stCondLst>
                            <p:childTnLst>
                              <p:par>
                                <p:cTn id="78" presetID="2" presetClass="entr" presetSubtype="4" fill="hold" grpId="0" nodeType="afterEffect">
                                  <p:stCondLst>
                                    <p:cond delay="0"/>
                                  </p:stCondLst>
                                  <p:childTnLst>
                                    <p:set>
                                      <p:cBhvr>
                                        <p:cTn id="79" dur="1" fill="hold">
                                          <p:stCondLst>
                                            <p:cond delay="0"/>
                                          </p:stCondLst>
                                        </p:cTn>
                                        <p:tgtEl>
                                          <p:spTgt spid="45"/>
                                        </p:tgtEl>
                                        <p:attrNameLst>
                                          <p:attrName>style.visibility</p:attrName>
                                        </p:attrNameLst>
                                      </p:cBhvr>
                                      <p:to>
                                        <p:strVal val="visible"/>
                                      </p:to>
                                    </p:set>
                                    <p:anim calcmode="lin" valueType="num">
                                      <p:cBhvr additive="base">
                                        <p:cTn id="80" dur="500" fill="hold"/>
                                        <p:tgtEl>
                                          <p:spTgt spid="45"/>
                                        </p:tgtEl>
                                        <p:attrNameLst>
                                          <p:attrName>ppt_x</p:attrName>
                                        </p:attrNameLst>
                                      </p:cBhvr>
                                      <p:tavLst>
                                        <p:tav tm="0">
                                          <p:val>
                                            <p:strVal val="#ppt_x"/>
                                          </p:val>
                                        </p:tav>
                                        <p:tav tm="100000">
                                          <p:val>
                                            <p:strVal val="#ppt_x"/>
                                          </p:val>
                                        </p:tav>
                                      </p:tavLst>
                                    </p:anim>
                                    <p:anim calcmode="lin" valueType="num">
                                      <p:cBhvr additive="base">
                                        <p:cTn id="81" dur="500" fill="hold"/>
                                        <p:tgtEl>
                                          <p:spTgt spid="45"/>
                                        </p:tgtEl>
                                        <p:attrNameLst>
                                          <p:attrName>ppt_y</p:attrName>
                                        </p:attrNameLst>
                                      </p:cBhvr>
                                      <p:tavLst>
                                        <p:tav tm="0">
                                          <p:val>
                                            <p:strVal val="1+#ppt_h/2"/>
                                          </p:val>
                                        </p:tav>
                                        <p:tav tm="100000">
                                          <p:val>
                                            <p:strVal val="#ppt_y"/>
                                          </p:val>
                                        </p:tav>
                                      </p:tavLst>
                                    </p:anim>
                                  </p:childTnLst>
                                </p:cTn>
                              </p:par>
                            </p:childTnLst>
                          </p:cTn>
                        </p:par>
                        <p:par>
                          <p:cTn id="82" fill="hold">
                            <p:stCondLst>
                              <p:cond delay="7500"/>
                            </p:stCondLst>
                            <p:childTnLst>
                              <p:par>
                                <p:cTn id="83" presetID="14" presetClass="entr" presetSubtype="10" fill="hold" grpId="0"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randombar(horizontal)">
                                      <p:cBhvr>
                                        <p:cTn id="85" dur="500"/>
                                        <p:tgtEl>
                                          <p:spTgt spid="29"/>
                                        </p:tgtEl>
                                      </p:cBhvr>
                                    </p:animEffect>
                                  </p:childTnLst>
                                </p:cTn>
                              </p:par>
                            </p:childTnLst>
                          </p:cTn>
                        </p:par>
                        <p:par>
                          <p:cTn id="86" fill="hold">
                            <p:stCondLst>
                              <p:cond delay="8000"/>
                            </p:stCondLst>
                            <p:childTnLst>
                              <p:par>
                                <p:cTn id="87" presetID="14" presetClass="entr" presetSubtype="10"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randombar(horizontal)">
                                      <p:cBhvr>
                                        <p:cTn id="89" dur="500"/>
                                        <p:tgtEl>
                                          <p:spTgt spid="28"/>
                                        </p:tgtEl>
                                      </p:cBhvr>
                                    </p:animEffect>
                                  </p:childTnLst>
                                </p:cTn>
                              </p:par>
                              <p:par>
                                <p:cTn id="90" presetID="22" presetClass="entr" presetSubtype="4" fill="hold" nodeType="withEffect">
                                  <p:stCondLst>
                                    <p:cond delay="0"/>
                                  </p:stCondLst>
                                  <p:childTnLst>
                                    <p:set>
                                      <p:cBhvr>
                                        <p:cTn id="91" dur="1" fill="hold">
                                          <p:stCondLst>
                                            <p:cond delay="0"/>
                                          </p:stCondLst>
                                        </p:cTn>
                                        <p:tgtEl>
                                          <p:spTgt spid="32"/>
                                        </p:tgtEl>
                                        <p:attrNameLst>
                                          <p:attrName>style.visibility</p:attrName>
                                        </p:attrNameLst>
                                      </p:cBhvr>
                                      <p:to>
                                        <p:strVal val="visible"/>
                                      </p:to>
                                    </p:set>
                                    <p:animEffect transition="in" filter="wipe(down)">
                                      <p:cBhvr>
                                        <p:cTn id="92" dur="500"/>
                                        <p:tgtEl>
                                          <p:spTgt spid="32"/>
                                        </p:tgtEl>
                                      </p:cBhvr>
                                    </p:animEffect>
                                  </p:childTnLst>
                                </p:cTn>
                              </p:par>
                            </p:childTnLst>
                          </p:cTn>
                        </p:par>
                        <p:par>
                          <p:cTn id="93" fill="hold">
                            <p:stCondLst>
                              <p:cond delay="8500"/>
                            </p:stCondLst>
                            <p:childTnLst>
                              <p:par>
                                <p:cTn id="94" presetID="2" presetClass="entr" presetSubtype="4" fill="hold" grpId="0" nodeType="after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additive="base">
                                        <p:cTn id="96" dur="500" fill="hold"/>
                                        <p:tgtEl>
                                          <p:spTgt spid="33"/>
                                        </p:tgtEl>
                                        <p:attrNameLst>
                                          <p:attrName>ppt_x</p:attrName>
                                        </p:attrNameLst>
                                      </p:cBhvr>
                                      <p:tavLst>
                                        <p:tav tm="0">
                                          <p:val>
                                            <p:strVal val="#ppt_x"/>
                                          </p:val>
                                        </p:tav>
                                        <p:tav tm="100000">
                                          <p:val>
                                            <p:strVal val="#ppt_x"/>
                                          </p:val>
                                        </p:tav>
                                      </p:tavLst>
                                    </p:anim>
                                    <p:anim calcmode="lin" valueType="num">
                                      <p:cBhvr additive="base">
                                        <p:cTn id="97" dur="500" fill="hold"/>
                                        <p:tgtEl>
                                          <p:spTgt spid="33"/>
                                        </p:tgtEl>
                                        <p:attrNameLst>
                                          <p:attrName>ppt_y</p:attrName>
                                        </p:attrNameLst>
                                      </p:cBhvr>
                                      <p:tavLst>
                                        <p:tav tm="0">
                                          <p:val>
                                            <p:strVal val="1+#ppt_h/2"/>
                                          </p:val>
                                        </p:tav>
                                        <p:tav tm="100000">
                                          <p:val>
                                            <p:strVal val="#ppt_y"/>
                                          </p:val>
                                        </p:tav>
                                      </p:tavLst>
                                    </p:anim>
                                  </p:childTnLst>
                                </p:cTn>
                              </p:par>
                            </p:childTnLst>
                          </p:cTn>
                        </p:par>
                        <p:par>
                          <p:cTn id="98" fill="hold">
                            <p:stCondLst>
                              <p:cond delay="9000"/>
                            </p:stCondLst>
                            <p:childTnLst>
                              <p:par>
                                <p:cTn id="99" presetID="2" presetClass="entr" presetSubtype="4" fill="hold" nodeType="after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500" fill="hold"/>
                                        <p:tgtEl>
                                          <p:spTgt spid="34"/>
                                        </p:tgtEl>
                                        <p:attrNameLst>
                                          <p:attrName>ppt_x</p:attrName>
                                        </p:attrNameLst>
                                      </p:cBhvr>
                                      <p:tavLst>
                                        <p:tav tm="0">
                                          <p:val>
                                            <p:strVal val="#ppt_x"/>
                                          </p:val>
                                        </p:tav>
                                        <p:tav tm="100000">
                                          <p:val>
                                            <p:strVal val="#ppt_x"/>
                                          </p:val>
                                        </p:tav>
                                      </p:tavLst>
                                    </p:anim>
                                    <p:anim calcmode="lin" valueType="num">
                                      <p:cBhvr additive="base">
                                        <p:cTn id="102" dur="500" fill="hold"/>
                                        <p:tgtEl>
                                          <p:spTgt spid="34"/>
                                        </p:tgtEl>
                                        <p:attrNameLst>
                                          <p:attrName>ppt_y</p:attrName>
                                        </p:attrNameLst>
                                      </p:cBhvr>
                                      <p:tavLst>
                                        <p:tav tm="0">
                                          <p:val>
                                            <p:strVal val="1+#ppt_h/2"/>
                                          </p:val>
                                        </p:tav>
                                        <p:tav tm="100000">
                                          <p:val>
                                            <p:strVal val="#ppt_y"/>
                                          </p:val>
                                        </p:tav>
                                      </p:tavLst>
                                    </p:anim>
                                  </p:childTnLst>
                                </p:cTn>
                              </p:par>
                            </p:childTnLst>
                          </p:cTn>
                        </p:par>
                        <p:par>
                          <p:cTn id="103" fill="hold">
                            <p:stCondLst>
                              <p:cond delay="9500"/>
                            </p:stCondLst>
                            <p:childTnLst>
                              <p:par>
                                <p:cTn id="104" presetID="2" presetClass="entr" presetSubtype="4" fill="hold" grpId="0" nodeType="afterEffect">
                                  <p:stCondLst>
                                    <p:cond delay="0"/>
                                  </p:stCondLst>
                                  <p:childTnLst>
                                    <p:set>
                                      <p:cBhvr>
                                        <p:cTn id="105" dur="1" fill="hold">
                                          <p:stCondLst>
                                            <p:cond delay="0"/>
                                          </p:stCondLst>
                                        </p:cTn>
                                        <p:tgtEl>
                                          <p:spTgt spid="39"/>
                                        </p:tgtEl>
                                        <p:attrNameLst>
                                          <p:attrName>style.visibility</p:attrName>
                                        </p:attrNameLst>
                                      </p:cBhvr>
                                      <p:to>
                                        <p:strVal val="visible"/>
                                      </p:to>
                                    </p:set>
                                    <p:anim calcmode="lin" valueType="num">
                                      <p:cBhvr additive="base">
                                        <p:cTn id="106" dur="500" fill="hold"/>
                                        <p:tgtEl>
                                          <p:spTgt spid="39"/>
                                        </p:tgtEl>
                                        <p:attrNameLst>
                                          <p:attrName>ppt_x</p:attrName>
                                        </p:attrNameLst>
                                      </p:cBhvr>
                                      <p:tavLst>
                                        <p:tav tm="0">
                                          <p:val>
                                            <p:strVal val="#ppt_x"/>
                                          </p:val>
                                        </p:tav>
                                        <p:tav tm="100000">
                                          <p:val>
                                            <p:strVal val="#ppt_x"/>
                                          </p:val>
                                        </p:tav>
                                      </p:tavLst>
                                    </p:anim>
                                    <p:anim calcmode="lin" valueType="num">
                                      <p:cBhvr additive="base">
                                        <p:cTn id="107" dur="500" fill="hold"/>
                                        <p:tgtEl>
                                          <p:spTgt spid="39"/>
                                        </p:tgtEl>
                                        <p:attrNameLst>
                                          <p:attrName>ppt_y</p:attrName>
                                        </p:attrNameLst>
                                      </p:cBhvr>
                                      <p:tavLst>
                                        <p:tav tm="0">
                                          <p:val>
                                            <p:strVal val="1+#ppt_h/2"/>
                                          </p:val>
                                        </p:tav>
                                        <p:tav tm="100000">
                                          <p:val>
                                            <p:strVal val="#ppt_y"/>
                                          </p:val>
                                        </p:tav>
                                      </p:tavLst>
                                    </p:anim>
                                  </p:childTnLst>
                                </p:cTn>
                              </p:par>
                            </p:childTnLst>
                          </p:cTn>
                        </p:par>
                        <p:par>
                          <p:cTn id="108" fill="hold">
                            <p:stCondLst>
                              <p:cond delay="10000"/>
                            </p:stCondLst>
                            <p:childTnLst>
                              <p:par>
                                <p:cTn id="109" presetID="42" presetClass="entr" presetSubtype="0" fill="hold" grpId="0" nodeType="after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fade">
                                      <p:cBhvr>
                                        <p:cTn id="111" dur="1000"/>
                                        <p:tgtEl>
                                          <p:spTgt spid="43"/>
                                        </p:tgtEl>
                                      </p:cBhvr>
                                    </p:animEffect>
                                    <p:anim calcmode="lin" valueType="num">
                                      <p:cBhvr>
                                        <p:cTn id="112" dur="1000" fill="hold"/>
                                        <p:tgtEl>
                                          <p:spTgt spid="43"/>
                                        </p:tgtEl>
                                        <p:attrNameLst>
                                          <p:attrName>ppt_x</p:attrName>
                                        </p:attrNameLst>
                                      </p:cBhvr>
                                      <p:tavLst>
                                        <p:tav tm="0">
                                          <p:val>
                                            <p:strVal val="#ppt_x"/>
                                          </p:val>
                                        </p:tav>
                                        <p:tav tm="100000">
                                          <p:val>
                                            <p:strVal val="#ppt_x"/>
                                          </p:val>
                                        </p:tav>
                                      </p:tavLst>
                                    </p:anim>
                                    <p:anim calcmode="lin" valueType="num">
                                      <p:cBhvr>
                                        <p:cTn id="113" dur="1000" fill="hold"/>
                                        <p:tgtEl>
                                          <p:spTgt spid="43"/>
                                        </p:tgtEl>
                                        <p:attrNameLst>
                                          <p:attrName>ppt_y</p:attrName>
                                        </p:attrNameLst>
                                      </p:cBhvr>
                                      <p:tavLst>
                                        <p:tav tm="0">
                                          <p:val>
                                            <p:strVal val="#ppt_y+.1"/>
                                          </p:val>
                                        </p:tav>
                                        <p:tav tm="100000">
                                          <p:val>
                                            <p:strVal val="#ppt_y"/>
                                          </p:val>
                                        </p:tav>
                                      </p:tavLst>
                                    </p:anim>
                                  </p:childTnLst>
                                </p:cTn>
                              </p:par>
                            </p:childTnLst>
                          </p:cTn>
                        </p:par>
                        <p:par>
                          <p:cTn id="114" fill="hold">
                            <p:stCondLst>
                              <p:cond delay="11000"/>
                            </p:stCondLst>
                            <p:childTnLst>
                              <p:par>
                                <p:cTn id="115" presetID="42" presetClass="entr" presetSubtype="0" fill="hold" grpId="0" nodeType="afterEffect">
                                  <p:stCondLst>
                                    <p:cond delay="0"/>
                                  </p:stCondLst>
                                  <p:childTnLst>
                                    <p:set>
                                      <p:cBhvr>
                                        <p:cTn id="116" dur="1" fill="hold">
                                          <p:stCondLst>
                                            <p:cond delay="0"/>
                                          </p:stCondLst>
                                        </p:cTn>
                                        <p:tgtEl>
                                          <p:spTgt spid="40"/>
                                        </p:tgtEl>
                                        <p:attrNameLst>
                                          <p:attrName>style.visibility</p:attrName>
                                        </p:attrNameLst>
                                      </p:cBhvr>
                                      <p:to>
                                        <p:strVal val="visible"/>
                                      </p:to>
                                    </p:set>
                                    <p:animEffect transition="in" filter="fade">
                                      <p:cBhvr>
                                        <p:cTn id="117" dur="1000"/>
                                        <p:tgtEl>
                                          <p:spTgt spid="40"/>
                                        </p:tgtEl>
                                      </p:cBhvr>
                                    </p:animEffect>
                                    <p:anim calcmode="lin" valueType="num">
                                      <p:cBhvr>
                                        <p:cTn id="118" dur="1000" fill="hold"/>
                                        <p:tgtEl>
                                          <p:spTgt spid="40"/>
                                        </p:tgtEl>
                                        <p:attrNameLst>
                                          <p:attrName>ppt_x</p:attrName>
                                        </p:attrNameLst>
                                      </p:cBhvr>
                                      <p:tavLst>
                                        <p:tav tm="0">
                                          <p:val>
                                            <p:strVal val="#ppt_x"/>
                                          </p:val>
                                        </p:tav>
                                        <p:tav tm="100000">
                                          <p:val>
                                            <p:strVal val="#ppt_x"/>
                                          </p:val>
                                        </p:tav>
                                      </p:tavLst>
                                    </p:anim>
                                    <p:anim calcmode="lin" valueType="num">
                                      <p:cBhvr>
                                        <p:cTn id="119" dur="1000" fill="hold"/>
                                        <p:tgtEl>
                                          <p:spTgt spid="40"/>
                                        </p:tgtEl>
                                        <p:attrNameLst>
                                          <p:attrName>ppt_y</p:attrName>
                                        </p:attrNameLst>
                                      </p:cBhvr>
                                      <p:tavLst>
                                        <p:tav tm="0">
                                          <p:val>
                                            <p:strVal val="#ppt_y+.1"/>
                                          </p:val>
                                        </p:tav>
                                        <p:tav tm="100000">
                                          <p:val>
                                            <p:strVal val="#ppt_y"/>
                                          </p:val>
                                        </p:tav>
                                      </p:tavLst>
                                    </p:anim>
                                  </p:childTnLst>
                                </p:cTn>
                              </p:par>
                            </p:childTnLst>
                          </p:cTn>
                        </p:par>
                        <p:par>
                          <p:cTn id="120" fill="hold">
                            <p:stCondLst>
                              <p:cond delay="12000"/>
                            </p:stCondLst>
                            <p:childTnLst>
                              <p:par>
                                <p:cTn id="121" presetID="42" presetClass="entr" presetSubtype="0" fill="hold" nodeType="after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fade">
                                      <p:cBhvr>
                                        <p:cTn id="123" dur="1000"/>
                                        <p:tgtEl>
                                          <p:spTgt spid="41"/>
                                        </p:tgtEl>
                                      </p:cBhvr>
                                    </p:animEffect>
                                    <p:anim calcmode="lin" valueType="num">
                                      <p:cBhvr>
                                        <p:cTn id="124" dur="1000" fill="hold"/>
                                        <p:tgtEl>
                                          <p:spTgt spid="41"/>
                                        </p:tgtEl>
                                        <p:attrNameLst>
                                          <p:attrName>ppt_x</p:attrName>
                                        </p:attrNameLst>
                                      </p:cBhvr>
                                      <p:tavLst>
                                        <p:tav tm="0">
                                          <p:val>
                                            <p:strVal val="#ppt_x"/>
                                          </p:val>
                                        </p:tav>
                                        <p:tav tm="100000">
                                          <p:val>
                                            <p:strVal val="#ppt_x"/>
                                          </p:val>
                                        </p:tav>
                                      </p:tavLst>
                                    </p:anim>
                                    <p:anim calcmode="lin" valueType="num">
                                      <p:cBhvr>
                                        <p:cTn id="125" dur="1000" fill="hold"/>
                                        <p:tgtEl>
                                          <p:spTgt spid="41"/>
                                        </p:tgtEl>
                                        <p:attrNameLst>
                                          <p:attrName>ppt_y</p:attrName>
                                        </p:attrNameLst>
                                      </p:cBhvr>
                                      <p:tavLst>
                                        <p:tav tm="0">
                                          <p:val>
                                            <p:strVal val="#ppt_y+.1"/>
                                          </p:val>
                                        </p:tav>
                                        <p:tav tm="100000">
                                          <p:val>
                                            <p:strVal val="#ppt_y"/>
                                          </p:val>
                                        </p:tav>
                                      </p:tavLst>
                                    </p:anim>
                                  </p:childTnLst>
                                </p:cTn>
                              </p:par>
                            </p:childTnLst>
                          </p:cTn>
                        </p:par>
                        <p:par>
                          <p:cTn id="126" fill="hold">
                            <p:stCondLst>
                              <p:cond delay="13000"/>
                            </p:stCondLst>
                            <p:childTnLst>
                              <p:par>
                                <p:cTn id="127" presetID="42" presetClass="entr" presetSubtype="0" fill="hold" grpId="0" nodeType="afterEffect">
                                  <p:stCondLst>
                                    <p:cond delay="0"/>
                                  </p:stCondLst>
                                  <p:childTnLst>
                                    <p:set>
                                      <p:cBhvr>
                                        <p:cTn id="128" dur="1" fill="hold">
                                          <p:stCondLst>
                                            <p:cond delay="0"/>
                                          </p:stCondLst>
                                        </p:cTn>
                                        <p:tgtEl>
                                          <p:spTgt spid="42"/>
                                        </p:tgtEl>
                                        <p:attrNameLst>
                                          <p:attrName>style.visibility</p:attrName>
                                        </p:attrNameLst>
                                      </p:cBhvr>
                                      <p:to>
                                        <p:strVal val="visible"/>
                                      </p:to>
                                    </p:set>
                                    <p:animEffect transition="in" filter="fade">
                                      <p:cBhvr>
                                        <p:cTn id="129" dur="1000"/>
                                        <p:tgtEl>
                                          <p:spTgt spid="42"/>
                                        </p:tgtEl>
                                      </p:cBhvr>
                                    </p:animEffect>
                                    <p:anim calcmode="lin" valueType="num">
                                      <p:cBhvr>
                                        <p:cTn id="130" dur="1000" fill="hold"/>
                                        <p:tgtEl>
                                          <p:spTgt spid="42"/>
                                        </p:tgtEl>
                                        <p:attrNameLst>
                                          <p:attrName>ppt_x</p:attrName>
                                        </p:attrNameLst>
                                      </p:cBhvr>
                                      <p:tavLst>
                                        <p:tav tm="0">
                                          <p:val>
                                            <p:strVal val="#ppt_x"/>
                                          </p:val>
                                        </p:tav>
                                        <p:tav tm="100000">
                                          <p:val>
                                            <p:strVal val="#ppt_x"/>
                                          </p:val>
                                        </p:tav>
                                      </p:tavLst>
                                    </p:anim>
                                    <p:anim calcmode="lin" valueType="num">
                                      <p:cBhvr>
                                        <p:cTn id="131" dur="1000" fill="hold"/>
                                        <p:tgtEl>
                                          <p:spTgt spid="42"/>
                                        </p:tgtEl>
                                        <p:attrNameLst>
                                          <p:attrName>ppt_y</p:attrName>
                                        </p:attrNameLst>
                                      </p:cBhvr>
                                      <p:tavLst>
                                        <p:tav tm="0">
                                          <p:val>
                                            <p:strVal val="#ppt_y+.1"/>
                                          </p:val>
                                        </p:tav>
                                        <p:tav tm="100000">
                                          <p:val>
                                            <p:strVal val="#ppt_y"/>
                                          </p:val>
                                        </p:tav>
                                      </p:tavLst>
                                    </p:anim>
                                  </p:childTnLst>
                                </p:cTn>
                              </p:par>
                            </p:childTnLst>
                          </p:cTn>
                        </p:par>
                        <p:par>
                          <p:cTn id="132" fill="hold">
                            <p:stCondLst>
                              <p:cond delay="14000"/>
                            </p:stCondLst>
                            <p:childTnLst>
                              <p:par>
                                <p:cTn id="133" presetID="42" presetClass="entr" presetSubtype="0" fill="hold" grpId="0" nodeType="afterEffect">
                                  <p:stCondLst>
                                    <p:cond delay="0"/>
                                  </p:stCondLst>
                                  <p:childTnLst>
                                    <p:set>
                                      <p:cBhvr>
                                        <p:cTn id="134" dur="1" fill="hold">
                                          <p:stCondLst>
                                            <p:cond delay="0"/>
                                          </p:stCondLst>
                                        </p:cTn>
                                        <p:tgtEl>
                                          <p:spTgt spid="44"/>
                                        </p:tgtEl>
                                        <p:attrNameLst>
                                          <p:attrName>style.visibility</p:attrName>
                                        </p:attrNameLst>
                                      </p:cBhvr>
                                      <p:to>
                                        <p:strVal val="visible"/>
                                      </p:to>
                                    </p:set>
                                    <p:animEffect transition="in" filter="fade">
                                      <p:cBhvr>
                                        <p:cTn id="135" dur="1000"/>
                                        <p:tgtEl>
                                          <p:spTgt spid="44"/>
                                        </p:tgtEl>
                                      </p:cBhvr>
                                    </p:animEffect>
                                    <p:anim calcmode="lin" valueType="num">
                                      <p:cBhvr>
                                        <p:cTn id="136" dur="1000" fill="hold"/>
                                        <p:tgtEl>
                                          <p:spTgt spid="44"/>
                                        </p:tgtEl>
                                        <p:attrNameLst>
                                          <p:attrName>ppt_x</p:attrName>
                                        </p:attrNameLst>
                                      </p:cBhvr>
                                      <p:tavLst>
                                        <p:tav tm="0">
                                          <p:val>
                                            <p:strVal val="#ppt_x"/>
                                          </p:val>
                                        </p:tav>
                                        <p:tav tm="100000">
                                          <p:val>
                                            <p:strVal val="#ppt_x"/>
                                          </p:val>
                                        </p:tav>
                                      </p:tavLst>
                                    </p:anim>
                                    <p:anim calcmode="lin" valueType="num">
                                      <p:cBhvr>
                                        <p:cTn id="137"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17" grpId="0"/>
      <p:bldP spid="18" grpId="0"/>
      <p:bldP spid="23" grpId="0"/>
      <p:bldP spid="24" grpId="0"/>
      <p:bldP spid="33" grpId="0" animBg="1"/>
      <p:bldP spid="39" grpId="0"/>
      <p:bldP spid="40" grpId="0" animBg="1"/>
      <p:bldP spid="42" grpId="0"/>
      <p:bldP spid="43" grpId="0"/>
      <p:bldP spid="44" grpId="0"/>
      <p:bldP spid="5" grpId="0" animBg="1"/>
      <p:bldP spid="20" grpId="0"/>
      <p:bldP spid="21" grpId="0"/>
      <p:bldP spid="45" grpId="0" animBg="1"/>
      <p:bldP spid="28" grpId="0"/>
      <p:bldP spid="2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69672" y="186930"/>
            <a:ext cx="2030698" cy="369218"/>
          </a:xfrm>
          <a:prstGeom prst="rect">
            <a:avLst/>
          </a:prstGeom>
          <a:noFill/>
        </p:spPr>
        <p:txBody>
          <a:bodyPr wrap="none" rtlCol="0">
            <a:spAutoFit/>
          </a:bodyPr>
          <a:lstStyle/>
          <a:p>
            <a:r>
              <a:rPr lang="zh-CN" altLang="en-US" sz="1799" dirty="0">
                <a:latin typeface="微软雅黑" panose="020B0503020204020204" pitchFamily="34" charset="-122"/>
                <a:ea typeface="微软雅黑" panose="020B0503020204020204" pitchFamily="34" charset="-122"/>
              </a:rPr>
              <a:t>点击添加您的标题</a:t>
            </a:r>
          </a:p>
        </p:txBody>
      </p:sp>
      <p:grpSp>
        <p:nvGrpSpPr>
          <p:cNvPr id="33" name="组合 32"/>
          <p:cNvGrpSpPr/>
          <p:nvPr/>
        </p:nvGrpSpPr>
        <p:grpSpPr>
          <a:xfrm>
            <a:off x="624875" y="2713942"/>
            <a:ext cx="2363438" cy="360548"/>
            <a:chOff x="6191601" y="2339573"/>
            <a:chExt cx="2538072" cy="372092"/>
          </a:xfrm>
        </p:grpSpPr>
        <p:sp>
          <p:nvSpPr>
            <p:cNvPr id="34" name="矩形 33"/>
            <p:cNvSpPr/>
            <p:nvPr/>
          </p:nvSpPr>
          <p:spPr>
            <a:xfrm>
              <a:off x="6191601" y="2351665"/>
              <a:ext cx="2538072" cy="360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35" name="文本框 3"/>
            <p:cNvSpPr txBox="1"/>
            <p:nvPr/>
          </p:nvSpPr>
          <p:spPr>
            <a:xfrm>
              <a:off x="6368342" y="2339573"/>
              <a:ext cx="2230349" cy="317534"/>
            </a:xfrm>
            <a:prstGeom prst="rect">
              <a:avLst/>
            </a:prstGeom>
            <a:noFill/>
          </p:spPr>
          <p:txBody>
            <a:bodyPr wrap="square" rtlCol="0">
              <a:spAutoFit/>
            </a:bodyPr>
            <a:lstStyle/>
            <a:p>
              <a:pPr algn="ctr"/>
              <a:r>
                <a:rPr lang="zh-CN" altLang="en-US" sz="1400" dirty="0">
                  <a:solidFill>
                    <a:schemeClr val="bg1"/>
                  </a:solidFill>
                </a:rPr>
                <a:t>请在此处添加小标题</a:t>
              </a:r>
            </a:p>
          </p:txBody>
        </p:sp>
      </p:grpSp>
      <p:pic>
        <p:nvPicPr>
          <p:cNvPr id="42" name="图片 4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276256" y="811745"/>
            <a:ext cx="2879431" cy="4040566"/>
          </a:xfrm>
          <a:prstGeom prst="rect">
            <a:avLst/>
          </a:prstGeom>
        </p:spPr>
      </p:pic>
      <p:pic>
        <p:nvPicPr>
          <p:cNvPr id="43" name="图片 4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62950" y="756726"/>
            <a:ext cx="2150612" cy="1433741"/>
          </a:xfrm>
          <a:prstGeom prst="rect">
            <a:avLst/>
          </a:prstGeom>
        </p:spPr>
      </p:pic>
      <p:pic>
        <p:nvPicPr>
          <p:cNvPr id="44" name="图片 4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9672" y="3126610"/>
            <a:ext cx="2318641" cy="1710217"/>
          </a:xfrm>
          <a:prstGeom prst="rect">
            <a:avLst/>
          </a:prstGeom>
        </p:spPr>
      </p:pic>
      <p:grpSp>
        <p:nvGrpSpPr>
          <p:cNvPr id="45" name="组合 44"/>
          <p:cNvGrpSpPr/>
          <p:nvPr/>
        </p:nvGrpSpPr>
        <p:grpSpPr>
          <a:xfrm>
            <a:off x="6338771" y="2309128"/>
            <a:ext cx="2174793" cy="382794"/>
            <a:chOff x="6253851" y="2351665"/>
            <a:chExt cx="2538074" cy="360000"/>
          </a:xfrm>
        </p:grpSpPr>
        <p:sp>
          <p:nvSpPr>
            <p:cNvPr id="46" name="矩形 45"/>
            <p:cNvSpPr/>
            <p:nvPr/>
          </p:nvSpPr>
          <p:spPr>
            <a:xfrm>
              <a:off x="6253851" y="2351665"/>
              <a:ext cx="2538074" cy="360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47" name="文本框 9"/>
            <p:cNvSpPr txBox="1"/>
            <p:nvPr/>
          </p:nvSpPr>
          <p:spPr>
            <a:xfrm>
              <a:off x="6253851" y="2409781"/>
              <a:ext cx="2538074" cy="289361"/>
            </a:xfrm>
            <a:prstGeom prst="rect">
              <a:avLst/>
            </a:prstGeom>
            <a:noFill/>
          </p:spPr>
          <p:txBody>
            <a:bodyPr wrap="square" rtlCol="0">
              <a:spAutoFit/>
            </a:bodyPr>
            <a:lstStyle/>
            <a:p>
              <a:pPr algn="ctr"/>
              <a:r>
                <a:rPr lang="zh-CN" altLang="en-US" sz="1400" dirty="0">
                  <a:solidFill>
                    <a:schemeClr val="bg1"/>
                  </a:solidFill>
                </a:rPr>
                <a:t>请在此处添加小标题</a:t>
              </a:r>
            </a:p>
          </p:txBody>
        </p:sp>
      </p:grpSp>
      <p:sp>
        <p:nvSpPr>
          <p:cNvPr id="48" name="文本框 10"/>
          <p:cNvSpPr txBox="1"/>
          <p:nvPr/>
        </p:nvSpPr>
        <p:spPr>
          <a:xfrm>
            <a:off x="6362950" y="2754871"/>
            <a:ext cx="2150612" cy="923045"/>
          </a:xfrm>
          <a:prstGeom prst="rect">
            <a:avLst/>
          </a:prstGeom>
          <a:noFill/>
        </p:spPr>
        <p:txBody>
          <a:bodyPr wrap="square" lIns="0" rIns="0" rtlCol="0">
            <a:spAutoFit/>
          </a:bodyPr>
          <a:lstStyle/>
          <a:p>
            <a:pPr algn="just">
              <a:lnSpc>
                <a:spcPct val="150000"/>
              </a:lnSpc>
            </a:pPr>
            <a:r>
              <a:rPr lang="zh-CN" altLang="en-US" sz="1200" dirty="0">
                <a:latin typeface="+mn-ea"/>
              </a:rPr>
              <a:t>请在此添加正文请在此添加正文请在此添加正文请在此添加正文请在此添加正文请在此添加正文</a:t>
            </a:r>
          </a:p>
        </p:txBody>
      </p:sp>
      <p:sp>
        <p:nvSpPr>
          <p:cNvPr id="49" name="文本框 11"/>
          <p:cNvSpPr txBox="1"/>
          <p:nvPr/>
        </p:nvSpPr>
        <p:spPr>
          <a:xfrm>
            <a:off x="1044697" y="772105"/>
            <a:ext cx="1943616" cy="1753785"/>
          </a:xfrm>
          <a:prstGeom prst="rect">
            <a:avLst/>
          </a:prstGeom>
          <a:noFill/>
        </p:spPr>
        <p:txBody>
          <a:bodyPr wrap="square" lIns="0" rIns="0" rtlCol="0">
            <a:spAutoFit/>
          </a:bodyPr>
          <a:lstStyle/>
          <a:p>
            <a:pPr algn="just">
              <a:lnSpc>
                <a:spcPct val="150000"/>
              </a:lnSpc>
            </a:pPr>
            <a:r>
              <a:rPr lang="zh-CN" altLang="en-US" sz="1200" dirty="0">
                <a:latin typeface="+mn-ea"/>
              </a:rPr>
              <a:t>请在此添加正文请在此添加正文请在此添加正文请在此添加正文请在此添加正文请在此添加正文请在此添加正请在此添加正文请在此添加正文请在此添加正文</a:t>
            </a:r>
          </a:p>
        </p:txBody>
      </p:sp>
      <p:grpSp>
        <p:nvGrpSpPr>
          <p:cNvPr id="50" name="组合 49"/>
          <p:cNvGrpSpPr/>
          <p:nvPr/>
        </p:nvGrpSpPr>
        <p:grpSpPr>
          <a:xfrm flipH="1">
            <a:off x="6338770" y="4073580"/>
            <a:ext cx="263459" cy="274909"/>
            <a:chOff x="3561716" y="1094740"/>
            <a:chExt cx="36513" cy="38100"/>
          </a:xfrm>
        </p:grpSpPr>
        <p:sp>
          <p:nvSpPr>
            <p:cNvPr id="51" name="Line 181"/>
            <p:cNvSpPr>
              <a:spLocks noChangeShapeType="1"/>
            </p:cNvSpPr>
            <p:nvPr/>
          </p:nvSpPr>
          <p:spPr bwMode="auto">
            <a:xfrm flipV="1">
              <a:off x="3561716" y="1094740"/>
              <a:ext cx="36512" cy="36980"/>
            </a:xfrm>
            <a:prstGeom prst="line">
              <a:avLst/>
            </a:prstGeom>
            <a:noFill/>
            <a:ln w="12700"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12" tIns="45706" rIns="91412" bIns="45706" numCol="1" anchor="t" anchorCtr="0" compatLnSpc="1">
              <a:prstTxWarp prst="textNoShape">
                <a:avLst/>
              </a:prstTxWarp>
            </a:bodyPr>
            <a:lstStyle/>
            <a:p>
              <a:endParaRPr lang="zh-CN" altLang="en-US" sz="1200"/>
            </a:p>
          </p:txBody>
        </p:sp>
        <p:sp>
          <p:nvSpPr>
            <p:cNvPr id="52" name="Freeform 182"/>
            <p:cNvSpPr>
              <a:spLocks/>
            </p:cNvSpPr>
            <p:nvPr/>
          </p:nvSpPr>
          <p:spPr bwMode="auto">
            <a:xfrm>
              <a:off x="3561716" y="1094740"/>
              <a:ext cx="36513" cy="38100"/>
            </a:xfrm>
            <a:custGeom>
              <a:avLst/>
              <a:gdLst>
                <a:gd name="T0" fmla="*/ 0 w 23"/>
                <a:gd name="T1" fmla="*/ 0 h 24"/>
                <a:gd name="T2" fmla="*/ 23 w 23"/>
                <a:gd name="T3" fmla="*/ 0 h 24"/>
                <a:gd name="T4" fmla="*/ 23 w 23"/>
                <a:gd name="T5" fmla="*/ 24 h 24"/>
              </a:gdLst>
              <a:ahLst/>
              <a:cxnLst>
                <a:cxn ang="0">
                  <a:pos x="T0" y="T1"/>
                </a:cxn>
                <a:cxn ang="0">
                  <a:pos x="T2" y="T3"/>
                </a:cxn>
                <a:cxn ang="0">
                  <a:pos x="T4" y="T5"/>
                </a:cxn>
              </a:cxnLst>
              <a:rect l="0" t="0" r="r" b="b"/>
              <a:pathLst>
                <a:path w="23" h="24">
                  <a:moveTo>
                    <a:pt x="0" y="0"/>
                  </a:moveTo>
                  <a:lnTo>
                    <a:pt x="23" y="0"/>
                  </a:lnTo>
                  <a:lnTo>
                    <a:pt x="23" y="24"/>
                  </a:lnTo>
                </a:path>
              </a:pathLst>
            </a:custGeom>
            <a:noFill/>
            <a:ln w="12700" cap="flat">
              <a:solidFill>
                <a:schemeClr val="accent1"/>
              </a:solidFill>
              <a:prstDash val="solid"/>
              <a:bevel/>
              <a:headEnd/>
              <a:tailEnd/>
            </a:ln>
            <a:extLst>
              <a:ext uri="{909E8E84-426E-40DD-AFC4-6F175D3DCCD1}">
                <a14:hiddenFill xmlns:a14="http://schemas.microsoft.com/office/drawing/2010/main">
                  <a:solidFill>
                    <a:srgbClr val="FFFFFF"/>
                  </a:solidFill>
                </a14:hiddenFill>
              </a:ext>
            </a:extLst>
          </p:spPr>
          <p:txBody>
            <a:bodyPr vert="horz" wrap="square" lIns="91412" tIns="45706" rIns="91412" bIns="45706" numCol="1" anchor="t" anchorCtr="0" compatLnSpc="1">
              <a:prstTxWarp prst="textNoShape">
                <a:avLst/>
              </a:prstTxWarp>
            </a:bodyPr>
            <a:lstStyle/>
            <a:p>
              <a:endParaRPr lang="zh-CN" altLang="en-US" sz="1200"/>
            </a:p>
          </p:txBody>
        </p:sp>
      </p:grpSp>
      <p:sp>
        <p:nvSpPr>
          <p:cNvPr id="53" name="文本框 15"/>
          <p:cNvSpPr txBox="1"/>
          <p:nvPr/>
        </p:nvSpPr>
        <p:spPr>
          <a:xfrm>
            <a:off x="6969081" y="3952250"/>
            <a:ext cx="1544482" cy="923045"/>
          </a:xfrm>
          <a:prstGeom prst="rect">
            <a:avLst/>
          </a:prstGeom>
          <a:noFill/>
        </p:spPr>
        <p:txBody>
          <a:bodyPr wrap="square" lIns="0" rIns="0" rtlCol="0">
            <a:spAutoFit/>
          </a:bodyPr>
          <a:lstStyle/>
          <a:p>
            <a:pPr algn="just">
              <a:lnSpc>
                <a:spcPct val="150000"/>
              </a:lnSpc>
            </a:pPr>
            <a:r>
              <a:rPr lang="zh-CN" altLang="en-US" sz="1200" dirty="0">
                <a:latin typeface="+mn-ea"/>
              </a:rPr>
              <a:t>请在此添加正文请在此添加正文请在此添加正文请在此添加正文</a:t>
            </a:r>
          </a:p>
        </p:txBody>
      </p:sp>
      <p:grpSp>
        <p:nvGrpSpPr>
          <p:cNvPr id="54" name="组合 53"/>
          <p:cNvGrpSpPr/>
          <p:nvPr/>
        </p:nvGrpSpPr>
        <p:grpSpPr>
          <a:xfrm>
            <a:off x="371867" y="788914"/>
            <a:ext cx="506017" cy="506017"/>
            <a:chOff x="1219200" y="952501"/>
            <a:chExt cx="720000" cy="720000"/>
          </a:xfrm>
        </p:grpSpPr>
        <p:sp>
          <p:nvSpPr>
            <p:cNvPr id="55" name="Freeform 77"/>
            <p:cNvSpPr>
              <a:spLocks noEditPoints="1"/>
            </p:cNvSpPr>
            <p:nvPr/>
          </p:nvSpPr>
          <p:spPr bwMode="auto">
            <a:xfrm>
              <a:off x="1346023" y="1110945"/>
              <a:ext cx="487109" cy="334145"/>
            </a:xfrm>
            <a:custGeom>
              <a:avLst/>
              <a:gdLst>
                <a:gd name="T0" fmla="*/ 340 w 413"/>
                <a:gd name="T1" fmla="*/ 283 h 283"/>
                <a:gd name="T2" fmla="*/ 73 w 413"/>
                <a:gd name="T3" fmla="*/ 283 h 283"/>
                <a:gd name="T4" fmla="*/ 72 w 413"/>
                <a:gd name="T5" fmla="*/ 283 h 283"/>
                <a:gd name="T6" fmla="*/ 0 w 413"/>
                <a:gd name="T7" fmla="*/ 209 h 283"/>
                <a:gd name="T8" fmla="*/ 70 w 413"/>
                <a:gd name="T9" fmla="*/ 135 h 283"/>
                <a:gd name="T10" fmla="*/ 66 w 413"/>
                <a:gd name="T11" fmla="*/ 107 h 283"/>
                <a:gd name="T12" fmla="*/ 173 w 413"/>
                <a:gd name="T13" fmla="*/ 0 h 283"/>
                <a:gd name="T14" fmla="*/ 273 w 413"/>
                <a:gd name="T15" fmla="*/ 69 h 283"/>
                <a:gd name="T16" fmla="*/ 273 w 413"/>
                <a:gd name="T17" fmla="*/ 69 h 283"/>
                <a:gd name="T18" fmla="*/ 346 w 413"/>
                <a:gd name="T19" fmla="*/ 135 h 283"/>
                <a:gd name="T20" fmla="*/ 413 w 413"/>
                <a:gd name="T21" fmla="*/ 209 h 283"/>
                <a:gd name="T22" fmla="*/ 341 w 413"/>
                <a:gd name="T23" fmla="*/ 283 h 283"/>
                <a:gd name="T24" fmla="*/ 340 w 413"/>
                <a:gd name="T25" fmla="*/ 283 h 283"/>
                <a:gd name="T26" fmla="*/ 73 w 413"/>
                <a:gd name="T27" fmla="*/ 268 h 283"/>
                <a:gd name="T28" fmla="*/ 339 w 413"/>
                <a:gd name="T29" fmla="*/ 268 h 283"/>
                <a:gd name="T30" fmla="*/ 340 w 413"/>
                <a:gd name="T31" fmla="*/ 268 h 283"/>
                <a:gd name="T32" fmla="*/ 398 w 413"/>
                <a:gd name="T33" fmla="*/ 209 h 283"/>
                <a:gd name="T34" fmla="*/ 339 w 413"/>
                <a:gd name="T35" fmla="*/ 150 h 283"/>
                <a:gd name="T36" fmla="*/ 332 w 413"/>
                <a:gd name="T37" fmla="*/ 142 h 283"/>
                <a:gd name="T38" fmla="*/ 273 w 413"/>
                <a:gd name="T39" fmla="*/ 83 h 283"/>
                <a:gd name="T40" fmla="*/ 268 w 413"/>
                <a:gd name="T41" fmla="*/ 84 h 283"/>
                <a:gd name="T42" fmla="*/ 261 w 413"/>
                <a:gd name="T43" fmla="*/ 79 h 283"/>
                <a:gd name="T44" fmla="*/ 173 w 413"/>
                <a:gd name="T45" fmla="*/ 15 h 283"/>
                <a:gd name="T46" fmla="*/ 81 w 413"/>
                <a:gd name="T47" fmla="*/ 107 h 283"/>
                <a:gd name="T48" fmla="*/ 87 w 413"/>
                <a:gd name="T49" fmla="*/ 140 h 283"/>
                <a:gd name="T50" fmla="*/ 86 w 413"/>
                <a:gd name="T51" fmla="*/ 147 h 283"/>
                <a:gd name="T52" fmla="*/ 79 w 413"/>
                <a:gd name="T53" fmla="*/ 150 h 283"/>
                <a:gd name="T54" fmla="*/ 73 w 413"/>
                <a:gd name="T55" fmla="*/ 150 h 283"/>
                <a:gd name="T56" fmla="*/ 14 w 413"/>
                <a:gd name="T57" fmla="*/ 209 h 283"/>
                <a:gd name="T58" fmla="*/ 73 w 413"/>
                <a:gd name="T59" fmla="*/ 268 h 283"/>
                <a:gd name="T60" fmla="*/ 73 w 413"/>
                <a:gd name="T61" fmla="*/ 26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accent2"/>
            </a:solidFill>
            <a:ln>
              <a:noFill/>
            </a:ln>
          </p:spPr>
          <p:txBody>
            <a:bodyPr vert="horz" wrap="square" lIns="68550" tIns="34275" rIns="68550" bIns="34275" numCol="1" anchor="t" anchorCtr="0" compatLnSpc="1">
              <a:prstTxWarp prst="textNoShape">
                <a:avLst/>
              </a:prstTxWarp>
            </a:bodyPr>
            <a:lstStyle/>
            <a:p>
              <a:endParaRPr lang="en-US" sz="1200"/>
            </a:p>
          </p:txBody>
        </p:sp>
        <p:sp>
          <p:nvSpPr>
            <p:cNvPr id="56" name="椭圆 55"/>
            <p:cNvSpPr/>
            <p:nvPr/>
          </p:nvSpPr>
          <p:spPr>
            <a:xfrm>
              <a:off x="1219200" y="952501"/>
              <a:ext cx="720000" cy="720000"/>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spTree>
    <p:extLst>
      <p:ext uri="{BB962C8B-B14F-4D97-AF65-F5344CB8AC3E}">
        <p14:creationId xmlns:p14="http://schemas.microsoft.com/office/powerpoint/2010/main" val="3657363269"/>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0-#ppt_w/2"/>
                                          </p:val>
                                        </p:tav>
                                        <p:tav tm="100000">
                                          <p:val>
                                            <p:strVal val="#ppt_x"/>
                                          </p:val>
                                        </p:tav>
                                      </p:tavLst>
                                    </p:anim>
                                    <p:anim calcmode="lin" valueType="num">
                                      <p:cBhvr additive="base">
                                        <p:cTn id="8" dur="25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nodeType="afterEffect">
                                  <p:stCondLst>
                                    <p:cond delay="0"/>
                                  </p:stCondLst>
                                  <p:childTnLst>
                                    <p:set>
                                      <p:cBhvr>
                                        <p:cTn id="11" dur="1" fill="hold">
                                          <p:stCondLst>
                                            <p:cond delay="0"/>
                                          </p:stCondLst>
                                        </p:cTn>
                                        <p:tgtEl>
                                          <p:spTgt spid="54"/>
                                        </p:tgtEl>
                                        <p:attrNameLst>
                                          <p:attrName>style.visibility</p:attrName>
                                        </p:attrNameLst>
                                      </p:cBhvr>
                                      <p:to>
                                        <p:strVal val="visible"/>
                                      </p:to>
                                    </p:set>
                                    <p:anim calcmode="lin" valueType="num">
                                      <p:cBhvr additive="base">
                                        <p:cTn id="12" dur="500" fill="hold"/>
                                        <p:tgtEl>
                                          <p:spTgt spid="54"/>
                                        </p:tgtEl>
                                        <p:attrNameLst>
                                          <p:attrName>ppt_x</p:attrName>
                                        </p:attrNameLst>
                                      </p:cBhvr>
                                      <p:tavLst>
                                        <p:tav tm="0">
                                          <p:val>
                                            <p:strVal val="0-#ppt_w/2"/>
                                          </p:val>
                                        </p:tav>
                                        <p:tav tm="100000">
                                          <p:val>
                                            <p:strVal val="#ppt_x"/>
                                          </p:val>
                                        </p:tav>
                                      </p:tavLst>
                                    </p:anim>
                                    <p:anim calcmode="lin" valueType="num">
                                      <p:cBhvr additive="base">
                                        <p:cTn id="13" dur="500" fill="hold"/>
                                        <p:tgtEl>
                                          <p:spTgt spid="54"/>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fill="hold"/>
                                        <p:tgtEl>
                                          <p:spTgt spid="49"/>
                                        </p:tgtEl>
                                        <p:attrNameLst>
                                          <p:attrName>ppt_x</p:attrName>
                                        </p:attrNameLst>
                                      </p:cBhvr>
                                      <p:tavLst>
                                        <p:tav tm="0">
                                          <p:val>
                                            <p:strVal val="0-#ppt_w/2"/>
                                          </p:val>
                                        </p:tav>
                                        <p:tav tm="100000">
                                          <p:val>
                                            <p:strVal val="#ppt_x"/>
                                          </p:val>
                                        </p:tav>
                                      </p:tavLst>
                                    </p:anim>
                                    <p:anim calcmode="lin" valueType="num">
                                      <p:cBhvr additive="base">
                                        <p:cTn id="17" dur="500" fill="hold"/>
                                        <p:tgtEl>
                                          <p:spTgt spid="49"/>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42" presetClass="entr" presetSubtype="0"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fade">
                                      <p:cBhvr>
                                        <p:cTn id="21" dur="1000"/>
                                        <p:tgtEl>
                                          <p:spTgt spid="33"/>
                                        </p:tgtEl>
                                      </p:cBhvr>
                                    </p:animEffect>
                                    <p:anim calcmode="lin" valueType="num">
                                      <p:cBhvr>
                                        <p:cTn id="22" dur="1000" fill="hold"/>
                                        <p:tgtEl>
                                          <p:spTgt spid="33"/>
                                        </p:tgtEl>
                                        <p:attrNameLst>
                                          <p:attrName>ppt_x</p:attrName>
                                        </p:attrNameLst>
                                      </p:cBhvr>
                                      <p:tavLst>
                                        <p:tav tm="0">
                                          <p:val>
                                            <p:strVal val="#ppt_x"/>
                                          </p:val>
                                        </p:tav>
                                        <p:tav tm="100000">
                                          <p:val>
                                            <p:strVal val="#ppt_x"/>
                                          </p:val>
                                        </p:tav>
                                      </p:tavLst>
                                    </p:anim>
                                    <p:anim calcmode="lin" valueType="num">
                                      <p:cBhvr>
                                        <p:cTn id="23" dur="1000" fill="hold"/>
                                        <p:tgtEl>
                                          <p:spTgt spid="33"/>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fade">
                                      <p:cBhvr>
                                        <p:cTn id="26" dur="1000"/>
                                        <p:tgtEl>
                                          <p:spTgt spid="44"/>
                                        </p:tgtEl>
                                      </p:cBhvr>
                                    </p:animEffect>
                                    <p:anim calcmode="lin" valueType="num">
                                      <p:cBhvr>
                                        <p:cTn id="27" dur="1000" fill="hold"/>
                                        <p:tgtEl>
                                          <p:spTgt spid="44"/>
                                        </p:tgtEl>
                                        <p:attrNameLst>
                                          <p:attrName>ppt_x</p:attrName>
                                        </p:attrNameLst>
                                      </p:cBhvr>
                                      <p:tavLst>
                                        <p:tav tm="0">
                                          <p:val>
                                            <p:strVal val="#ppt_x"/>
                                          </p:val>
                                        </p:tav>
                                        <p:tav tm="100000">
                                          <p:val>
                                            <p:strVal val="#ppt_x"/>
                                          </p:val>
                                        </p:tav>
                                      </p:tavLst>
                                    </p:anim>
                                    <p:anim calcmode="lin" valueType="num">
                                      <p:cBhvr>
                                        <p:cTn id="28" dur="1000" fill="hold"/>
                                        <p:tgtEl>
                                          <p:spTgt spid="44"/>
                                        </p:tgtEl>
                                        <p:attrNameLst>
                                          <p:attrName>ppt_y</p:attrName>
                                        </p:attrNameLst>
                                      </p:cBhvr>
                                      <p:tavLst>
                                        <p:tav tm="0">
                                          <p:val>
                                            <p:strVal val="#ppt_y+.1"/>
                                          </p:val>
                                        </p:tav>
                                        <p:tav tm="100000">
                                          <p:val>
                                            <p:strVal val="#ppt_y"/>
                                          </p:val>
                                        </p:tav>
                                      </p:tavLst>
                                    </p:anim>
                                  </p:childTnLst>
                                </p:cTn>
                              </p:par>
                            </p:childTnLst>
                          </p:cTn>
                        </p:par>
                        <p:par>
                          <p:cTn id="29" fill="hold">
                            <p:stCondLst>
                              <p:cond delay="1750"/>
                            </p:stCondLst>
                            <p:childTnLst>
                              <p:par>
                                <p:cTn id="30" presetID="22" presetClass="entr" presetSubtype="4"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down)">
                                      <p:cBhvr>
                                        <p:cTn id="32" dur="500"/>
                                        <p:tgtEl>
                                          <p:spTgt spid="42"/>
                                        </p:tgtEl>
                                      </p:cBhvr>
                                    </p:animEffect>
                                  </p:childTnLst>
                                </p:cTn>
                              </p:par>
                            </p:childTnLst>
                          </p:cTn>
                        </p:par>
                        <p:par>
                          <p:cTn id="33" fill="hold">
                            <p:stCondLst>
                              <p:cond delay="2250"/>
                            </p:stCondLst>
                            <p:childTnLst>
                              <p:par>
                                <p:cTn id="34" presetID="42" presetClass="entr" presetSubtype="0" fill="hold" nodeType="after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1000"/>
                                        <p:tgtEl>
                                          <p:spTgt spid="43"/>
                                        </p:tgtEl>
                                      </p:cBhvr>
                                    </p:animEffect>
                                    <p:anim calcmode="lin" valueType="num">
                                      <p:cBhvr>
                                        <p:cTn id="37" dur="1000" fill="hold"/>
                                        <p:tgtEl>
                                          <p:spTgt spid="43"/>
                                        </p:tgtEl>
                                        <p:attrNameLst>
                                          <p:attrName>ppt_x</p:attrName>
                                        </p:attrNameLst>
                                      </p:cBhvr>
                                      <p:tavLst>
                                        <p:tav tm="0">
                                          <p:val>
                                            <p:strVal val="#ppt_x"/>
                                          </p:val>
                                        </p:tav>
                                        <p:tav tm="100000">
                                          <p:val>
                                            <p:strVal val="#ppt_x"/>
                                          </p:val>
                                        </p:tav>
                                      </p:tavLst>
                                    </p:anim>
                                    <p:anim calcmode="lin" valueType="num">
                                      <p:cBhvr>
                                        <p:cTn id="38" dur="1000" fill="hold"/>
                                        <p:tgtEl>
                                          <p:spTgt spid="43"/>
                                        </p:tgtEl>
                                        <p:attrNameLst>
                                          <p:attrName>ppt_y</p:attrName>
                                        </p:attrNameLst>
                                      </p:cBhvr>
                                      <p:tavLst>
                                        <p:tav tm="0">
                                          <p:val>
                                            <p:strVal val="#ppt_y+.1"/>
                                          </p:val>
                                        </p:tav>
                                        <p:tav tm="100000">
                                          <p:val>
                                            <p:strVal val="#ppt_y"/>
                                          </p:val>
                                        </p:tav>
                                      </p:tavLst>
                                    </p:anim>
                                  </p:childTnLst>
                                </p:cTn>
                              </p:par>
                            </p:childTnLst>
                          </p:cTn>
                        </p:par>
                        <p:par>
                          <p:cTn id="39" fill="hold">
                            <p:stCondLst>
                              <p:cond delay="3250"/>
                            </p:stCondLst>
                            <p:childTnLst>
                              <p:par>
                                <p:cTn id="40" presetID="42" presetClass="entr" presetSubtype="0" fill="hold" nodeType="after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fade">
                                      <p:cBhvr>
                                        <p:cTn id="42" dur="1000"/>
                                        <p:tgtEl>
                                          <p:spTgt spid="45"/>
                                        </p:tgtEl>
                                      </p:cBhvr>
                                    </p:animEffect>
                                    <p:anim calcmode="lin" valueType="num">
                                      <p:cBhvr>
                                        <p:cTn id="43" dur="1000" fill="hold"/>
                                        <p:tgtEl>
                                          <p:spTgt spid="45"/>
                                        </p:tgtEl>
                                        <p:attrNameLst>
                                          <p:attrName>ppt_x</p:attrName>
                                        </p:attrNameLst>
                                      </p:cBhvr>
                                      <p:tavLst>
                                        <p:tav tm="0">
                                          <p:val>
                                            <p:strVal val="#ppt_x"/>
                                          </p:val>
                                        </p:tav>
                                        <p:tav tm="100000">
                                          <p:val>
                                            <p:strVal val="#ppt_x"/>
                                          </p:val>
                                        </p:tav>
                                      </p:tavLst>
                                    </p:anim>
                                    <p:anim calcmode="lin" valueType="num">
                                      <p:cBhvr>
                                        <p:cTn id="44" dur="1000" fill="hold"/>
                                        <p:tgtEl>
                                          <p:spTgt spid="4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fade">
                                      <p:cBhvr>
                                        <p:cTn id="47" dur="1000"/>
                                        <p:tgtEl>
                                          <p:spTgt spid="48"/>
                                        </p:tgtEl>
                                      </p:cBhvr>
                                    </p:animEffect>
                                    <p:anim calcmode="lin" valueType="num">
                                      <p:cBhvr>
                                        <p:cTn id="48" dur="1000" fill="hold"/>
                                        <p:tgtEl>
                                          <p:spTgt spid="48"/>
                                        </p:tgtEl>
                                        <p:attrNameLst>
                                          <p:attrName>ppt_x</p:attrName>
                                        </p:attrNameLst>
                                      </p:cBhvr>
                                      <p:tavLst>
                                        <p:tav tm="0">
                                          <p:val>
                                            <p:strVal val="#ppt_x"/>
                                          </p:val>
                                        </p:tav>
                                        <p:tav tm="100000">
                                          <p:val>
                                            <p:strVal val="#ppt_x"/>
                                          </p:val>
                                        </p:tav>
                                      </p:tavLst>
                                    </p:anim>
                                    <p:anim calcmode="lin" valueType="num">
                                      <p:cBhvr>
                                        <p:cTn id="49" dur="1000" fill="hold"/>
                                        <p:tgtEl>
                                          <p:spTgt spid="48"/>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1000"/>
                                        <p:tgtEl>
                                          <p:spTgt spid="50"/>
                                        </p:tgtEl>
                                      </p:cBhvr>
                                    </p:animEffect>
                                    <p:anim calcmode="lin" valueType="num">
                                      <p:cBhvr>
                                        <p:cTn id="53" dur="1000" fill="hold"/>
                                        <p:tgtEl>
                                          <p:spTgt spid="50"/>
                                        </p:tgtEl>
                                        <p:attrNameLst>
                                          <p:attrName>ppt_x</p:attrName>
                                        </p:attrNameLst>
                                      </p:cBhvr>
                                      <p:tavLst>
                                        <p:tav tm="0">
                                          <p:val>
                                            <p:strVal val="#ppt_x"/>
                                          </p:val>
                                        </p:tav>
                                        <p:tav tm="100000">
                                          <p:val>
                                            <p:strVal val="#ppt_x"/>
                                          </p:val>
                                        </p:tav>
                                      </p:tavLst>
                                    </p:anim>
                                    <p:anim calcmode="lin" valueType="num">
                                      <p:cBhvr>
                                        <p:cTn id="54" dur="1000" fill="hold"/>
                                        <p:tgtEl>
                                          <p:spTgt spid="5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fade">
                                      <p:cBhvr>
                                        <p:cTn id="57" dur="1000"/>
                                        <p:tgtEl>
                                          <p:spTgt spid="53"/>
                                        </p:tgtEl>
                                      </p:cBhvr>
                                    </p:animEffect>
                                    <p:anim calcmode="lin" valueType="num">
                                      <p:cBhvr>
                                        <p:cTn id="58" dur="1000" fill="hold"/>
                                        <p:tgtEl>
                                          <p:spTgt spid="53"/>
                                        </p:tgtEl>
                                        <p:attrNameLst>
                                          <p:attrName>ppt_x</p:attrName>
                                        </p:attrNameLst>
                                      </p:cBhvr>
                                      <p:tavLst>
                                        <p:tav tm="0">
                                          <p:val>
                                            <p:strVal val="#ppt_x"/>
                                          </p:val>
                                        </p:tav>
                                        <p:tav tm="100000">
                                          <p:val>
                                            <p:strVal val="#ppt_x"/>
                                          </p:val>
                                        </p:tav>
                                      </p:tavLst>
                                    </p:anim>
                                    <p:anim calcmode="lin" valueType="num">
                                      <p:cBhvr>
                                        <p:cTn id="59"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8" grpId="0"/>
      <p:bldP spid="49" grpId="0"/>
      <p:bldP spid="5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849660" y="692141"/>
            <a:ext cx="2977280" cy="3259344"/>
          </a:xfrm>
          <a:prstGeom prst="rect">
            <a:avLst/>
          </a:prstGeom>
        </p:spPr>
      </p:pic>
      <p:pic>
        <p:nvPicPr>
          <p:cNvPr id="4" name="图片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788332" y="921946"/>
            <a:ext cx="2457573" cy="3823959"/>
          </a:xfrm>
          <a:prstGeom prst="rect">
            <a:avLst/>
          </a:prstGeom>
        </p:spPr>
      </p:pic>
      <p:pic>
        <p:nvPicPr>
          <p:cNvPr id="6" name="图片 5"/>
          <p:cNvPicPr>
            <a:picLocks noChangeAspect="1"/>
          </p:cNvPicPr>
          <p:nvPr/>
        </p:nvPicPr>
        <p:blipFill rotWithShape="1">
          <a:blip r:embed="rId5" cstate="screen">
            <a:extLst>
              <a:ext uri="{28A0092B-C50C-407E-A947-70E740481C1C}">
                <a14:useLocalDpi xmlns:a14="http://schemas.microsoft.com/office/drawing/2010/main"/>
              </a:ext>
            </a:extLst>
          </a:blip>
          <a:srcRect r="-7591"/>
          <a:stretch/>
        </p:blipFill>
        <p:spPr>
          <a:xfrm>
            <a:off x="323528" y="194860"/>
            <a:ext cx="702849" cy="727086"/>
          </a:xfrm>
          <a:prstGeom prst="rect">
            <a:avLst/>
          </a:prstGeom>
        </p:spPr>
      </p:pic>
      <p:sp>
        <p:nvSpPr>
          <p:cNvPr id="18" name="TextBox 17"/>
          <p:cNvSpPr txBox="1"/>
          <p:nvPr/>
        </p:nvSpPr>
        <p:spPr>
          <a:xfrm>
            <a:off x="674952" y="1420125"/>
            <a:ext cx="2954655" cy="923330"/>
          </a:xfrm>
          <a:prstGeom prst="rect">
            <a:avLst/>
          </a:prstGeom>
          <a:noFill/>
        </p:spPr>
        <p:txBody>
          <a:bodyPr wrap="none" rtlCol="0">
            <a:spAutoFit/>
          </a:bodyPr>
          <a:lstStyle/>
          <a:p>
            <a:r>
              <a:rPr lang="zh-CN" altLang="en-US" sz="5400" b="1" dirty="0" smtClean="0">
                <a:solidFill>
                  <a:srgbClr val="4D4D4D"/>
                </a:solidFill>
                <a:latin typeface="微软雅黑" pitchFamily="34" charset="-122"/>
                <a:ea typeface="微软雅黑" pitchFamily="34" charset="-122"/>
              </a:rPr>
              <a:t>谢谢收看</a:t>
            </a:r>
            <a:endParaRPr lang="zh-CN" altLang="en-US" sz="5400" b="1" dirty="0">
              <a:solidFill>
                <a:srgbClr val="4D4D4D"/>
              </a:solidFill>
              <a:latin typeface="微软雅黑" pitchFamily="34" charset="-122"/>
              <a:ea typeface="微软雅黑" pitchFamily="34" charset="-122"/>
            </a:endParaRPr>
          </a:p>
        </p:txBody>
      </p:sp>
      <p:sp>
        <p:nvSpPr>
          <p:cNvPr id="9" name="矩形 8"/>
          <p:cNvSpPr/>
          <p:nvPr/>
        </p:nvSpPr>
        <p:spPr>
          <a:xfrm>
            <a:off x="6372200" y="1633456"/>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extLst>
      <p:ext uri="{BB962C8B-B14F-4D97-AF65-F5344CB8AC3E}">
        <p14:creationId xmlns:p14="http://schemas.microsoft.com/office/powerpoint/2010/main" val="3567902595"/>
      </p:ext>
    </p:extLst>
  </p:cSld>
  <p:clrMapOvr>
    <a:masterClrMapping/>
  </p:clrMapOvr>
  <mc:AlternateContent xmlns:mc="http://schemas.openxmlformats.org/markup-compatibility/2006" xmlns:p14="http://schemas.microsoft.com/office/powerpoint/2010/main">
    <mc:Choice Requires="p14">
      <p:transition spd="slow" p14:dur="4000" advTm="8629">
        <p14:vortex dir="r"/>
      </p:transition>
    </mc:Choice>
    <mc:Fallback xmlns="">
      <p:transition spd="slow" advTm="86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1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childTnLst>
                          </p:cTn>
                        </p:par>
                        <p:par>
                          <p:cTn id="15" fill="hold">
                            <p:stCondLst>
                              <p:cond delay="1000"/>
                            </p:stCondLst>
                            <p:childTnLst>
                              <p:par>
                                <p:cTn id="16" presetID="21" presetClass="entr" presetSubtype="1"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1)">
                                      <p:cBhvr>
                                        <p:cTn id="18" dur="1000"/>
                                        <p:tgtEl>
                                          <p:spTgt spid="6"/>
                                        </p:tgtEl>
                                      </p:cBhvr>
                                    </p:animEffect>
                                  </p:childTnLst>
                                </p:cTn>
                              </p:par>
                            </p:childTnLst>
                          </p:cTn>
                        </p:par>
                        <p:par>
                          <p:cTn id="19" fill="hold">
                            <p:stCondLst>
                              <p:cond delay="2000"/>
                            </p:stCondLst>
                            <p:childTnLst>
                              <p:par>
                                <p:cTn id="20" presetID="26" presetClass="emph" presetSubtype="0" fill="hold" nodeType="afterEffect">
                                  <p:stCondLst>
                                    <p:cond delay="0"/>
                                  </p:stCondLst>
                                  <p:childTnLst>
                                    <p:animEffect transition="out" filter="fade">
                                      <p:cBhvr>
                                        <p:cTn id="21" dur="500" tmFilter="0, 0; .2, .5; .8, .5; 1, 0"/>
                                        <p:tgtEl>
                                          <p:spTgt spid="6"/>
                                        </p:tgtEl>
                                      </p:cBhvr>
                                    </p:animEffect>
                                    <p:animScale>
                                      <p:cBhvr>
                                        <p:cTn id="22" dur="250" autoRev="1" fill="hold"/>
                                        <p:tgtEl>
                                          <p:spTgt spid="6"/>
                                        </p:tgtEl>
                                      </p:cBhvr>
                                      <p:by x="105000" y="105000"/>
                                    </p:animScale>
                                  </p:childTnLst>
                                </p:cTn>
                              </p:par>
                            </p:childTnLst>
                          </p:cTn>
                        </p:par>
                        <p:par>
                          <p:cTn id="23" fill="hold">
                            <p:stCondLst>
                              <p:cond delay="25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8"/>
                                        </p:tgtEl>
                                        <p:attrNameLst>
                                          <p:attrName>style.visibility</p:attrName>
                                        </p:attrNameLst>
                                      </p:cBhvr>
                                      <p:to>
                                        <p:strVal val="visible"/>
                                      </p:to>
                                    </p:set>
                                    <p:anim calcmode="lin" valueType="num">
                                      <p:cBhvr>
                                        <p:cTn id="2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8"/>
                                        </p:tgtEl>
                                        <p:attrNameLst>
                                          <p:attrName>ppt_y</p:attrName>
                                        </p:attrNameLst>
                                      </p:cBhvr>
                                      <p:tavLst>
                                        <p:tav tm="0">
                                          <p:val>
                                            <p:strVal val="#ppt_y"/>
                                          </p:val>
                                        </p:tav>
                                        <p:tav tm="100000">
                                          <p:val>
                                            <p:strVal val="#ppt_y"/>
                                          </p:val>
                                        </p:tav>
                                      </p:tavLst>
                                    </p:anim>
                                    <p:anim calcmode="lin" valueType="num">
                                      <p:cBhvr>
                                        <p:cTn id="2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extLst mod="1">
    <p:ext uri="{E180D4A7-C9FB-4DFB-919C-405C955672EB}">
      <p14:showEvtLst xmlns:p14="http://schemas.microsoft.com/office/powerpoint/2010/main">
        <p14:playEvt time="0" objId="52"/>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新员工入职培训"/>
</p:tagLst>
</file>

<file path=ppt/theme/theme1.xml><?xml version="1.0" encoding="utf-8"?>
<a:theme xmlns:a="http://schemas.openxmlformats.org/drawingml/2006/main" name="第一PPT，www.1ppt.com">
  <a:themeElements>
    <a:clrScheme name="5培训">
      <a:dk1>
        <a:sysClr val="windowText" lastClr="000000"/>
      </a:dk1>
      <a:lt1>
        <a:sysClr val="window" lastClr="FFFFFF"/>
      </a:lt1>
      <a:dk2>
        <a:srgbClr val="1F497D"/>
      </a:dk2>
      <a:lt2>
        <a:srgbClr val="EEECE1"/>
      </a:lt2>
      <a:accent1>
        <a:srgbClr val="055586"/>
      </a:accent1>
      <a:accent2>
        <a:srgbClr val="E2604A"/>
      </a:accent2>
      <a:accent3>
        <a:srgbClr val="F7962B"/>
      </a:accent3>
      <a:accent4>
        <a:srgbClr val="64D0DA"/>
      </a:accent4>
      <a:accent5>
        <a:srgbClr val="DF2938"/>
      </a:accent5>
      <a:accent6>
        <a:srgbClr val="38384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TotalTime>
  <Words>1583</Words>
  <Application>Microsoft Office PowerPoint</Application>
  <PresentationFormat>全屏显示(16:9)</PresentationFormat>
  <Paragraphs>231</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华文细黑</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新员工入职培训</dc:title>
  <dc:creator>第一PPT模板网：www.1ppt.com</dc:creator>
  <cp:keywords>第一PPT模板网：www.1ppt.com</cp:keywords>
  <cp:lastModifiedBy>faith123</cp:lastModifiedBy>
  <cp:revision>44</cp:revision>
  <dcterms:created xsi:type="dcterms:W3CDTF">2016-04-22T01:06:54Z</dcterms:created>
  <dcterms:modified xsi:type="dcterms:W3CDTF">2019-09-03T02:19:39Z</dcterms:modified>
</cp:coreProperties>
</file>