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98408448"/>
        <c:axId val="-98413888"/>
      </c:barChart>
      <c:catAx>
        <c:axId val="-98408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98413888"/>
        <c:crosses val="autoZero"/>
        <c:auto val="1"/>
        <c:lblAlgn val="ctr"/>
        <c:lblOffset val="100"/>
        <c:noMultiLvlLbl val="0"/>
      </c:catAx>
      <c:valAx>
        <c:axId val="-984138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9840844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2019/8/31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419600" y="940460"/>
            <a:ext cx="7772400" cy="5917540"/>
          </a:xfrm>
          <a:prstGeom prst="rect">
            <a:avLst/>
          </a:prstGeom>
        </p:spPr>
      </p:pic>
    </p:spTree>
    <p:extLst>
      <p:ext uri="{BB962C8B-B14F-4D97-AF65-F5344CB8AC3E}">
        <p14:creationId xmlns:p14="http://schemas.microsoft.com/office/powerpoint/2010/main" val="291355650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0" y="188415"/>
            <a:ext cx="4463844" cy="6669586"/>
          </a:xfrm>
          <a:prstGeom prst="rect">
            <a:avLst/>
          </a:prstGeom>
        </p:spPr>
      </p:pic>
    </p:spTree>
    <p:extLst>
      <p:ext uri="{BB962C8B-B14F-4D97-AF65-F5344CB8AC3E}">
        <p14:creationId xmlns:p14="http://schemas.microsoft.com/office/powerpoint/2010/main" val="56560689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sp>
        <p:nvSpPr>
          <p:cNvPr id="5" name="矩形 4"/>
          <p:cNvSpPr/>
          <p:nvPr userDrawn="1"/>
        </p:nvSpPr>
        <p:spPr>
          <a:xfrm>
            <a:off x="11103950" y="368354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www.1ppt.com/moban/     </a:t>
            </a:r>
            <a:r>
              <a:rPr kumimoji="0" lang="zh-CN" altLang="en-US" sz="100" b="0" i="0" u="none" strike="noStrike" kern="0" cap="none" spc="0" normalizeH="0" baseline="0" noProof="0" dirty="0">
                <a:ln>
                  <a:noFill/>
                </a:ln>
                <a:solidFill>
                  <a:srgbClr val="FFFFFF"/>
                </a:solidFill>
                <a:effectLst/>
                <a:uLnTx/>
                <a:uFillTx/>
                <a:latin typeface="Calibri"/>
                <a:ea typeface="宋体"/>
              </a:rPr>
              <a:t>行业</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节日</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模板：</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www.1ppt.com/jieri/           PPT</a:t>
            </a:r>
            <a:r>
              <a:rPr kumimoji="0" lang="zh-CN" altLang="en-US" sz="100" b="0" i="0" u="none" strike="noStrike" kern="0" cap="none" spc="0" normalizeH="0" baseline="0" noProof="0" dirty="0">
                <a:ln>
                  <a:noFill/>
                </a:ln>
                <a:solidFill>
                  <a:srgbClr val="FFFFFF"/>
                </a:solidFill>
                <a:effectLst/>
                <a:uLnTx/>
                <a:uFillTx/>
                <a:latin typeface="Calibri"/>
                <a:ea typeface="宋体"/>
              </a:rPr>
              <a:t>素材下载：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背景图片：</a:t>
            </a:r>
            <a:r>
              <a:rPr kumimoji="0" lang="en-US" altLang="zh-CN" sz="100" b="0" i="0" u="none" strike="noStrike" kern="0" cap="none" spc="0" normalizeH="0" baseline="0" noProof="0" dirty="0">
                <a:ln>
                  <a:noFill/>
                </a:ln>
                <a:solidFill>
                  <a:srgbClr val="FFFFFF"/>
                </a:solidFill>
                <a:effectLst/>
                <a:uLnTx/>
                <a:uFillTx/>
                <a:latin typeface="Calibri"/>
                <a:ea typeface="宋体"/>
              </a:rPr>
              <a:t>www.1ppt.com/beijing/      PPT</a:t>
            </a:r>
            <a:r>
              <a:rPr kumimoji="0" lang="zh-CN" altLang="en-US" sz="100" b="0" i="0" u="none" strike="noStrike" kern="0" cap="none" spc="0" normalizeH="0" baseline="0" noProof="0" dirty="0">
                <a:ln>
                  <a:noFill/>
                </a:ln>
                <a:solidFill>
                  <a:srgbClr val="FFFFFF"/>
                </a:solidFill>
                <a:effectLst/>
                <a:uLnTx/>
                <a:uFillTx/>
                <a:latin typeface="Calibri"/>
                <a:ea typeface="宋体"/>
              </a:rPr>
              <a:t>图表下载：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优秀</a:t>
            </a:r>
            <a:r>
              <a:rPr kumimoji="0" lang="en-US" altLang="zh-CN" sz="100" b="0" i="0" u="none" strike="noStrike" kern="0" cap="none" spc="0" normalizeH="0" baseline="0" noProof="0" dirty="0">
                <a:ln>
                  <a:noFill/>
                </a:ln>
                <a:solidFill>
                  <a:srgbClr val="FFFFFF"/>
                </a:solidFill>
                <a:effectLst/>
                <a:uLnTx/>
                <a:uFillTx/>
                <a:latin typeface="Calibri"/>
                <a:ea typeface="宋体"/>
              </a:rPr>
              <a:t>PPT</a:t>
            </a:r>
            <a:r>
              <a:rPr kumimoji="0" lang="zh-CN" altLang="en-US" sz="100" b="0" i="0" u="none" strike="noStrike" kern="0" cap="none" spc="0" normalizeH="0" baseline="0" noProof="0" dirty="0">
                <a:ln>
                  <a:noFill/>
                </a:ln>
                <a:solidFill>
                  <a:srgbClr val="FFFFFF"/>
                </a:solidFill>
                <a:effectLst/>
                <a:uLnTx/>
                <a:uFillTx/>
                <a:latin typeface="Calibri"/>
                <a:ea typeface="宋体"/>
              </a:rPr>
              <a:t>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www.1ppt.com/xiazai/        PPT</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Word</a:t>
            </a:r>
            <a:r>
              <a:rPr kumimoji="0" lang="zh-CN" altLang="en-US" sz="100" b="0" i="0" u="none" strike="noStrike" kern="0" cap="none" spc="0" normalizeH="0" baseline="0" noProof="0" dirty="0">
                <a:ln>
                  <a:noFill/>
                </a:ln>
                <a:solidFill>
                  <a:srgbClr val="FFFFFF"/>
                </a:solidFill>
                <a:effectLst/>
                <a:uLnTx/>
                <a:uFillTx/>
                <a:latin typeface="Calibri"/>
                <a:ea typeface="宋体"/>
              </a:rPr>
              <a:t>教程： </a:t>
            </a:r>
            <a:r>
              <a:rPr kumimoji="0" lang="en-US" altLang="zh-CN" sz="100" b="0" i="0" u="none" strike="noStrike" kern="0" cap="none" spc="0" normalizeH="0" baseline="0" noProof="0" dirty="0">
                <a:ln>
                  <a:noFill/>
                </a:ln>
                <a:solidFill>
                  <a:srgbClr val="FFFFFF"/>
                </a:solidFill>
                <a:effectLst/>
                <a:uLnTx/>
                <a:uFillTx/>
                <a:latin typeface="Calibri"/>
                <a:ea typeface="宋体"/>
              </a:rPr>
              <a:t>www.1ppt.com/word/              Excel</a:t>
            </a:r>
            <a:r>
              <a:rPr kumimoji="0" lang="zh-CN" altLang="en-US" sz="100" b="0" i="0" u="none" strike="noStrike" kern="0" cap="none" spc="0" normalizeH="0" baseline="0" noProof="0" dirty="0">
                <a:ln>
                  <a:noFill/>
                </a:ln>
                <a:solidFill>
                  <a:srgbClr val="FFFFFF"/>
                </a:solidFill>
                <a:effectLst/>
                <a:uLnTx/>
                <a:uFillTx/>
                <a:latin typeface="Calibri"/>
                <a:ea typeface="宋体"/>
              </a:rPr>
              <a:t>教程：</a:t>
            </a:r>
            <a:r>
              <a:rPr kumimoji="0" lang="en-US" altLang="zh-CN" sz="100" b="0" i="0" u="none" strike="noStrike" kern="0" cap="none" spc="0" normalizeH="0" baseline="0" noProof="0" dirty="0">
                <a:ln>
                  <a:noFill/>
                </a:ln>
                <a:solidFill>
                  <a:srgbClr val="FFFFFF"/>
                </a:solidFill>
                <a:effectLst/>
                <a:uLnTx/>
                <a:uFillTx/>
                <a:latin typeface="Calibri"/>
                <a:ea typeface="宋体"/>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资料下载：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www.1ppt.com/ziliao/                PPT</a:t>
            </a:r>
            <a:r>
              <a:rPr kumimoji="0" lang="zh-CN" altLang="en-US" sz="100" b="0" i="0" u="none" strike="noStrike" kern="0" cap="none" spc="0" normalizeH="0" baseline="0" noProof="0" dirty="0">
                <a:ln>
                  <a:noFill/>
                </a:ln>
                <a:solidFill>
                  <a:srgbClr val="FFFFFF"/>
                </a:solidFill>
                <a:effectLst/>
                <a:uLnTx/>
                <a:uFillTx/>
                <a:latin typeface="Calibri"/>
                <a:ea typeface="宋体"/>
              </a:rPr>
              <a:t>课件下载：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范文下载：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www.1ppt.com/fanwen/             </a:t>
            </a:r>
            <a:r>
              <a:rPr kumimoji="0" lang="zh-CN" altLang="en-US" sz="100" b="0" i="0" u="none" strike="noStrike" kern="0" cap="none" spc="0" normalizeH="0" baseline="0" noProof="0" dirty="0">
                <a:ln>
                  <a:noFill/>
                </a:ln>
                <a:solidFill>
                  <a:srgbClr val="FFFFFF"/>
                </a:solidFill>
                <a:effectLst/>
                <a:uLnTx/>
                <a:uFillTx/>
                <a:latin typeface="Calibri"/>
                <a:ea typeface="宋体"/>
              </a:rPr>
              <a:t>试卷下载：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rgbClr val="FFFFFF"/>
                </a:solidFill>
                <a:effectLst/>
                <a:uLnTx/>
                <a:uFillTx/>
                <a:latin typeface="Calibri"/>
                <a:ea typeface="宋体"/>
              </a:rPr>
              <a:t>教案下载：</a:t>
            </a:r>
            <a:r>
              <a:rPr kumimoji="0" lang="en-US" altLang="zh-CN" sz="100" b="0" i="0" u="none" strike="noStrike" kern="0" cap="none" spc="0" normalizeH="0" baseline="0" noProof="0" dirty="0">
                <a:ln>
                  <a:noFill/>
                </a:ln>
                <a:solidFill>
                  <a:srgbClr val="FFFFFF"/>
                </a:solidFill>
                <a:effectLst/>
                <a:uLnTx/>
                <a:uFillTx/>
                <a:latin typeface="Calibri"/>
                <a:ea typeface="宋体"/>
              </a:rPr>
              <a:t>www.1ppt.com/jiaoan/  </a:t>
            </a:r>
            <a:r>
              <a:rPr kumimoji="0" lang="en-US" altLang="zh-CN" sz="100" b="0" i="0" u="none" strike="noStrike" kern="0" cap="none" spc="0" normalizeH="0" baseline="0" noProof="0" dirty="0" smtClean="0">
                <a:ln>
                  <a:noFill/>
                </a:ln>
                <a:solidFill>
                  <a:srgbClr val="FFFFFF"/>
                </a:solidFill>
                <a:effectLst/>
                <a:uLnTx/>
                <a:uFillTx/>
                <a:latin typeface="Calibri"/>
                <a:ea typeface="宋体"/>
              </a:rPr>
              <a:t>      </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FFFFFF"/>
                </a:solidFill>
                <a:effectLst/>
                <a:uLnTx/>
                <a:uFillTx/>
                <a:latin typeface="Calibri"/>
                <a:ea typeface="宋体"/>
              </a:rPr>
              <a:t>字体下载：</a:t>
            </a:r>
            <a:r>
              <a:rPr kumimoji="0" lang="en-US" altLang="zh-CN" sz="100" b="0" i="0" u="none" strike="noStrike" kern="0" cap="none" spc="0" normalizeH="0" baseline="0" noProof="0" dirty="0" smtClean="0">
                <a:ln>
                  <a:noFill/>
                </a:ln>
                <a:solidFill>
                  <a:srgbClr val="FFFFFF"/>
                </a:solidFill>
                <a:effectLst/>
                <a:uLnTx/>
                <a:uFillTx/>
                <a:latin typeface="Calibri"/>
                <a:ea typeface="宋体"/>
              </a:rPr>
              <a:t>www.1ppt.com/ziti/</a:t>
            </a:r>
            <a:endParaRPr kumimoji="0" lang="en-US" altLang="zh-CN" sz="100" b="0" i="0" u="none" strike="noStrike" kern="0" cap="none" spc="0" normalizeH="0" baseline="0" noProof="0" dirty="0">
              <a:ln>
                <a:noFill/>
              </a:ln>
              <a:solidFill>
                <a:srgbClr val="FFFFFF"/>
              </a:solidFill>
              <a:effectLst/>
              <a:uLnTx/>
              <a:uFillTx/>
              <a:latin typeface="Calibri"/>
              <a:ea typeface="宋体"/>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rgbClr val="FFFFFF"/>
                </a:solidFill>
                <a:effectLst/>
                <a:uLnTx/>
                <a:uFillTx/>
                <a:latin typeface="Calibri"/>
                <a:ea typeface="宋体"/>
              </a:rPr>
              <a:t> </a:t>
            </a:r>
            <a:endParaRPr kumimoji="0" lang="zh-CN" altLang="en-US" sz="100" b="0" i="0" u="none" strike="noStrike" kern="0" cap="none" spc="0" normalizeH="0" baseline="0" noProof="0" dirty="0">
              <a:ln>
                <a:noFill/>
              </a:ln>
              <a:solidFill>
                <a:srgbClr val="FFFFFF"/>
              </a:solidFill>
              <a:effectLst/>
              <a:uLnTx/>
              <a:uFillTx/>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096000" y="757925"/>
            <a:ext cx="6096000" cy="5550800"/>
          </a:xfrm>
          <a:prstGeom prst="rect">
            <a:avLst/>
          </a:prstGeom>
        </p:spPr>
      </p:pic>
    </p:spTree>
    <p:extLst>
      <p:ext uri="{BB962C8B-B14F-4D97-AF65-F5344CB8AC3E}">
        <p14:creationId xmlns:p14="http://schemas.microsoft.com/office/powerpoint/2010/main" val="393834025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flipH="1">
            <a:off x="0" y="134130"/>
            <a:ext cx="1557766" cy="1418446"/>
          </a:xfrm>
          <a:prstGeom prst="rect">
            <a:avLst/>
          </a:prstGeom>
        </p:spPr>
      </p:pic>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xmlns="" id="{CEF99411-4709-4D85-A7C3-945C4791A054}"/>
              </a:ext>
            </a:extLst>
          </p:cNvPr>
          <p:cNvSpPr txBox="1"/>
          <p:nvPr/>
        </p:nvSpPr>
        <p:spPr>
          <a:xfrm>
            <a:off x="874713" y="2337878"/>
            <a:ext cx="6210354" cy="707886"/>
          </a:xfrm>
          <a:prstGeom prst="rect">
            <a:avLst/>
          </a:prstGeom>
          <a:noFill/>
        </p:spPr>
        <p:txBody>
          <a:bodyPr wrap="none" rtlCol="0">
            <a:spAutoFit/>
            <a:scene3d>
              <a:camera prst="orthographicFront"/>
              <a:lightRig rig="threePt" dir="t"/>
            </a:scene3d>
            <a:sp3d contourW="12700"/>
          </a:bodyPr>
          <a:lstStyle/>
          <a:p>
            <a:r>
              <a:rPr lang="zh-CN" altLang="en-US" sz="4000" b="1" dirty="0">
                <a:solidFill>
                  <a:schemeClr val="tx1">
                    <a:lumMod val="75000"/>
                    <a:lumOff val="25000"/>
                  </a:schemeClr>
                </a:solidFill>
                <a:latin typeface="+mj-ea"/>
                <a:ea typeface="+mj-ea"/>
              </a:rPr>
              <a:t>银行团队管理激励</a:t>
            </a:r>
            <a:r>
              <a:rPr lang="en-US" altLang="zh-CN" sz="4000" b="1" dirty="0" err="1">
                <a:solidFill>
                  <a:schemeClr val="tx1">
                    <a:lumMod val="75000"/>
                    <a:lumOff val="25000"/>
                  </a:schemeClr>
                </a:solidFill>
                <a:latin typeface="+mj-ea"/>
                <a:ea typeface="+mj-ea"/>
              </a:rPr>
              <a:t>ppt</a:t>
            </a:r>
            <a:r>
              <a:rPr lang="zh-CN" altLang="en-US" sz="4000" b="1" dirty="0">
                <a:solidFill>
                  <a:schemeClr val="tx1">
                    <a:lumMod val="75000"/>
                    <a:lumOff val="25000"/>
                  </a:schemeClr>
                </a:solidFill>
                <a:latin typeface="+mj-ea"/>
                <a:ea typeface="+mj-ea"/>
              </a:rPr>
              <a:t>模板</a:t>
            </a:r>
            <a:endParaRPr lang="zh-CN" altLang="en-US" sz="4000" b="1" dirty="0">
              <a:solidFill>
                <a:schemeClr val="tx1">
                  <a:lumMod val="75000"/>
                  <a:lumOff val="25000"/>
                </a:schemeClr>
              </a:solidFill>
              <a:latin typeface="+mj-ea"/>
              <a:ea typeface="+mj-ea"/>
            </a:endParaRPr>
          </a:p>
        </p:txBody>
      </p:sp>
      <p:sp>
        <p:nvSpPr>
          <p:cNvPr id="8" name="文本框 7">
            <a:extLst>
              <a:ext uri="{FF2B5EF4-FFF2-40B4-BE49-F238E27FC236}">
                <a16:creationId xmlns:a16="http://schemas.microsoft.com/office/drawing/2014/main" xmlns=""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grpSp>
        <p:nvGrpSpPr>
          <p:cNvPr id="9" name="组合 8">
            <a:extLst>
              <a:ext uri="{FF2B5EF4-FFF2-40B4-BE49-F238E27FC236}">
                <a16:creationId xmlns:a16="http://schemas.microsoft.com/office/drawing/2014/main" xmlns="" id="{97D9BB3D-6037-4984-B1C9-6EA6F0733901}"/>
              </a:ext>
            </a:extLst>
          </p:cNvPr>
          <p:cNvGrpSpPr/>
          <p:nvPr/>
        </p:nvGrpSpPr>
        <p:grpSpPr>
          <a:xfrm>
            <a:off x="962272" y="4033039"/>
            <a:ext cx="416937" cy="416934"/>
            <a:chOff x="891974" y="4415843"/>
            <a:chExt cx="450443" cy="450443"/>
          </a:xfrm>
        </p:grpSpPr>
        <p:sp>
          <p:nvSpPr>
            <p:cNvPr id="10" name="椭圆 9">
              <a:extLst>
                <a:ext uri="{FF2B5EF4-FFF2-40B4-BE49-F238E27FC236}">
                  <a16:creationId xmlns:a16="http://schemas.microsoft.com/office/drawing/2014/main" xmlns="" id="{9C9DB4BA-54F7-4C0E-AE0C-B1C46DE8FD76}"/>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39">
              <a:extLst>
                <a:ext uri="{FF2B5EF4-FFF2-40B4-BE49-F238E27FC236}">
                  <a16:creationId xmlns:a16="http://schemas.microsoft.com/office/drawing/2014/main" xmlns="" id="{A2EF981A-E8A3-4B9C-9705-339D975A808A}"/>
                </a:ext>
              </a:extLst>
            </p:cNvPr>
            <p:cNvSpPr/>
            <p:nvPr/>
          </p:nvSpPr>
          <p:spPr>
            <a:xfrm>
              <a:off x="993275" y="4502064"/>
              <a:ext cx="247839" cy="27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a:extLst>
              <a:ext uri="{FF2B5EF4-FFF2-40B4-BE49-F238E27FC236}">
                <a16:creationId xmlns:a16="http://schemas.microsoft.com/office/drawing/2014/main" xmlns="" id="{A6373AAE-0444-45F1-A55E-2836D8D88CFA}"/>
              </a:ext>
            </a:extLst>
          </p:cNvPr>
          <p:cNvGrpSpPr/>
          <p:nvPr/>
        </p:nvGrpSpPr>
        <p:grpSpPr>
          <a:xfrm>
            <a:off x="3327037" y="4033039"/>
            <a:ext cx="416937" cy="416934"/>
            <a:chOff x="891974" y="4415843"/>
            <a:chExt cx="450443" cy="450443"/>
          </a:xfrm>
        </p:grpSpPr>
        <p:sp>
          <p:nvSpPr>
            <p:cNvPr id="14" name="椭圆 13">
              <a:extLst>
                <a:ext uri="{FF2B5EF4-FFF2-40B4-BE49-F238E27FC236}">
                  <a16:creationId xmlns:a16="http://schemas.microsoft.com/office/drawing/2014/main" xmlns="" id="{CDAA027D-F144-4D14-B4A5-F6916DF57A23}"/>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椭圆 44">
              <a:extLst>
                <a:ext uri="{FF2B5EF4-FFF2-40B4-BE49-F238E27FC236}">
                  <a16:creationId xmlns:a16="http://schemas.microsoft.com/office/drawing/2014/main" xmlns="" id="{92A36B17-D0F9-46AC-BA69-068766D94A9C}"/>
                </a:ext>
              </a:extLst>
            </p:cNvPr>
            <p:cNvSpPr/>
            <p:nvPr/>
          </p:nvSpPr>
          <p:spPr>
            <a:xfrm>
              <a:off x="978196" y="4510710"/>
              <a:ext cx="278000" cy="260708"/>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713636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32443" y="1815756"/>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smtClean="0">
                <a:solidFill>
                  <a:schemeClr val="accent1"/>
                </a:solidFill>
                <a:latin typeface="+mj-ea"/>
                <a:ea typeface="+mj-ea"/>
                <a:cs typeface="经典综艺体简" panose="02010609000101010101" pitchFamily="49" charset="-122"/>
              </a:rPr>
              <a:t>目 录</a:t>
            </a:r>
            <a:endParaRPr lang="zh-CN" altLang="en-US" sz="4800" b="1" dirty="0">
              <a:solidFill>
                <a:schemeClr val="accent1"/>
              </a:solidFill>
              <a:latin typeface="+mj-ea"/>
              <a:ea typeface="+mj-ea"/>
              <a:cs typeface="经典综艺体简" panose="02010609000101010101" pitchFamily="49" charset="-122"/>
            </a:endParaRPr>
          </a:p>
        </p:txBody>
      </p:sp>
      <p:sp>
        <p:nvSpPr>
          <p:cNvPr id="3" name="文本框 2"/>
          <p:cNvSpPr txBox="1"/>
          <p:nvPr/>
        </p:nvSpPr>
        <p:spPr>
          <a:xfrm>
            <a:off x="2532444" y="2648530"/>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年度</a:t>
              </a:r>
              <a:r>
                <a:rPr lang="zh-CN" altLang="en-US" sz="2400" dirty="0">
                  <a:solidFill>
                    <a:schemeClr val="accent2"/>
                  </a:solidFill>
                </a:rPr>
                <a:t>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smtClean="0">
                  <a:solidFill>
                    <a:schemeClr val="accent2"/>
                  </a:solidFill>
                </a:rPr>
                <a:t>工作</a:t>
              </a:r>
              <a:r>
                <a:rPr lang="zh-CN" altLang="en-US" sz="2400" dirty="0">
                  <a:solidFill>
                    <a:schemeClr val="accent2"/>
                  </a:solidFill>
                </a:rPr>
                <a:t>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childTnLst>
                          </p:cTn>
                        </p:par>
                        <p:par>
                          <p:cTn id="21" fill="hold">
                            <p:stCondLst>
                              <p:cond delay="1500"/>
                            </p:stCondLst>
                            <p:childTnLst>
                              <p:par>
                                <p:cTn id="22" presetID="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1+#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par>
                          <p:cTn id="32" fill="hold">
                            <p:stCondLst>
                              <p:cond delay="2500"/>
                            </p:stCondLst>
                            <p:childTnLst>
                              <p:par>
                                <p:cTn id="33" presetID="2" presetClass="entr" presetSubtype="2"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fill="hold"/>
                                        <p:tgtEl>
                                          <p:spTgt spid="10"/>
                                        </p:tgtEl>
                                        <p:attrNameLst>
                                          <p:attrName>ppt_x</p:attrName>
                                        </p:attrNameLst>
                                      </p:cBhvr>
                                      <p:tavLst>
                                        <p:tav tm="0">
                                          <p:val>
                                            <p:strVal val="1+#ppt_w/2"/>
                                          </p:val>
                                        </p:tav>
                                        <p:tav tm="100000">
                                          <p:val>
                                            <p:strVal val="#ppt_x"/>
                                          </p:val>
                                        </p:tav>
                                      </p:tavLst>
                                    </p:anim>
                                    <p:anim calcmode="lin" valueType="num">
                                      <p:cBhvr additive="base">
                                        <p:cTn id="47" dur="500" fill="hold"/>
                                        <p:tgtEl>
                                          <p:spTgt spid="10"/>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4500"/>
                            </p:stCondLst>
                            <p:childTnLst>
                              <p:par>
                                <p:cTn id="55" presetID="2" presetClass="entr" presetSubtype="2"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1+#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6" grpId="0"/>
      <p:bldP spid="17"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年度</a:t>
            </a:r>
            <a:r>
              <a:rPr lang="zh-CN" altLang="en-US" sz="3600" b="1" dirty="0">
                <a:solidFill>
                  <a:schemeClr val="tx1">
                    <a:lumMod val="75000"/>
                    <a:lumOff val="25000"/>
                  </a:schemeClr>
                </a:solidFill>
                <a:latin typeface="+mn-ea"/>
              </a:rPr>
              <a:t>工作概述</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smtClean="0">
                  <a:solidFill>
                    <a:schemeClr val="tx1">
                      <a:lumMod val="65000"/>
                      <a:lumOff val="35000"/>
                    </a:schemeClr>
                  </a:solidFill>
                  <a:latin typeface="+mn-ea"/>
                </a:rPr>
                <a:t>总体</a:t>
              </a:r>
              <a:r>
                <a:rPr lang="zh-CN" altLang="en-US" b="1" dirty="0">
                  <a:solidFill>
                    <a:schemeClr val="tx1">
                      <a:lumMod val="65000"/>
                      <a:lumOff val="35000"/>
                    </a:schemeClr>
                  </a:solidFill>
                  <a:latin typeface="+mn-ea"/>
                </a:rPr>
                <a:t>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smtClean="0">
                  <a:solidFill>
                    <a:schemeClr val="tx1">
                      <a:lumMod val="65000"/>
                      <a:lumOff val="35000"/>
                    </a:schemeClr>
                  </a:solidFill>
                  <a:latin typeface="+mn-ea"/>
                </a:rPr>
                <a:t>思想</a:t>
              </a:r>
              <a:r>
                <a:rPr lang="zh-CN" altLang="en-US" b="1" dirty="0">
                  <a:solidFill>
                    <a:schemeClr val="tx1">
                      <a:lumMod val="65000"/>
                      <a:lumOff val="35000"/>
                    </a:schemeClr>
                  </a:solidFill>
                  <a:latin typeface="+mn-ea"/>
                </a:rPr>
                <a:t>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Effect transition="in" filter="fade">
                                      <p:cBhvr>
                                        <p:cTn id="14" dur="500"/>
                                        <p:tgtEl>
                                          <p:spTgt spid="11"/>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1+#ppt_w/2"/>
                                          </p:val>
                                        </p:tav>
                                        <p:tav tm="100000">
                                          <p:val>
                                            <p:strVal val="#ppt_x"/>
                                          </p:val>
                                        </p:tav>
                                      </p:tavLst>
                                    </p:anim>
                                    <p:anim calcmode="lin" valueType="num">
                                      <p:cBhvr additive="base">
                                        <p:cTn id="26" dur="500" fill="hold"/>
                                        <p:tgtEl>
                                          <p:spTgt spid="2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0-#ppt_w/2"/>
                                          </p:val>
                                        </p:tav>
                                        <p:tav tm="100000">
                                          <p:val>
                                            <p:strVal val="#ppt_x"/>
                                          </p:val>
                                        </p:tav>
                                      </p:tavLst>
                                    </p:anim>
                                    <p:anim calcmode="lin" valueType="num">
                                      <p:cBhvr additive="base">
                                        <p:cTn id="30"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a:t>
              </a:r>
              <a:r>
                <a:rPr lang="zh-CN" altLang="en-US" sz="1200" dirty="0" smtClean="0">
                  <a:solidFill>
                    <a:schemeClr val="bg1"/>
                  </a:solidFill>
                  <a:latin typeface="+mn-ea"/>
                </a:rPr>
                <a:t>将用户可以在投影仪或者计算机上进行演示也可以将演示文稿打印出来制作成胶片演示</a:t>
              </a:r>
              <a:r>
                <a:rPr lang="zh-CN" altLang="en-US" sz="1200" dirty="0">
                  <a:solidFill>
                    <a:schemeClr val="bg1"/>
                  </a:solidFill>
                  <a:latin typeface="+mn-ea"/>
                </a:rPr>
                <a:t>文稿打印出来制作成</a:t>
              </a:r>
              <a:r>
                <a:rPr lang="zh-CN" altLang="en-US" sz="1200" dirty="0" smtClean="0">
                  <a:solidFill>
                    <a:schemeClr val="bg1"/>
                  </a:solidFill>
                  <a:latin typeface="+mn-ea"/>
                </a:rPr>
                <a:t>胶片</a:t>
              </a:r>
              <a:endParaRPr lang="zh-CN" altLang="en-US" sz="1200" dirty="0">
                <a:solidFill>
                  <a:schemeClr val="bg1"/>
                </a:solidFill>
                <a:latin typeface="+mn-ea"/>
              </a:endParaRP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bg1"/>
                  </a:solidFill>
                  <a:latin typeface="+mn-ea"/>
                </a:rPr>
                <a:t>工作</a:t>
              </a:r>
              <a:r>
                <a:rPr lang="zh-CN" altLang="en-US" sz="2000" b="1" dirty="0">
                  <a:solidFill>
                    <a:schemeClr val="bg1"/>
                  </a:solidFill>
                  <a:latin typeface="+mn-ea"/>
                </a:rPr>
                <a:t>完成</a:t>
              </a:r>
              <a:r>
                <a:rPr lang="zh-CN" altLang="en-US" sz="2000" b="1" dirty="0" smtClean="0">
                  <a:solidFill>
                    <a:schemeClr val="bg1"/>
                  </a:solidFill>
                  <a:latin typeface="+mn-ea"/>
                </a:rPr>
                <a:t>情况</a:t>
              </a:r>
              <a:endParaRPr lang="zh-CN" altLang="en-US" sz="2000" b="1" dirty="0">
                <a:solidFill>
                  <a:schemeClr val="bg1"/>
                </a:solidFill>
                <a:latin typeface="+mn-ea"/>
              </a:endParaRP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1+#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additive="base">
                                        <p:cTn id="22" dur="500" fill="hold"/>
                                        <p:tgtEl>
                                          <p:spTgt spid="37"/>
                                        </p:tgtEl>
                                        <p:attrNameLst>
                                          <p:attrName>ppt_x</p:attrName>
                                        </p:attrNameLst>
                                      </p:cBhvr>
                                      <p:tavLst>
                                        <p:tav tm="0">
                                          <p:val>
                                            <p:strVal val="1+#ppt_w/2"/>
                                          </p:val>
                                        </p:tav>
                                        <p:tav tm="100000">
                                          <p:val>
                                            <p:strVal val="#ppt_x"/>
                                          </p:val>
                                        </p:tav>
                                      </p:tavLst>
                                    </p:anim>
                                    <p:anim calcmode="lin" valueType="num">
                                      <p:cBhvr additive="base">
                                        <p:cTn id="23" dur="500" fill="hold"/>
                                        <p:tgtEl>
                                          <p:spTgt spid="3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1+#ppt_w/2"/>
                                          </p:val>
                                        </p:tav>
                                        <p:tav tm="100000">
                                          <p:val>
                                            <p:strVal val="#ppt_x"/>
                                          </p:val>
                                        </p:tav>
                                      </p:tavLst>
                                    </p:anim>
                                    <p:anim calcmode="lin" valueType="num">
                                      <p:cBhvr additive="base">
                                        <p:cTn id="27" dur="500" fill="hold"/>
                                        <p:tgtEl>
                                          <p:spTgt spid="33"/>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500" fill="hold"/>
                                        <p:tgtEl>
                                          <p:spTgt spid="36"/>
                                        </p:tgtEl>
                                        <p:attrNameLst>
                                          <p:attrName>ppt_x</p:attrName>
                                        </p:attrNameLst>
                                      </p:cBhvr>
                                      <p:tavLst>
                                        <p:tav tm="0">
                                          <p:val>
                                            <p:strVal val="1+#ppt_w/2"/>
                                          </p:val>
                                        </p:tav>
                                        <p:tav tm="100000">
                                          <p:val>
                                            <p:strVal val="#ppt_x"/>
                                          </p:val>
                                        </p:tav>
                                      </p:tavLst>
                                    </p:anim>
                                    <p:anim calcmode="lin" valueType="num">
                                      <p:cBhvr additive="base">
                                        <p:cTn id="31" dur="500" fill="hold"/>
                                        <p:tgtEl>
                                          <p:spTgt spid="36"/>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additive="base">
                                        <p:cTn id="38" dur="500" fill="hold"/>
                                        <p:tgtEl>
                                          <p:spTgt spid="48"/>
                                        </p:tgtEl>
                                        <p:attrNameLst>
                                          <p:attrName>ppt_x</p:attrName>
                                        </p:attrNameLst>
                                      </p:cBhvr>
                                      <p:tavLst>
                                        <p:tav tm="0">
                                          <p:val>
                                            <p:strVal val="1+#ppt_w/2"/>
                                          </p:val>
                                        </p:tav>
                                        <p:tav tm="100000">
                                          <p:val>
                                            <p:strVal val="#ppt_x"/>
                                          </p:val>
                                        </p:tav>
                                      </p:tavLst>
                                    </p:anim>
                                    <p:anim calcmode="lin" valueType="num">
                                      <p:cBhvr additive="base">
                                        <p:cTn id="39"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7" grpId="0" animBg="1"/>
      <p:bldP spid="47" grpId="0" animBg="1"/>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a16="http://schemas.microsoft.com/office/drawing/2014/main" xmlns=""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a16="http://schemas.microsoft.com/office/drawing/2014/main" xmlns=""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a16="http://schemas.microsoft.com/office/drawing/2014/main" xmlns=""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a16="http://schemas.microsoft.com/office/drawing/2014/main" xmlns=""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a16="http://schemas.microsoft.com/office/drawing/2014/main" xmlns=""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a16="http://schemas.microsoft.com/office/drawing/2014/main" xmlns=""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a16="http://schemas.microsoft.com/office/drawing/2014/main" xmlns=""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a16="http://schemas.microsoft.com/office/drawing/2014/main" xmlns=""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a16="http://schemas.microsoft.com/office/drawing/2014/main" xmlns=""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a16="http://schemas.microsoft.com/office/drawing/2014/main" xmlns=""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a16="http://schemas.microsoft.com/office/drawing/2014/main" xmlns=""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a16="http://schemas.microsoft.com/office/drawing/2014/main" xmlns=""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a16="http://schemas.microsoft.com/office/drawing/2014/main" xmlns=""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a16="http://schemas.microsoft.com/office/drawing/2014/main" xmlns=""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a16="http://schemas.microsoft.com/office/drawing/2014/main" xmlns=""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a16="http://schemas.microsoft.com/office/drawing/2014/main" xmlns=""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a16="http://schemas.microsoft.com/office/drawing/2014/main" xmlns=""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a16="http://schemas.microsoft.com/office/drawing/2014/main" xmlns=""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a16="http://schemas.microsoft.com/office/drawing/2014/main" xmlns=""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a16="http://schemas.microsoft.com/office/drawing/2014/main" xmlns=""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a16="http://schemas.microsoft.com/office/drawing/2014/main" xmlns=""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rPr>
                <a:t>项目</a:t>
              </a:r>
              <a:r>
                <a:rPr lang="en-US" altLang="zh-CN" b="1" dirty="0" smtClean="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12" presetClass="entr" presetSubtype="2"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 calcmode="lin" valueType="num">
                                      <p:cBhvr additive="base">
                                        <p:cTn id="14" dur="500"/>
                                        <p:tgtEl>
                                          <p:spTgt spid="44"/>
                                        </p:tgtEl>
                                        <p:attrNameLst>
                                          <p:attrName>ppt_x</p:attrName>
                                        </p:attrNameLst>
                                      </p:cBhvr>
                                      <p:tavLst>
                                        <p:tav tm="0">
                                          <p:val>
                                            <p:strVal val="#ppt_x+#ppt_w*1.125000"/>
                                          </p:val>
                                        </p:tav>
                                        <p:tav tm="100000">
                                          <p:val>
                                            <p:strVal val="#ppt_x"/>
                                          </p:val>
                                        </p:tav>
                                      </p:tavLst>
                                    </p:anim>
                                    <p:animEffect transition="in" filter="wipe(left)">
                                      <p:cBhvr>
                                        <p:cTn id="15" dur="500"/>
                                        <p:tgtEl>
                                          <p:spTgt spid="44"/>
                                        </p:tgtEl>
                                      </p:cBhvr>
                                    </p:animEffect>
                                  </p:childTnLst>
                                </p:cTn>
                              </p:par>
                              <p:par>
                                <p:cTn id="16" presetID="12" presetClass="entr" presetSubtype="2" fill="hold" nodeType="withEffect">
                                  <p:stCondLst>
                                    <p:cond delay="250"/>
                                  </p:stCondLst>
                                  <p:childTnLst>
                                    <p:set>
                                      <p:cBhvr>
                                        <p:cTn id="17" dur="1" fill="hold">
                                          <p:stCondLst>
                                            <p:cond delay="0"/>
                                          </p:stCondLst>
                                        </p:cTn>
                                        <p:tgtEl>
                                          <p:spTgt spid="47"/>
                                        </p:tgtEl>
                                        <p:attrNameLst>
                                          <p:attrName>style.visibility</p:attrName>
                                        </p:attrNameLst>
                                      </p:cBhvr>
                                      <p:to>
                                        <p:strVal val="visible"/>
                                      </p:to>
                                    </p:set>
                                    <p:anim calcmode="lin" valueType="num">
                                      <p:cBhvr additive="base">
                                        <p:cTn id="18" dur="500"/>
                                        <p:tgtEl>
                                          <p:spTgt spid="47"/>
                                        </p:tgtEl>
                                        <p:attrNameLst>
                                          <p:attrName>ppt_x</p:attrName>
                                        </p:attrNameLst>
                                      </p:cBhvr>
                                      <p:tavLst>
                                        <p:tav tm="0">
                                          <p:val>
                                            <p:strVal val="#ppt_x+#ppt_w*1.125000"/>
                                          </p:val>
                                        </p:tav>
                                        <p:tav tm="100000">
                                          <p:val>
                                            <p:strVal val="#ppt_x"/>
                                          </p:val>
                                        </p:tav>
                                      </p:tavLst>
                                    </p:anim>
                                    <p:animEffect transition="in" filter="wipe(left)">
                                      <p:cBhvr>
                                        <p:cTn id="19" dur="500"/>
                                        <p:tgtEl>
                                          <p:spTgt spid="47"/>
                                        </p:tgtEl>
                                      </p:cBhvr>
                                    </p:animEffect>
                                  </p:childTnLst>
                                </p:cTn>
                              </p:par>
                              <p:par>
                                <p:cTn id="20" presetID="12" presetClass="entr" presetSubtype="8" fill="hold" nodeType="withEffect">
                                  <p:stCondLst>
                                    <p:cond delay="50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p:tgtEl>
                                          <p:spTgt spid="38"/>
                                        </p:tgtEl>
                                        <p:attrNameLst>
                                          <p:attrName>ppt_x</p:attrName>
                                        </p:attrNameLst>
                                      </p:cBhvr>
                                      <p:tavLst>
                                        <p:tav tm="0">
                                          <p:val>
                                            <p:strVal val="#ppt_x-#ppt_w*1.125000"/>
                                          </p:val>
                                        </p:tav>
                                        <p:tav tm="100000">
                                          <p:val>
                                            <p:strVal val="#ppt_x"/>
                                          </p:val>
                                        </p:tav>
                                      </p:tavLst>
                                    </p:anim>
                                    <p:animEffect transition="in" filter="wipe(right)">
                                      <p:cBhvr>
                                        <p:cTn id="23" dur="500"/>
                                        <p:tgtEl>
                                          <p:spTgt spid="38"/>
                                        </p:tgtEl>
                                      </p:cBhvr>
                                    </p:animEffect>
                                  </p:childTnLst>
                                </p:cTn>
                              </p:par>
                              <p:par>
                                <p:cTn id="24" presetID="12" presetClass="entr" presetSubtype="8" fill="hold" nodeType="withEffect">
                                  <p:stCondLst>
                                    <p:cond delay="75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500"/>
                                        <p:tgtEl>
                                          <p:spTgt spid="41"/>
                                        </p:tgtEl>
                                        <p:attrNameLst>
                                          <p:attrName>ppt_x</p:attrName>
                                        </p:attrNameLst>
                                      </p:cBhvr>
                                      <p:tavLst>
                                        <p:tav tm="0">
                                          <p:val>
                                            <p:strVal val="#ppt_x-#ppt_w*1.125000"/>
                                          </p:val>
                                        </p:tav>
                                        <p:tav tm="100000">
                                          <p:val>
                                            <p:strVal val="#ppt_x"/>
                                          </p:val>
                                        </p:tav>
                                      </p:tavLst>
                                    </p:anim>
                                    <p:animEffect transition="in" filter="wipe(right)">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a:t>
              </a:r>
              <a:r>
                <a:rPr lang="zh-CN" altLang="en-US" dirty="0">
                  <a:solidFill>
                    <a:schemeClr val="tx1">
                      <a:lumMod val="65000"/>
                      <a:lumOff val="35000"/>
                    </a:schemeClr>
                  </a:solidFill>
                </a:rPr>
                <a:t>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a:t>
              </a:r>
              <a:r>
                <a:rPr lang="zh-CN" altLang="en-US" dirty="0" smtClean="0">
                  <a:solidFill>
                    <a:schemeClr val="tx1">
                      <a:lumMod val="65000"/>
                      <a:lumOff val="35000"/>
                    </a:schemeClr>
                  </a:solidFill>
                </a:rPr>
                <a:t>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4" presetClass="entr" presetSubtype="1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500"/>
                                        <p:tgtEl>
                                          <p:spTgt spid="18"/>
                                        </p:tgtEl>
                                      </p:cBhvr>
                                    </p:animEffect>
                                  </p:childTnLst>
                                </p:cTn>
                              </p:par>
                            </p:childTnLst>
                          </p:cTn>
                        </p:par>
                        <p:par>
                          <p:cTn id="23" fill="hold">
                            <p:stCondLst>
                              <p:cond delay="2000"/>
                            </p:stCondLst>
                            <p:childTnLst>
                              <p:par>
                                <p:cTn id="24" presetID="14" presetClass="entr" presetSubtype="1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par>
                          <p:cTn id="27" fill="hold">
                            <p:stCondLst>
                              <p:cond delay="2500"/>
                            </p:stCondLst>
                            <p:childTnLst>
                              <p:par>
                                <p:cTn id="28" presetID="14" presetClass="entr" presetSubtype="10" fill="hold"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randombar(horizontal)">
                                      <p:cBhvr>
                                        <p:cTn id="30" dur="500"/>
                                        <p:tgtEl>
                                          <p:spTgt spid="24"/>
                                        </p:tgtEl>
                                      </p:cBhvr>
                                    </p:animEffect>
                                  </p:childTnLst>
                                </p:cTn>
                              </p:par>
                              <p:par>
                                <p:cTn id="31" presetID="42"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anim calcmode="lin" valueType="num">
                                      <p:cBhvr>
                                        <p:cTn id="34" dur="1000" fill="hold"/>
                                        <p:tgtEl>
                                          <p:spTgt spid="27"/>
                                        </p:tgtEl>
                                        <p:attrNameLst>
                                          <p:attrName>ppt_x</p:attrName>
                                        </p:attrNameLst>
                                      </p:cBhvr>
                                      <p:tavLst>
                                        <p:tav tm="0">
                                          <p:val>
                                            <p:strVal val="#ppt_x"/>
                                          </p:val>
                                        </p:tav>
                                        <p:tav tm="100000">
                                          <p:val>
                                            <p:strVal val="#ppt_x"/>
                                          </p:val>
                                        </p:tav>
                                      </p:tavLst>
                                    </p:anim>
                                    <p:anim calcmode="lin" valueType="num">
                                      <p:cBhvr>
                                        <p:cTn id="35"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情况二</a:t>
                </a:r>
                <a:endParaRPr lang="zh-CN" altLang="en-US" sz="1600" b="1" dirty="0">
                  <a:solidFill>
                    <a:schemeClr val="tx1">
                      <a:lumMod val="65000"/>
                      <a:lumOff val="35000"/>
                    </a:schemeClr>
                  </a:solidFill>
                  <a:latin typeface="+mn-ea"/>
                </a:endParaRP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工作</a:t>
                </a:r>
                <a:r>
                  <a:rPr lang="zh-CN" altLang="en-US" sz="1600" b="1" dirty="0">
                    <a:solidFill>
                      <a:schemeClr val="tx1">
                        <a:lumMod val="65000"/>
                        <a:lumOff val="35000"/>
                      </a:schemeClr>
                    </a:solidFill>
                    <a:latin typeface="+mn-ea"/>
                  </a:rPr>
                  <a:t>完成</a:t>
                </a:r>
                <a:r>
                  <a:rPr lang="zh-CN" altLang="en-US" sz="1600" b="1" dirty="0" smtClean="0">
                    <a:solidFill>
                      <a:schemeClr val="tx1">
                        <a:lumMod val="65000"/>
                        <a:lumOff val="35000"/>
                      </a:schemeClr>
                    </a:solidFill>
                    <a:latin typeface="+mn-ea"/>
                  </a:rPr>
                  <a:t>情况三</a:t>
                </a:r>
                <a:endParaRPr lang="zh-CN" altLang="en-US" sz="1600" b="1" dirty="0">
                  <a:solidFill>
                    <a:schemeClr val="tx1">
                      <a:lumMod val="65000"/>
                      <a:lumOff val="35000"/>
                    </a:schemeClr>
                  </a:solidFill>
                  <a:latin typeface="+mn-ea"/>
                </a:endParaRP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fill="hold"/>
                                        <p:tgtEl>
                                          <p:spTgt spid="31"/>
                                        </p:tgtEl>
                                        <p:attrNameLst>
                                          <p:attrName>ppt_x</p:attrName>
                                        </p:attrNameLst>
                                      </p:cBhvr>
                                      <p:tavLst>
                                        <p:tav tm="0">
                                          <p:val>
                                            <p:strVal val="1+#ppt_w/2"/>
                                          </p:val>
                                        </p:tav>
                                        <p:tav tm="100000">
                                          <p:val>
                                            <p:strVal val="#ppt_x"/>
                                          </p:val>
                                        </p:tav>
                                      </p:tavLst>
                                    </p:anim>
                                    <p:anim calcmode="lin" valueType="num">
                                      <p:cBhvr additive="base">
                                        <p:cTn id="19" dur="500" fill="hold"/>
                                        <p:tgtEl>
                                          <p:spTgt spid="31"/>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1+#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1+#ppt_w/2"/>
                                          </p:val>
                                        </p:tav>
                                        <p:tav tm="100000">
                                          <p:val>
                                            <p:strVal val="#ppt_x"/>
                                          </p:val>
                                        </p:tav>
                                      </p:tavLst>
                                    </p:anim>
                                    <p:anim calcmode="lin" valueType="num">
                                      <p:cBhvr additive="base">
                                        <p:cTn id="29"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a:t>
            </a:r>
            <a:r>
              <a:rPr lang="zh-CN" altLang="en-US" sz="1600" dirty="0" smtClean="0">
                <a:solidFill>
                  <a:schemeClr val="bg1"/>
                </a:solidFill>
              </a:rPr>
              <a:t>可以</a:t>
            </a:r>
            <a:endParaRPr lang="zh-CN" altLang="en-US" sz="1600" dirty="0">
              <a:solidFill>
                <a:schemeClr val="bg1"/>
              </a:solidFill>
            </a:endParaRP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 calcmode="lin" valueType="num">
                                      <p:cBhvr>
                                        <p:cTn id="14" dur="500" fill="hold"/>
                                        <p:tgtEl>
                                          <p:spTgt spid="55"/>
                                        </p:tgtEl>
                                        <p:attrNameLst>
                                          <p:attrName>ppt_w</p:attrName>
                                        </p:attrNameLst>
                                      </p:cBhvr>
                                      <p:tavLst>
                                        <p:tav tm="0">
                                          <p:val>
                                            <p:fltVal val="0"/>
                                          </p:val>
                                        </p:tav>
                                        <p:tav tm="100000">
                                          <p:val>
                                            <p:strVal val="#ppt_w"/>
                                          </p:val>
                                        </p:tav>
                                      </p:tavLst>
                                    </p:anim>
                                    <p:anim calcmode="lin" valueType="num">
                                      <p:cBhvr>
                                        <p:cTn id="15" dur="500" fill="hold"/>
                                        <p:tgtEl>
                                          <p:spTgt spid="55"/>
                                        </p:tgtEl>
                                        <p:attrNameLst>
                                          <p:attrName>ppt_h</p:attrName>
                                        </p:attrNameLst>
                                      </p:cBhvr>
                                      <p:tavLst>
                                        <p:tav tm="0">
                                          <p:val>
                                            <p:fltVal val="0"/>
                                          </p:val>
                                        </p:tav>
                                        <p:tav tm="100000">
                                          <p:val>
                                            <p:strVal val="#ppt_h"/>
                                          </p:val>
                                        </p:tav>
                                      </p:tavLst>
                                    </p:anim>
                                    <p:animEffect transition="in" filter="fade">
                                      <p:cBhvr>
                                        <p:cTn id="16" dur="500"/>
                                        <p:tgtEl>
                                          <p:spTgt spid="55"/>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p:cTn id="20" dur="500" fill="hold"/>
                                        <p:tgtEl>
                                          <p:spTgt spid="52"/>
                                        </p:tgtEl>
                                        <p:attrNameLst>
                                          <p:attrName>ppt_w</p:attrName>
                                        </p:attrNameLst>
                                      </p:cBhvr>
                                      <p:tavLst>
                                        <p:tav tm="0">
                                          <p:val>
                                            <p:fltVal val="0"/>
                                          </p:val>
                                        </p:tav>
                                        <p:tav tm="100000">
                                          <p:val>
                                            <p:strVal val="#ppt_w"/>
                                          </p:val>
                                        </p:tav>
                                      </p:tavLst>
                                    </p:anim>
                                    <p:anim calcmode="lin" valueType="num">
                                      <p:cBhvr>
                                        <p:cTn id="21" dur="500" fill="hold"/>
                                        <p:tgtEl>
                                          <p:spTgt spid="52"/>
                                        </p:tgtEl>
                                        <p:attrNameLst>
                                          <p:attrName>ppt_h</p:attrName>
                                        </p:attrNameLst>
                                      </p:cBhvr>
                                      <p:tavLst>
                                        <p:tav tm="0">
                                          <p:val>
                                            <p:fltVal val="0"/>
                                          </p:val>
                                        </p:tav>
                                        <p:tav tm="100000">
                                          <p:val>
                                            <p:strVal val="#ppt_h"/>
                                          </p:val>
                                        </p:tav>
                                      </p:tavLst>
                                    </p:anim>
                                    <p:animEffect transition="in" filter="fade">
                                      <p:cBhvr>
                                        <p:cTn id="22" dur="500"/>
                                        <p:tgtEl>
                                          <p:spTgt spid="52"/>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500" fill="hold"/>
                                        <p:tgtEl>
                                          <p:spTgt spid="50"/>
                                        </p:tgtEl>
                                        <p:attrNameLst>
                                          <p:attrName>ppt_w</p:attrName>
                                        </p:attrNameLst>
                                      </p:cBhvr>
                                      <p:tavLst>
                                        <p:tav tm="0">
                                          <p:val>
                                            <p:fltVal val="0"/>
                                          </p:val>
                                        </p:tav>
                                        <p:tav tm="100000">
                                          <p:val>
                                            <p:strVal val="#ppt_w"/>
                                          </p:val>
                                        </p:tav>
                                      </p:tavLst>
                                    </p:anim>
                                    <p:anim calcmode="lin" valueType="num">
                                      <p:cBhvr>
                                        <p:cTn id="27" dur="500" fill="hold"/>
                                        <p:tgtEl>
                                          <p:spTgt spid="50"/>
                                        </p:tgtEl>
                                        <p:attrNameLst>
                                          <p:attrName>ppt_h</p:attrName>
                                        </p:attrNameLst>
                                      </p:cBhvr>
                                      <p:tavLst>
                                        <p:tav tm="0">
                                          <p:val>
                                            <p:fltVal val="0"/>
                                          </p:val>
                                        </p:tav>
                                        <p:tav tm="100000">
                                          <p:val>
                                            <p:strVal val="#ppt_h"/>
                                          </p:val>
                                        </p:tav>
                                      </p:tavLst>
                                    </p:anim>
                                    <p:animEffect transition="in" filter="fade">
                                      <p:cBhvr>
                                        <p:cTn id="28" dur="500"/>
                                        <p:tgtEl>
                                          <p:spTgt spid="50"/>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3000"/>
                            </p:stCondLst>
                            <p:childTnLst>
                              <p:par>
                                <p:cTn id="36" presetID="53" presetClass="entr" presetSubtype="16" fill="hold" grpId="0"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p:cTn id="38" dur="500" fill="hold"/>
                                        <p:tgtEl>
                                          <p:spTgt spid="54"/>
                                        </p:tgtEl>
                                        <p:attrNameLst>
                                          <p:attrName>ppt_w</p:attrName>
                                        </p:attrNameLst>
                                      </p:cBhvr>
                                      <p:tavLst>
                                        <p:tav tm="0">
                                          <p:val>
                                            <p:fltVal val="0"/>
                                          </p:val>
                                        </p:tav>
                                        <p:tav tm="100000">
                                          <p:val>
                                            <p:strVal val="#ppt_w"/>
                                          </p:val>
                                        </p:tav>
                                      </p:tavLst>
                                    </p:anim>
                                    <p:anim calcmode="lin" valueType="num">
                                      <p:cBhvr>
                                        <p:cTn id="39" dur="500" fill="hold"/>
                                        <p:tgtEl>
                                          <p:spTgt spid="54"/>
                                        </p:tgtEl>
                                        <p:attrNameLst>
                                          <p:attrName>ppt_h</p:attrName>
                                        </p:attrNameLst>
                                      </p:cBhvr>
                                      <p:tavLst>
                                        <p:tav tm="0">
                                          <p:val>
                                            <p:fltVal val="0"/>
                                          </p:val>
                                        </p:tav>
                                        <p:tav tm="100000">
                                          <p:val>
                                            <p:strVal val="#ppt_h"/>
                                          </p:val>
                                        </p:tav>
                                      </p:tavLst>
                                    </p:anim>
                                    <p:animEffect transition="in" filter="fade">
                                      <p:cBhvr>
                                        <p:cTn id="4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p:bldP spid="53" grpId="0"/>
      <p:bldP spid="54" grpId="0"/>
      <p:bldP spid="5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smtClean="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62"/>
                                        </p:tgtEl>
                                        <p:attrNameLst>
                                          <p:attrName>style.visibility</p:attrName>
                                        </p:attrNameLst>
                                      </p:cBhvr>
                                      <p:to>
                                        <p:strVal val="visible"/>
                                      </p:to>
                                    </p:set>
                                    <p:anim calcmode="lin" valueType="num">
                                      <p:cBhvr additive="base">
                                        <p:cTn id="16" dur="500" fill="hold"/>
                                        <p:tgtEl>
                                          <p:spTgt spid="62"/>
                                        </p:tgtEl>
                                        <p:attrNameLst>
                                          <p:attrName>ppt_x</p:attrName>
                                        </p:attrNameLst>
                                      </p:cBhvr>
                                      <p:tavLst>
                                        <p:tav tm="0">
                                          <p:val>
                                            <p:strVal val="0-#ppt_w/2"/>
                                          </p:val>
                                        </p:tav>
                                        <p:tav tm="100000">
                                          <p:val>
                                            <p:strVal val="#ppt_x"/>
                                          </p:val>
                                        </p:tav>
                                      </p:tavLst>
                                    </p:anim>
                                    <p:anim calcmode="lin" valueType="num">
                                      <p:cBhvr additive="base">
                                        <p:cTn id="17" dur="500" fill="hold"/>
                                        <p:tgtEl>
                                          <p:spTgt spid="6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0-#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59"/>
                                        </p:tgtEl>
                                        <p:attrNameLst>
                                          <p:attrName>style.visibility</p:attrName>
                                        </p:attrNameLst>
                                      </p:cBhvr>
                                      <p:to>
                                        <p:strVal val="visible"/>
                                      </p:to>
                                    </p:set>
                                    <p:anim calcmode="lin" valueType="num">
                                      <p:cBhvr additive="base">
                                        <p:cTn id="24" dur="500" fill="hold"/>
                                        <p:tgtEl>
                                          <p:spTgt spid="59"/>
                                        </p:tgtEl>
                                        <p:attrNameLst>
                                          <p:attrName>ppt_x</p:attrName>
                                        </p:attrNameLst>
                                      </p:cBhvr>
                                      <p:tavLst>
                                        <p:tav tm="0">
                                          <p:val>
                                            <p:strVal val="0-#ppt_w/2"/>
                                          </p:val>
                                        </p:tav>
                                        <p:tav tm="100000">
                                          <p:val>
                                            <p:strVal val="#ppt_x"/>
                                          </p:val>
                                        </p:tav>
                                      </p:tavLst>
                                    </p:anim>
                                    <p:anim calcmode="lin" valueType="num">
                                      <p:cBhvr additive="base">
                                        <p:cTn id="25" dur="500" fill="hold"/>
                                        <p:tgtEl>
                                          <p:spTgt spid="5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工作</a:t>
            </a:r>
            <a:r>
              <a:rPr lang="zh-CN" altLang="en-US" sz="3600" b="1" dirty="0">
                <a:solidFill>
                  <a:schemeClr val="tx1">
                    <a:lumMod val="75000"/>
                    <a:lumOff val="25000"/>
                  </a:schemeClr>
                </a:solidFill>
                <a:latin typeface="+mn-ea"/>
              </a:rPr>
              <a:t>存在不足</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smtClean="0">
                    <a:solidFill>
                      <a:schemeClr val="tx1">
                        <a:lumMod val="65000"/>
                        <a:lumOff val="35000"/>
                      </a:schemeClr>
                    </a:solidFill>
                    <a:latin typeface="+mn-ea"/>
                  </a:rPr>
                  <a:t>不足</a:t>
                </a:r>
                <a:r>
                  <a:rPr lang="zh-CN" altLang="en-US" sz="1600" b="1" dirty="0">
                    <a:solidFill>
                      <a:schemeClr val="tx1">
                        <a:lumMod val="65000"/>
                        <a:lumOff val="35000"/>
                      </a:schemeClr>
                    </a:solidFill>
                    <a:latin typeface="+mn-ea"/>
                  </a:rPr>
                  <a:t>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2</a:t>
                </a:r>
                <a:endParaRPr lang="en-US" altLang="zh-CN" sz="1600" b="1" dirty="0">
                  <a:solidFill>
                    <a:schemeClr val="tx1">
                      <a:lumMod val="65000"/>
                      <a:lumOff val="35000"/>
                    </a:schemeClr>
                  </a:solidFill>
                  <a:latin typeface="+mn-ea"/>
                </a:endParaRP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a:t>
                </a:r>
                <a:r>
                  <a:rPr lang="zh-CN" altLang="en-US" sz="1600" b="1" dirty="0" smtClean="0">
                    <a:solidFill>
                      <a:schemeClr val="tx1">
                        <a:lumMod val="65000"/>
                        <a:lumOff val="35000"/>
                      </a:schemeClr>
                    </a:solidFill>
                    <a:latin typeface="+mn-ea"/>
                  </a:rPr>
                  <a:t>处</a:t>
                </a:r>
                <a:r>
                  <a:rPr lang="en-US" altLang="zh-CN" sz="1600" b="1" dirty="0" smtClean="0">
                    <a:solidFill>
                      <a:schemeClr val="tx1">
                        <a:lumMod val="65000"/>
                        <a:lumOff val="35000"/>
                      </a:schemeClr>
                    </a:solidFill>
                    <a:latin typeface="+mn-ea"/>
                  </a:rPr>
                  <a:t>3</a:t>
                </a:r>
                <a:endParaRPr lang="en-US" altLang="zh-CN" sz="1600" b="1" dirty="0">
                  <a:solidFill>
                    <a:schemeClr val="tx1">
                      <a:lumMod val="65000"/>
                      <a:lumOff val="35000"/>
                    </a:schemeClr>
                  </a:solidFill>
                  <a:latin typeface="+mn-ea"/>
                </a:endParaRP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40"/>
                                        </p:tgtEl>
                                        <p:attrNameLst>
                                          <p:attrName>style.visibility</p:attrName>
                                        </p:attrNameLst>
                                      </p:cBhvr>
                                      <p:to>
                                        <p:strVal val="visible"/>
                                      </p:to>
                                    </p:set>
                                    <p:anim calcmode="lin" valueType="num">
                                      <p:cBhvr additive="base">
                                        <p:cTn id="28" dur="500" fill="hold"/>
                                        <p:tgtEl>
                                          <p:spTgt spid="40"/>
                                        </p:tgtEl>
                                        <p:attrNameLst>
                                          <p:attrName>ppt_x</p:attrName>
                                        </p:attrNameLst>
                                      </p:cBhvr>
                                      <p:tavLst>
                                        <p:tav tm="0">
                                          <p:val>
                                            <p:strVal val="0-#ppt_w/2"/>
                                          </p:val>
                                        </p:tav>
                                        <p:tav tm="100000">
                                          <p:val>
                                            <p:strVal val="#ppt_x"/>
                                          </p:val>
                                        </p:tav>
                                      </p:tavLst>
                                    </p:anim>
                                    <p:anim calcmode="lin" valueType="num">
                                      <p:cBhvr additive="base">
                                        <p:cTn id="29" dur="500" fill="hold"/>
                                        <p:tgtEl>
                                          <p:spTgt spid="40"/>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 presetClass="entr" presetSubtype="8" fill="hold" nodeType="afterEffect">
                                  <p:stCondLst>
                                    <p:cond delay="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0-#ppt_w/2"/>
                                          </p:val>
                                        </p:tav>
                                        <p:tav tm="100000">
                                          <p:val>
                                            <p:strVal val="#ppt_x"/>
                                          </p:val>
                                        </p:tav>
                                      </p:tavLst>
                                    </p:anim>
                                    <p:anim calcmode="lin" valueType="num">
                                      <p:cBhvr additive="base">
                                        <p:cTn id="34" dur="500" fill="hold"/>
                                        <p:tgtEl>
                                          <p:spTgt spid="47"/>
                                        </p:tgtEl>
                                        <p:attrNameLst>
                                          <p:attrName>ppt_y</p:attrName>
                                        </p:attrNameLst>
                                      </p:cBhvr>
                                      <p:tavLst>
                                        <p:tav tm="0">
                                          <p:val>
                                            <p:strVal val="#ppt_y"/>
                                          </p:val>
                                        </p:tav>
                                        <p:tav tm="100000">
                                          <p:val>
                                            <p:strVal val="#ppt_y"/>
                                          </p:val>
                                        </p:tav>
                                      </p:tavLst>
                                    </p:anim>
                                  </p:childTnLst>
                                </p:cTn>
                              </p:par>
                            </p:childTnLst>
                          </p:cTn>
                        </p:par>
                        <p:par>
                          <p:cTn id="35" fill="hold">
                            <p:stCondLst>
                              <p:cond delay="1500"/>
                            </p:stCondLst>
                            <p:childTnLst>
                              <p:par>
                                <p:cTn id="36" presetID="2" presetClass="entr" presetSubtype="8" fill="hold"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0-#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a:t>
              </a:r>
              <a:r>
                <a:rPr lang="zh-CN" altLang="en-US" sz="1200" dirty="0" smtClean="0">
                  <a:solidFill>
                    <a:schemeClr val="tx1">
                      <a:lumMod val="65000"/>
                      <a:lumOff val="35000"/>
                    </a:schemeClr>
                  </a:solidFill>
                  <a:latin typeface="+mn-ea"/>
                </a:rPr>
                <a:t>演示</a:t>
              </a:r>
              <a:endParaRPr lang="zh-CN" altLang="en-US" sz="1200" dirty="0">
                <a:solidFill>
                  <a:schemeClr val="tx1">
                    <a:lumMod val="65000"/>
                    <a:lumOff val="35000"/>
                  </a:schemeClr>
                </a:solidFill>
                <a:latin typeface="+mn-ea"/>
              </a:endParaRP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smtClean="0">
                  <a:solidFill>
                    <a:schemeClr val="tx1">
                      <a:lumMod val="65000"/>
                      <a:lumOff val="35000"/>
                    </a:schemeClr>
                  </a:solidFill>
                  <a:latin typeface="+mn-ea"/>
                </a:rPr>
                <a:t>文字</a:t>
              </a:r>
              <a:r>
                <a:rPr lang="zh-CN" altLang="en-US" sz="1600" b="1" dirty="0">
                  <a:solidFill>
                    <a:schemeClr val="tx1">
                      <a:lumMod val="65000"/>
                      <a:lumOff val="35000"/>
                    </a:schemeClr>
                  </a:solidFill>
                  <a:latin typeface="+mn-ea"/>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smtClean="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1+#ppt_w/2"/>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1+#ppt_w/2"/>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53" presetClass="entr" presetSubtype="16"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 calcmode="lin" valueType="num">
                                      <p:cBhvr>
                                        <p:cTn id="24" dur="500" fill="hold"/>
                                        <p:tgtEl>
                                          <p:spTgt spid="67"/>
                                        </p:tgtEl>
                                        <p:attrNameLst>
                                          <p:attrName>ppt_w</p:attrName>
                                        </p:attrNameLst>
                                      </p:cBhvr>
                                      <p:tavLst>
                                        <p:tav tm="0">
                                          <p:val>
                                            <p:fltVal val="0"/>
                                          </p:val>
                                        </p:tav>
                                        <p:tav tm="100000">
                                          <p:val>
                                            <p:strVal val="#ppt_w"/>
                                          </p:val>
                                        </p:tav>
                                      </p:tavLst>
                                    </p:anim>
                                    <p:anim calcmode="lin" valueType="num">
                                      <p:cBhvr>
                                        <p:cTn id="25" dur="500" fill="hold"/>
                                        <p:tgtEl>
                                          <p:spTgt spid="67"/>
                                        </p:tgtEl>
                                        <p:attrNameLst>
                                          <p:attrName>ppt_h</p:attrName>
                                        </p:attrNameLst>
                                      </p:cBhvr>
                                      <p:tavLst>
                                        <p:tav tm="0">
                                          <p:val>
                                            <p:fltVal val="0"/>
                                          </p:val>
                                        </p:tav>
                                        <p:tav tm="100000">
                                          <p:val>
                                            <p:strVal val="#ppt_h"/>
                                          </p:val>
                                        </p:tav>
                                      </p:tavLst>
                                    </p:anim>
                                    <p:animEffect transition="in" filter="fade">
                                      <p:cBhvr>
                                        <p:cTn id="26" dur="500"/>
                                        <p:tgtEl>
                                          <p:spTgt spid="67"/>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p:cTn id="29" dur="500" fill="hold"/>
                                        <p:tgtEl>
                                          <p:spTgt spid="68"/>
                                        </p:tgtEl>
                                        <p:attrNameLst>
                                          <p:attrName>ppt_w</p:attrName>
                                        </p:attrNameLst>
                                      </p:cBhvr>
                                      <p:tavLst>
                                        <p:tav tm="0">
                                          <p:val>
                                            <p:fltVal val="0"/>
                                          </p:val>
                                        </p:tav>
                                        <p:tav tm="100000">
                                          <p:val>
                                            <p:strVal val="#ppt_w"/>
                                          </p:val>
                                        </p:tav>
                                      </p:tavLst>
                                    </p:anim>
                                    <p:anim calcmode="lin" valueType="num">
                                      <p:cBhvr>
                                        <p:cTn id="30" dur="500" fill="hold"/>
                                        <p:tgtEl>
                                          <p:spTgt spid="68"/>
                                        </p:tgtEl>
                                        <p:attrNameLst>
                                          <p:attrName>ppt_h</p:attrName>
                                        </p:attrNameLst>
                                      </p:cBhvr>
                                      <p:tavLst>
                                        <p:tav tm="0">
                                          <p:val>
                                            <p:fltVal val="0"/>
                                          </p:val>
                                        </p:tav>
                                        <p:tav tm="100000">
                                          <p:val>
                                            <p:strVal val="#ppt_h"/>
                                          </p:val>
                                        </p:tav>
                                      </p:tavLst>
                                    </p:anim>
                                    <p:animEffect transition="in" filter="fade">
                                      <p:cBhvr>
                                        <p:cTn id="31" dur="500"/>
                                        <p:tgtEl>
                                          <p:spTgt spid="6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ppt_w</p:attrName>
                                        </p:attrNameLst>
                                      </p:cBhvr>
                                      <p:tavLst>
                                        <p:tav tm="0">
                                          <p:val>
                                            <p:fltVal val="0"/>
                                          </p:val>
                                        </p:tav>
                                        <p:tav tm="100000">
                                          <p:val>
                                            <p:strVal val="#ppt_w"/>
                                          </p:val>
                                        </p:tav>
                                      </p:tavLst>
                                    </p:anim>
                                    <p:anim calcmode="lin" valueType="num">
                                      <p:cBhvr>
                                        <p:cTn id="35" dur="500" fill="hold"/>
                                        <p:tgtEl>
                                          <p:spTgt spid="69"/>
                                        </p:tgtEl>
                                        <p:attrNameLst>
                                          <p:attrName>ppt_h</p:attrName>
                                        </p:attrNameLst>
                                      </p:cBhvr>
                                      <p:tavLst>
                                        <p:tav tm="0">
                                          <p:val>
                                            <p:fltVal val="0"/>
                                          </p:val>
                                        </p:tav>
                                        <p:tav tm="100000">
                                          <p:val>
                                            <p:strVal val="#ppt_h"/>
                                          </p:val>
                                        </p:tav>
                                      </p:tavLst>
                                    </p:anim>
                                    <p:animEffect transition="in" filter="fade">
                                      <p:cBhvr>
                                        <p:cTn id="36" dur="500"/>
                                        <p:tgtEl>
                                          <p:spTgt spid="6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70"/>
                                        </p:tgtEl>
                                        <p:attrNameLst>
                                          <p:attrName>style.visibility</p:attrName>
                                        </p:attrNameLst>
                                      </p:cBhvr>
                                      <p:to>
                                        <p:strVal val="visible"/>
                                      </p:to>
                                    </p:set>
                                    <p:anim calcmode="lin" valueType="num">
                                      <p:cBhvr>
                                        <p:cTn id="39" dur="500" fill="hold"/>
                                        <p:tgtEl>
                                          <p:spTgt spid="70"/>
                                        </p:tgtEl>
                                        <p:attrNameLst>
                                          <p:attrName>ppt_w</p:attrName>
                                        </p:attrNameLst>
                                      </p:cBhvr>
                                      <p:tavLst>
                                        <p:tav tm="0">
                                          <p:val>
                                            <p:fltVal val="0"/>
                                          </p:val>
                                        </p:tav>
                                        <p:tav tm="100000">
                                          <p:val>
                                            <p:strVal val="#ppt_w"/>
                                          </p:val>
                                        </p:tav>
                                      </p:tavLst>
                                    </p:anim>
                                    <p:anim calcmode="lin" valueType="num">
                                      <p:cBhvr>
                                        <p:cTn id="40" dur="500" fill="hold"/>
                                        <p:tgtEl>
                                          <p:spTgt spid="70"/>
                                        </p:tgtEl>
                                        <p:attrNameLst>
                                          <p:attrName>ppt_h</p:attrName>
                                        </p:attrNameLst>
                                      </p:cBhvr>
                                      <p:tavLst>
                                        <p:tav tm="0">
                                          <p:val>
                                            <p:fltVal val="0"/>
                                          </p:val>
                                        </p:tav>
                                        <p:tav tm="100000">
                                          <p:val>
                                            <p:strVal val="#ppt_h"/>
                                          </p:val>
                                        </p:tav>
                                      </p:tavLst>
                                    </p:anim>
                                    <p:animEffect transition="in" filter="fade">
                                      <p:cBhvr>
                                        <p:cTn id="41" dur="500"/>
                                        <p:tgtEl>
                                          <p:spTgt spid="70"/>
                                        </p:tgtEl>
                                      </p:cBhvr>
                                    </p:animEffect>
                                  </p:childTnLst>
                                </p:cTn>
                              </p:par>
                            </p:childTnLst>
                          </p:cTn>
                        </p:par>
                        <p:par>
                          <p:cTn id="42" fill="hold">
                            <p:stCondLst>
                              <p:cond delay="1000"/>
                            </p:stCondLst>
                            <p:childTnLst>
                              <p:par>
                                <p:cTn id="43" presetID="12" presetClass="entr" presetSubtype="1" fill="hold" nodeType="after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additive="base">
                                        <p:cTn id="45" dur="500"/>
                                        <p:tgtEl>
                                          <p:spTgt spid="50"/>
                                        </p:tgtEl>
                                        <p:attrNameLst>
                                          <p:attrName>ppt_y</p:attrName>
                                        </p:attrNameLst>
                                      </p:cBhvr>
                                      <p:tavLst>
                                        <p:tav tm="0">
                                          <p:val>
                                            <p:strVal val="#ppt_y-#ppt_h*1.125000"/>
                                          </p:val>
                                        </p:tav>
                                        <p:tav tm="100000">
                                          <p:val>
                                            <p:strVal val="#ppt_y"/>
                                          </p:val>
                                        </p:tav>
                                      </p:tavLst>
                                    </p:anim>
                                    <p:animEffect transition="in" filter="wipe(down)">
                                      <p:cBhvr>
                                        <p:cTn id="46" dur="500"/>
                                        <p:tgtEl>
                                          <p:spTgt spid="50"/>
                                        </p:tgtEl>
                                      </p:cBhvr>
                                    </p:animEffect>
                                  </p:childTnLst>
                                </p:cTn>
                              </p:par>
                            </p:childTnLst>
                          </p:cTn>
                        </p:par>
                        <p:par>
                          <p:cTn id="47" fill="hold">
                            <p:stCondLst>
                              <p:cond delay="1500"/>
                            </p:stCondLst>
                            <p:childTnLst>
                              <p:par>
                                <p:cTn id="48" presetID="12" presetClass="entr" presetSubtype="1" fill="hold" nodeType="afterEffect">
                                  <p:stCondLst>
                                    <p:cond delay="0"/>
                                  </p:stCondLst>
                                  <p:childTnLst>
                                    <p:set>
                                      <p:cBhvr>
                                        <p:cTn id="49" dur="1" fill="hold">
                                          <p:stCondLst>
                                            <p:cond delay="0"/>
                                          </p:stCondLst>
                                        </p:cTn>
                                        <p:tgtEl>
                                          <p:spTgt spid="58"/>
                                        </p:tgtEl>
                                        <p:attrNameLst>
                                          <p:attrName>style.visibility</p:attrName>
                                        </p:attrNameLst>
                                      </p:cBhvr>
                                      <p:to>
                                        <p:strVal val="visible"/>
                                      </p:to>
                                    </p:set>
                                    <p:anim calcmode="lin" valueType="num">
                                      <p:cBhvr additive="base">
                                        <p:cTn id="50" dur="500"/>
                                        <p:tgtEl>
                                          <p:spTgt spid="58"/>
                                        </p:tgtEl>
                                        <p:attrNameLst>
                                          <p:attrName>ppt_y</p:attrName>
                                        </p:attrNameLst>
                                      </p:cBhvr>
                                      <p:tavLst>
                                        <p:tav tm="0">
                                          <p:val>
                                            <p:strVal val="#ppt_y-#ppt_h*1.125000"/>
                                          </p:val>
                                        </p:tav>
                                        <p:tav tm="100000">
                                          <p:val>
                                            <p:strVal val="#ppt_y"/>
                                          </p:val>
                                        </p:tav>
                                      </p:tavLst>
                                    </p:anim>
                                    <p:animEffect transition="in" filter="wipe(down)">
                                      <p:cBhvr>
                                        <p:cTn id="51" dur="500"/>
                                        <p:tgtEl>
                                          <p:spTgt spid="58"/>
                                        </p:tgtEl>
                                      </p:cBhvr>
                                    </p:animEffect>
                                  </p:childTnLst>
                                </p:cTn>
                              </p:par>
                            </p:childTnLst>
                          </p:cTn>
                        </p:par>
                        <p:par>
                          <p:cTn id="52" fill="hold">
                            <p:stCondLst>
                              <p:cond delay="2000"/>
                            </p:stCondLst>
                            <p:childTnLst>
                              <p:par>
                                <p:cTn id="53" presetID="12" presetClass="entr" presetSubtype="1"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additive="base">
                                        <p:cTn id="55" dur="500"/>
                                        <p:tgtEl>
                                          <p:spTgt spid="61"/>
                                        </p:tgtEl>
                                        <p:attrNameLst>
                                          <p:attrName>ppt_y</p:attrName>
                                        </p:attrNameLst>
                                      </p:cBhvr>
                                      <p:tavLst>
                                        <p:tav tm="0">
                                          <p:val>
                                            <p:strVal val="#ppt_y-#ppt_h*1.125000"/>
                                          </p:val>
                                        </p:tav>
                                        <p:tav tm="100000">
                                          <p:val>
                                            <p:strVal val="#ppt_y"/>
                                          </p:val>
                                        </p:tav>
                                      </p:tavLst>
                                    </p:anim>
                                    <p:animEffect transition="in" filter="wipe(down)">
                                      <p:cBhvr>
                                        <p:cTn id="56" dur="500"/>
                                        <p:tgtEl>
                                          <p:spTgt spid="61"/>
                                        </p:tgtEl>
                                      </p:cBhvr>
                                    </p:animEffect>
                                  </p:childTnLst>
                                </p:cTn>
                              </p:par>
                            </p:childTnLst>
                          </p:cTn>
                        </p:par>
                        <p:par>
                          <p:cTn id="57" fill="hold">
                            <p:stCondLst>
                              <p:cond delay="2500"/>
                            </p:stCondLst>
                            <p:childTnLst>
                              <p:par>
                                <p:cTn id="58" presetID="12" presetClass="entr" presetSubtype="1" fill="hold" nodeType="afterEffect">
                                  <p:stCondLst>
                                    <p:cond delay="0"/>
                                  </p:stCondLst>
                                  <p:childTnLst>
                                    <p:set>
                                      <p:cBhvr>
                                        <p:cTn id="59" dur="1" fill="hold">
                                          <p:stCondLst>
                                            <p:cond delay="0"/>
                                          </p:stCondLst>
                                        </p:cTn>
                                        <p:tgtEl>
                                          <p:spTgt spid="64"/>
                                        </p:tgtEl>
                                        <p:attrNameLst>
                                          <p:attrName>style.visibility</p:attrName>
                                        </p:attrNameLst>
                                      </p:cBhvr>
                                      <p:to>
                                        <p:strVal val="visible"/>
                                      </p:to>
                                    </p:set>
                                    <p:anim calcmode="lin" valueType="num">
                                      <p:cBhvr additive="base">
                                        <p:cTn id="60" dur="500"/>
                                        <p:tgtEl>
                                          <p:spTgt spid="64"/>
                                        </p:tgtEl>
                                        <p:attrNameLst>
                                          <p:attrName>ppt_y</p:attrName>
                                        </p:attrNameLst>
                                      </p:cBhvr>
                                      <p:tavLst>
                                        <p:tav tm="0">
                                          <p:val>
                                            <p:strVal val="#ppt_y-#ppt_h*1.125000"/>
                                          </p:val>
                                        </p:tav>
                                        <p:tav tm="100000">
                                          <p:val>
                                            <p:strVal val="#ppt_y"/>
                                          </p:val>
                                        </p:tav>
                                      </p:tavLst>
                                    </p:anim>
                                    <p:animEffect transition="in" filter="wipe(down)">
                                      <p:cBhvr>
                                        <p:cTn id="6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smtClean="0">
                <a:solidFill>
                  <a:schemeClr val="tx1">
                    <a:lumMod val="75000"/>
                    <a:lumOff val="25000"/>
                  </a:schemeClr>
                </a:solidFill>
                <a:latin typeface="+mn-ea"/>
              </a:rPr>
              <a:t>明年</a:t>
            </a:r>
            <a:r>
              <a:rPr lang="zh-CN" altLang="en-US" sz="3600" b="1" dirty="0">
                <a:solidFill>
                  <a:schemeClr val="tx1">
                    <a:lumMod val="75000"/>
                    <a:lumOff val="25000"/>
                  </a:schemeClr>
                </a:solidFill>
                <a:latin typeface="+mn-ea"/>
              </a:rPr>
              <a:t>工作计划</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a:t>
            </a:r>
            <a:r>
              <a:rPr lang="en-US" altLang="zh-CN" sz="4000" b="1" dirty="0" smtClean="0">
                <a:solidFill>
                  <a:schemeClr val="accent1"/>
                </a:solidFill>
                <a:ea typeface="时尚中黑简体" panose="01010104010101010101" pitchFamily="2" charset="-122"/>
              </a:rPr>
              <a:t>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1"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down)">
                                      <p:cBhvr>
                                        <p:cTn id="18" dur="500"/>
                                        <p:tgtEl>
                                          <p:spTgt spid="2"/>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500" fill="hold"/>
                                        <p:tgtEl>
                                          <p:spTgt spid="38"/>
                                        </p:tgtEl>
                                        <p:attrNameLst>
                                          <p:attrName>ppt_x</p:attrName>
                                        </p:attrNameLst>
                                      </p:cBhvr>
                                      <p:tavLst>
                                        <p:tav tm="0">
                                          <p:val>
                                            <p:strVal val="0-#ppt_w/2"/>
                                          </p:val>
                                        </p:tav>
                                        <p:tav tm="100000">
                                          <p:val>
                                            <p:strVal val="#ppt_x"/>
                                          </p:val>
                                        </p:tav>
                                      </p:tavLst>
                                    </p:anim>
                                    <p:anim calcmode="lin" valueType="num">
                                      <p:cBhvr additive="base">
                                        <p:cTn id="15" dur="5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500" fill="hold"/>
                                        <p:tgtEl>
                                          <p:spTgt spid="42"/>
                                        </p:tgtEl>
                                        <p:attrNameLst>
                                          <p:attrName>ppt_x</p:attrName>
                                        </p:attrNameLst>
                                      </p:cBhvr>
                                      <p:tavLst>
                                        <p:tav tm="0">
                                          <p:val>
                                            <p:strVal val="0-#ppt_w/2"/>
                                          </p:val>
                                        </p:tav>
                                        <p:tav tm="100000">
                                          <p:val>
                                            <p:strVal val="#ppt_x"/>
                                          </p:val>
                                        </p:tav>
                                      </p:tavLst>
                                    </p:anim>
                                    <p:anim calcmode="lin" valueType="num">
                                      <p:cBhvr additive="base">
                                        <p:cTn id="19" dur="500" fill="hold"/>
                                        <p:tgtEl>
                                          <p:spTgt spid="42"/>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 calcmode="lin" valueType="num">
                                      <p:cBhvr additive="base">
                                        <p:cTn id="22" dur="500" fill="hold"/>
                                        <p:tgtEl>
                                          <p:spTgt spid="30"/>
                                        </p:tgtEl>
                                        <p:attrNameLst>
                                          <p:attrName>ppt_x</p:attrName>
                                        </p:attrNameLst>
                                      </p:cBhvr>
                                      <p:tavLst>
                                        <p:tav tm="0">
                                          <p:val>
                                            <p:strVal val="1+#ppt_w/2"/>
                                          </p:val>
                                        </p:tav>
                                        <p:tav tm="100000">
                                          <p:val>
                                            <p:strVal val="#ppt_x"/>
                                          </p:val>
                                        </p:tav>
                                      </p:tavLst>
                                    </p:anim>
                                    <p:anim calcmode="lin" valueType="num">
                                      <p:cBhvr additive="base">
                                        <p:cTn id="23" dur="500" fill="hold"/>
                                        <p:tgtEl>
                                          <p:spTgt spid="30"/>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500" fill="hold"/>
                                        <p:tgtEl>
                                          <p:spTgt spid="34"/>
                                        </p:tgtEl>
                                        <p:attrNameLst>
                                          <p:attrName>ppt_x</p:attrName>
                                        </p:attrNameLst>
                                      </p:cBhvr>
                                      <p:tavLst>
                                        <p:tav tm="0">
                                          <p:val>
                                            <p:strVal val="1+#ppt_w/2"/>
                                          </p:val>
                                        </p:tav>
                                        <p:tav tm="100000">
                                          <p:val>
                                            <p:strVal val="#ppt_x"/>
                                          </p:val>
                                        </p:tav>
                                      </p:tavLst>
                                    </p:anim>
                                    <p:anim calcmode="lin" valueType="num">
                                      <p:cBhvr additive="base">
                                        <p:cTn id="27"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65000"/>
                    <a:lumOff val="35000"/>
                  </a:schemeClr>
                </a:solidFill>
                <a:latin typeface="+mn-ea"/>
              </a:rPr>
              <a:t>胶片</a:t>
            </a:r>
            <a:endParaRPr lang="zh-CN" altLang="en-US" sz="1200" dirty="0">
              <a:solidFill>
                <a:schemeClr val="tx1">
                  <a:lumMod val="65000"/>
                  <a:lumOff val="35000"/>
                </a:schemeClr>
              </a:solidFill>
              <a:latin typeface="+mn-ea"/>
            </a:endParaRPr>
          </a:p>
        </p:txBody>
      </p:sp>
      <p:pic>
        <p:nvPicPr>
          <p:cNvPr id="20" name="图片占位符 19"/>
          <p:cNvPicPr>
            <a:picLocks noGrp="1" noChangeAspect="1"/>
          </p:cNvPicPr>
          <p:nvPr>
            <p:ph type="pic" sz="quarter" idx="10"/>
          </p:nvPr>
        </p:nvPicPr>
        <p:blipFill>
          <a:blip r:embed="rId7" cstate="screen">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1000"/>
                                        <p:tgtEl>
                                          <p:spTgt spid="30"/>
                                        </p:tgtEl>
                                      </p:cBhvr>
                                    </p:animEffect>
                                    <p:anim calcmode="lin" valueType="num">
                                      <p:cBhvr>
                                        <p:cTn id="23" dur="1000" fill="hold"/>
                                        <p:tgtEl>
                                          <p:spTgt spid="30"/>
                                        </p:tgtEl>
                                        <p:attrNameLst>
                                          <p:attrName>ppt_x</p:attrName>
                                        </p:attrNameLst>
                                      </p:cBhvr>
                                      <p:tavLst>
                                        <p:tav tm="0">
                                          <p:val>
                                            <p:strVal val="#ppt_x"/>
                                          </p:val>
                                        </p:tav>
                                        <p:tav tm="100000">
                                          <p:val>
                                            <p:strVal val="#ppt_x"/>
                                          </p:val>
                                        </p:tav>
                                      </p:tavLst>
                                    </p:anim>
                                    <p:anim calcmode="lin" valueType="num">
                                      <p:cBhvr>
                                        <p:cTn id="24" dur="1000" fill="hold"/>
                                        <p:tgtEl>
                                          <p:spTgt spid="3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75"/>
                                        </p:tgtEl>
                                        <p:attrNameLst>
                                          <p:attrName>style.visibility</p:attrName>
                                        </p:attrNameLst>
                                      </p:cBhvr>
                                      <p:to>
                                        <p:strVal val="visible"/>
                                      </p:to>
                                    </p:set>
                                    <p:animEffect transition="in" filter="fade">
                                      <p:cBhvr>
                                        <p:cTn id="27" dur="1000"/>
                                        <p:tgtEl>
                                          <p:spTgt spid="3075"/>
                                        </p:tgtEl>
                                      </p:cBhvr>
                                    </p:animEffect>
                                    <p:anim calcmode="lin" valueType="num">
                                      <p:cBhvr>
                                        <p:cTn id="28" dur="1000" fill="hold"/>
                                        <p:tgtEl>
                                          <p:spTgt spid="3075"/>
                                        </p:tgtEl>
                                        <p:attrNameLst>
                                          <p:attrName>ppt_x</p:attrName>
                                        </p:attrNameLst>
                                      </p:cBhvr>
                                      <p:tavLst>
                                        <p:tav tm="0">
                                          <p:val>
                                            <p:strVal val="#ppt_x"/>
                                          </p:val>
                                        </p:tav>
                                        <p:tav tm="100000">
                                          <p:val>
                                            <p:strVal val="#ppt_x"/>
                                          </p:val>
                                        </p:tav>
                                      </p:tavLst>
                                    </p:anim>
                                    <p:anim calcmode="lin" valueType="num">
                                      <p:cBhvr>
                                        <p:cTn id="29" dur="1000" fill="hold"/>
                                        <p:tgtEl>
                                          <p:spTgt spid="3075"/>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fltVal val="0"/>
                                          </p:val>
                                        </p:tav>
                                        <p:tav tm="100000">
                                          <p:val>
                                            <p:strVal val="#ppt_w"/>
                                          </p:val>
                                        </p:tav>
                                      </p:tavLst>
                                    </p:anim>
                                    <p:anim calcmode="lin" valueType="num">
                                      <p:cBhvr>
                                        <p:cTn id="39" dur="500" fill="hold"/>
                                        <p:tgtEl>
                                          <p:spTgt spid="32"/>
                                        </p:tgtEl>
                                        <p:attrNameLst>
                                          <p:attrName>ppt_h</p:attrName>
                                        </p:attrNameLst>
                                      </p:cBhvr>
                                      <p:tavLst>
                                        <p:tav tm="0">
                                          <p:val>
                                            <p:fltVal val="0"/>
                                          </p:val>
                                        </p:tav>
                                        <p:tav tm="100000">
                                          <p:val>
                                            <p:strVal val="#ppt_h"/>
                                          </p:val>
                                        </p:tav>
                                      </p:tavLst>
                                    </p:anim>
                                    <p:animEffect transition="in" filter="fade">
                                      <p:cBhvr>
                                        <p:cTn id="40" dur="500"/>
                                        <p:tgtEl>
                                          <p:spTgt spid="32"/>
                                        </p:tgtEl>
                                      </p:cBhvr>
                                    </p:animEffect>
                                  </p:childTnLst>
                                </p:cTn>
                              </p:par>
                            </p:childTnLst>
                          </p:cTn>
                        </p:par>
                        <p:par>
                          <p:cTn id="41" fill="hold">
                            <p:stCondLst>
                              <p:cond delay="1500"/>
                            </p:stCondLst>
                            <p:childTnLst>
                              <p:par>
                                <p:cTn id="42" presetID="53" presetClass="entr" presetSubtype="16"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Effect transition="in" filter="fade">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p:bldP spid="28" grpId="0"/>
      <p:bldP spid="29" grpId="0"/>
      <p:bldP spid="30" grpId="0"/>
      <p:bldP spid="32" grpId="0"/>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a:t>
            </a:r>
            <a:r>
              <a:rPr lang="zh-CN" altLang="en-US" sz="1400" dirty="0" smtClean="0">
                <a:solidFill>
                  <a:schemeClr val="tx1">
                    <a:lumMod val="65000"/>
                    <a:lumOff val="35000"/>
                  </a:schemeClr>
                </a:solidFill>
              </a:rPr>
              <a:t>可以</a:t>
            </a:r>
            <a:endParaRPr lang="zh-CN" altLang="en-US" sz="1400" dirty="0">
              <a:solidFill>
                <a:schemeClr val="tx1">
                  <a:lumMod val="65000"/>
                  <a:lumOff val="35000"/>
                </a:schemeClr>
              </a:solidFill>
            </a:endParaRP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ppt_w</p:attrName>
                                        </p:attrNameLst>
                                      </p:cBhvr>
                                      <p:tavLst>
                                        <p:tav tm="0">
                                          <p:val>
                                            <p:fltVal val="0"/>
                                          </p:val>
                                        </p:tav>
                                        <p:tav tm="100000">
                                          <p:val>
                                            <p:strVal val="#ppt_w"/>
                                          </p:val>
                                        </p:tav>
                                      </p:tavLst>
                                    </p:anim>
                                    <p:anim calcmode="lin" valueType="num">
                                      <p:cBhvr>
                                        <p:cTn id="17" dur="500" fill="hold"/>
                                        <p:tgtEl>
                                          <p:spTgt spid="36"/>
                                        </p:tgtEl>
                                        <p:attrNameLst>
                                          <p:attrName>ppt_h</p:attrName>
                                        </p:attrNameLst>
                                      </p:cBhvr>
                                      <p:tavLst>
                                        <p:tav tm="0">
                                          <p:val>
                                            <p:fltVal val="0"/>
                                          </p:val>
                                        </p:tav>
                                        <p:tav tm="100000">
                                          <p:val>
                                            <p:strVal val="#ppt_h"/>
                                          </p:val>
                                        </p:tav>
                                      </p:tavLst>
                                    </p:anim>
                                    <p:animEffect transition="in" filter="fade">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 calcmode="lin" valueType="num">
                                      <p:cBhvr>
                                        <p:cTn id="21" dur="500" fill="hold"/>
                                        <p:tgtEl>
                                          <p:spTgt spid="37"/>
                                        </p:tgtEl>
                                        <p:attrNameLst>
                                          <p:attrName>ppt_w</p:attrName>
                                        </p:attrNameLst>
                                      </p:cBhvr>
                                      <p:tavLst>
                                        <p:tav tm="0">
                                          <p:val>
                                            <p:fltVal val="0"/>
                                          </p:val>
                                        </p:tav>
                                        <p:tav tm="100000">
                                          <p:val>
                                            <p:strVal val="#ppt_w"/>
                                          </p:val>
                                        </p:tav>
                                      </p:tavLst>
                                    </p:anim>
                                    <p:anim calcmode="lin" valueType="num">
                                      <p:cBhvr>
                                        <p:cTn id="22" dur="500" fill="hold"/>
                                        <p:tgtEl>
                                          <p:spTgt spid="37"/>
                                        </p:tgtEl>
                                        <p:attrNameLst>
                                          <p:attrName>ppt_h</p:attrName>
                                        </p:attrNameLst>
                                      </p:cBhvr>
                                      <p:tavLst>
                                        <p:tav tm="0">
                                          <p:val>
                                            <p:fltVal val="0"/>
                                          </p:val>
                                        </p:tav>
                                        <p:tav tm="100000">
                                          <p:val>
                                            <p:strVal val="#ppt_h"/>
                                          </p:val>
                                        </p:tav>
                                      </p:tavLst>
                                    </p:anim>
                                    <p:animEffect transition="in" filter="fade">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500" fill="hold"/>
                                        <p:tgtEl>
                                          <p:spTgt spid="38"/>
                                        </p:tgtEl>
                                        <p:attrNameLst>
                                          <p:attrName>ppt_w</p:attrName>
                                        </p:attrNameLst>
                                      </p:cBhvr>
                                      <p:tavLst>
                                        <p:tav tm="0">
                                          <p:val>
                                            <p:fltVal val="0"/>
                                          </p:val>
                                        </p:tav>
                                        <p:tav tm="100000">
                                          <p:val>
                                            <p:strVal val="#ppt_w"/>
                                          </p:val>
                                        </p:tav>
                                      </p:tavLst>
                                    </p:anim>
                                    <p:anim calcmode="lin" valueType="num">
                                      <p:cBhvr>
                                        <p:cTn id="27" dur="500" fill="hold"/>
                                        <p:tgtEl>
                                          <p:spTgt spid="38"/>
                                        </p:tgtEl>
                                        <p:attrNameLst>
                                          <p:attrName>ppt_h</p:attrName>
                                        </p:attrNameLst>
                                      </p:cBhvr>
                                      <p:tavLst>
                                        <p:tav tm="0">
                                          <p:val>
                                            <p:fltVal val="0"/>
                                          </p:val>
                                        </p:tav>
                                        <p:tav tm="100000">
                                          <p:val>
                                            <p:strVal val="#ppt_h"/>
                                          </p:val>
                                        </p:tav>
                                      </p:tavLst>
                                    </p:anim>
                                    <p:animEffect transition="in" filter="fade">
                                      <p:cBhvr>
                                        <p:cTn id="28" dur="500"/>
                                        <p:tgtEl>
                                          <p:spTgt spid="3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fltVal val="0"/>
                                          </p:val>
                                        </p:tav>
                                        <p:tav tm="100000">
                                          <p:val>
                                            <p:strVal val="#ppt_w"/>
                                          </p:val>
                                        </p:tav>
                                      </p:tavLst>
                                    </p:anim>
                                    <p:anim calcmode="lin" valueType="num">
                                      <p:cBhvr>
                                        <p:cTn id="32" dur="500" fill="hold"/>
                                        <p:tgtEl>
                                          <p:spTgt spid="39"/>
                                        </p:tgtEl>
                                        <p:attrNameLst>
                                          <p:attrName>ppt_h</p:attrName>
                                        </p:attrNameLst>
                                      </p:cBhvr>
                                      <p:tavLst>
                                        <p:tav tm="0">
                                          <p:val>
                                            <p:fltVal val="0"/>
                                          </p:val>
                                        </p:tav>
                                        <p:tav tm="100000">
                                          <p:val>
                                            <p:strVal val="#ppt_h"/>
                                          </p:val>
                                        </p:tav>
                                      </p:tavLst>
                                    </p:anim>
                                    <p:animEffect transition="in" filter="fade">
                                      <p:cBhvr>
                                        <p:cTn id="33" dur="500"/>
                                        <p:tgtEl>
                                          <p:spTgt spid="3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additive="base">
                                        <p:cTn id="14" dur="500"/>
                                        <p:tgtEl>
                                          <p:spTgt spid="36"/>
                                        </p:tgtEl>
                                        <p:attrNameLst>
                                          <p:attrName>ppt_x</p:attrName>
                                        </p:attrNameLst>
                                      </p:cBhvr>
                                      <p:tavLst>
                                        <p:tav tm="0">
                                          <p:val>
                                            <p:strVal val="#ppt_x-#ppt_w*1.125000"/>
                                          </p:val>
                                        </p:tav>
                                        <p:tav tm="100000">
                                          <p:val>
                                            <p:strVal val="#ppt_x"/>
                                          </p:val>
                                        </p:tav>
                                      </p:tavLst>
                                    </p:anim>
                                    <p:animEffect transition="in" filter="wipe(right)">
                                      <p:cBhvr>
                                        <p:cTn id="15" dur="500"/>
                                        <p:tgtEl>
                                          <p:spTgt spid="36"/>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p:tgtEl>
                                          <p:spTgt spid="39"/>
                                        </p:tgtEl>
                                        <p:attrNameLst>
                                          <p:attrName>ppt_x</p:attrName>
                                        </p:attrNameLst>
                                      </p:cBhvr>
                                      <p:tavLst>
                                        <p:tav tm="0">
                                          <p:val>
                                            <p:strVal val="#ppt_x-#ppt_w*1.125000"/>
                                          </p:val>
                                        </p:tav>
                                        <p:tav tm="100000">
                                          <p:val>
                                            <p:strVal val="#ppt_x"/>
                                          </p:val>
                                        </p:tav>
                                      </p:tavLst>
                                    </p:anim>
                                    <p:animEffect transition="in" filter="wipe(right)">
                                      <p:cBhvr>
                                        <p:cTn id="20"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smtClean="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randombar(horizontal)">
                                      <p:cBhvr>
                                        <p:cTn id="12" dur="500"/>
                                        <p:tgtEl>
                                          <p:spTgt spid="41"/>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randombar(horizontal)">
                                      <p:cBhvr>
                                        <p:cTn id="16" dur="500"/>
                                        <p:tgtEl>
                                          <p:spTgt spid="44"/>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randombar(horizontal)">
                                      <p:cBhvr>
                                        <p:cTn id="20" dur="500"/>
                                        <p:tgtEl>
                                          <p:spTgt spid="47"/>
                                        </p:tgtEl>
                                      </p:cBhvr>
                                    </p:animEffect>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randombar(horizontal)">
                                      <p:cBhvr>
                                        <p:cTn id="24" dur="500"/>
                                        <p:tgtEl>
                                          <p:spTgt spid="50"/>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randombar(horizontal)">
                                      <p:cBhvr>
                                        <p:cTn id="28" dur="500"/>
                                        <p:tgtEl>
                                          <p:spTgt spid="53"/>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56"/>
                                        </p:tgtEl>
                                        <p:attrNameLst>
                                          <p:attrName>style.visibility</p:attrName>
                                        </p:attrNameLst>
                                      </p:cBhvr>
                                      <p:to>
                                        <p:strVal val="visible"/>
                                      </p:to>
                                    </p:set>
                                    <p:animEffect transition="in" filter="randombar(horizontal)">
                                      <p:cBhvr>
                                        <p:cTn id="3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xmlns="" id="{CEF99411-4709-4D85-A7C3-945C4791A054}"/>
              </a:ext>
            </a:extLst>
          </p:cNvPr>
          <p:cNvSpPr txBox="1"/>
          <p:nvPr/>
        </p:nvSpPr>
        <p:spPr>
          <a:xfrm>
            <a:off x="874713" y="2337878"/>
            <a:ext cx="3877985" cy="830997"/>
          </a:xfrm>
          <a:prstGeom prst="rect">
            <a:avLst/>
          </a:prstGeom>
          <a:noFill/>
        </p:spPr>
        <p:txBody>
          <a:bodyPr wrap="none" rtlCol="0">
            <a:spAutoFit/>
            <a:scene3d>
              <a:camera prst="orthographicFront"/>
              <a:lightRig rig="threePt" dir="t"/>
            </a:scene3d>
            <a:sp3d contourW="12700"/>
          </a:bodyPr>
          <a:lstStyle/>
          <a:p>
            <a:r>
              <a:rPr lang="zh-CN" altLang="en-US" sz="4800" b="1" dirty="0" smtClean="0">
                <a:solidFill>
                  <a:schemeClr val="tx1">
                    <a:lumMod val="75000"/>
                    <a:lumOff val="25000"/>
                  </a:schemeClr>
                </a:solidFill>
                <a:latin typeface="+mj-ea"/>
                <a:ea typeface="+mj-ea"/>
              </a:rPr>
              <a:t>感谢您的观看</a:t>
            </a:r>
            <a:endParaRPr lang="zh-CN" altLang="en-US" sz="4800" b="1" dirty="0">
              <a:solidFill>
                <a:schemeClr val="tx1">
                  <a:lumMod val="75000"/>
                  <a:lumOff val="25000"/>
                </a:schemeClr>
              </a:solidFill>
              <a:latin typeface="+mj-ea"/>
              <a:ea typeface="+mj-ea"/>
            </a:endParaRPr>
          </a:p>
        </p:txBody>
      </p:sp>
      <p:sp>
        <p:nvSpPr>
          <p:cNvPr id="8" name="文本框 7">
            <a:extLst>
              <a:ext uri="{FF2B5EF4-FFF2-40B4-BE49-F238E27FC236}">
                <a16:creationId xmlns:a16="http://schemas.microsoft.com/office/drawing/2014/main" xmlns="" id="{6E23FF32-456A-4F58-AE56-14E0C63DA5D7}"/>
              </a:ext>
            </a:extLst>
          </p:cNvPr>
          <p:cNvSpPr txBox="1"/>
          <p:nvPr/>
        </p:nvSpPr>
        <p:spPr>
          <a:xfrm>
            <a:off x="874713" y="3204578"/>
            <a:ext cx="5487987"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grpSp>
        <p:nvGrpSpPr>
          <p:cNvPr id="9" name="组合 8">
            <a:extLst>
              <a:ext uri="{FF2B5EF4-FFF2-40B4-BE49-F238E27FC236}">
                <a16:creationId xmlns:a16="http://schemas.microsoft.com/office/drawing/2014/main" xmlns="" id="{97D9BB3D-6037-4984-B1C9-6EA6F0733901}"/>
              </a:ext>
            </a:extLst>
          </p:cNvPr>
          <p:cNvGrpSpPr/>
          <p:nvPr/>
        </p:nvGrpSpPr>
        <p:grpSpPr>
          <a:xfrm>
            <a:off x="962272" y="4033039"/>
            <a:ext cx="416937" cy="416934"/>
            <a:chOff x="891974" y="4415843"/>
            <a:chExt cx="450443" cy="450443"/>
          </a:xfrm>
        </p:grpSpPr>
        <p:sp>
          <p:nvSpPr>
            <p:cNvPr id="10" name="椭圆 9">
              <a:extLst>
                <a:ext uri="{FF2B5EF4-FFF2-40B4-BE49-F238E27FC236}">
                  <a16:creationId xmlns:a16="http://schemas.microsoft.com/office/drawing/2014/main" xmlns="" id="{9C9DB4BA-54F7-4C0E-AE0C-B1C46DE8FD76}"/>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39">
              <a:extLst>
                <a:ext uri="{FF2B5EF4-FFF2-40B4-BE49-F238E27FC236}">
                  <a16:creationId xmlns:a16="http://schemas.microsoft.com/office/drawing/2014/main" xmlns="" id="{A2EF981A-E8A3-4B9C-9705-339D975A808A}"/>
                </a:ext>
              </a:extLst>
            </p:cNvPr>
            <p:cNvSpPr/>
            <p:nvPr/>
          </p:nvSpPr>
          <p:spPr>
            <a:xfrm>
              <a:off x="993275" y="4502064"/>
              <a:ext cx="247839" cy="27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3" name="组合 12">
            <a:extLst>
              <a:ext uri="{FF2B5EF4-FFF2-40B4-BE49-F238E27FC236}">
                <a16:creationId xmlns:a16="http://schemas.microsoft.com/office/drawing/2014/main" xmlns="" id="{A6373AAE-0444-45F1-A55E-2836D8D88CFA}"/>
              </a:ext>
            </a:extLst>
          </p:cNvPr>
          <p:cNvGrpSpPr/>
          <p:nvPr/>
        </p:nvGrpSpPr>
        <p:grpSpPr>
          <a:xfrm>
            <a:off x="3327037" y="4033039"/>
            <a:ext cx="416937" cy="416934"/>
            <a:chOff x="891974" y="4415843"/>
            <a:chExt cx="450443" cy="450443"/>
          </a:xfrm>
        </p:grpSpPr>
        <p:sp>
          <p:nvSpPr>
            <p:cNvPr id="14" name="椭圆 13">
              <a:extLst>
                <a:ext uri="{FF2B5EF4-FFF2-40B4-BE49-F238E27FC236}">
                  <a16:creationId xmlns:a16="http://schemas.microsoft.com/office/drawing/2014/main" xmlns="" id="{CDAA027D-F144-4D14-B4A5-F6916DF57A23}"/>
                </a:ext>
              </a:extLst>
            </p:cNvPr>
            <p:cNvSpPr/>
            <p:nvPr/>
          </p:nvSpPr>
          <p:spPr>
            <a:xfrm>
              <a:off x="891974" y="4415843"/>
              <a:ext cx="450443" cy="450443"/>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椭圆 44">
              <a:extLst>
                <a:ext uri="{FF2B5EF4-FFF2-40B4-BE49-F238E27FC236}">
                  <a16:creationId xmlns:a16="http://schemas.microsoft.com/office/drawing/2014/main" xmlns="" id="{92A36B17-D0F9-46AC-BA69-068766D94A9C}"/>
                </a:ext>
              </a:extLst>
            </p:cNvPr>
            <p:cNvSpPr/>
            <p:nvPr/>
          </p:nvSpPr>
          <p:spPr>
            <a:xfrm>
              <a:off x="978196" y="4510710"/>
              <a:ext cx="278000" cy="260708"/>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1161377" y="545121"/>
            <a:ext cx="295275" cy="152400"/>
            <a:chOff x="3867150" y="1504950"/>
            <a:chExt cx="295275" cy="152400"/>
          </a:xfrm>
        </p:grpSpPr>
        <p:cxnSp>
          <p:nvCxnSpPr>
            <p:cNvPr id="24" name="直接连接符 23"/>
            <p:cNvCxnSpPr>
              <a:cxnSpLocks/>
            </p:cNvCxnSpPr>
            <p:nvPr/>
          </p:nvCxnSpPr>
          <p:spPr>
            <a:xfrm>
              <a:off x="3867150" y="15049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3867150" y="15811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a:cxnSpLocks/>
            </p:cNvCxnSpPr>
            <p:nvPr/>
          </p:nvCxnSpPr>
          <p:spPr>
            <a:xfrm>
              <a:off x="3867150" y="1657350"/>
              <a:ext cx="295275" cy="0"/>
            </a:xfrm>
            <a:prstGeom prst="line">
              <a:avLst/>
            </a:prstGeom>
            <a:ln w="28575" cap="rnd">
              <a:solidFill>
                <a:schemeClr val="bg2">
                  <a:lumMod val="90000"/>
                </a:schemeClr>
              </a:solidFill>
              <a:round/>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0515957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p:tgtEl>
                                          <p:spTgt spid="7"/>
                                        </p:tgtEl>
                                        <p:attrNameLst>
                                          <p:attrName>ppt_x</p:attrName>
                                        </p:attrNameLst>
                                      </p:cBhvr>
                                      <p:tavLst>
                                        <p:tav tm="0">
                                          <p:val>
                                            <p:strVal val="#ppt_x-#ppt_w*1.125000"/>
                                          </p:val>
                                        </p:tav>
                                        <p:tav tm="100000">
                                          <p:val>
                                            <p:strVal val="#ppt_x"/>
                                          </p:val>
                                        </p:tav>
                                      </p:tavLst>
                                    </p:anim>
                                    <p:animEffect transition="in" filter="wipe(right)">
                                      <p:cBhvr>
                                        <p:cTn id="14" dur="500"/>
                                        <p:tgtEl>
                                          <p:spTgt spid="7"/>
                                        </p:tgtEl>
                                      </p:cBhvr>
                                    </p:animEffect>
                                  </p:childTnLst>
                                </p:cTn>
                              </p:par>
                            </p:childTnLst>
                          </p:cTn>
                        </p:par>
                        <p:par>
                          <p:cTn id="15" fill="hold">
                            <p:stCondLst>
                              <p:cond delay="1000"/>
                            </p:stCondLst>
                            <p:childTnLst>
                              <p:par>
                                <p:cTn id="16" presetID="12" presetClass="entr" presetSubtype="8"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第一PPT，www.1ppt.com">
  <a:themeElements>
    <a:clrScheme name="自定义 190">
      <a:dk1>
        <a:sysClr val="windowText" lastClr="000000"/>
      </a:dk1>
      <a:lt1>
        <a:sysClr val="window" lastClr="FFFFFF"/>
      </a:lt1>
      <a:dk2>
        <a:srgbClr val="44546A"/>
      </a:dk2>
      <a:lt2>
        <a:srgbClr val="E7E6E6"/>
      </a:lt2>
      <a:accent1>
        <a:srgbClr val="DF213B"/>
      </a:accent1>
      <a:accent2>
        <a:srgbClr val="595959"/>
      </a:accent2>
      <a:accent3>
        <a:srgbClr val="DF213B"/>
      </a:accent3>
      <a:accent4>
        <a:srgbClr val="595959"/>
      </a:accent4>
      <a:accent5>
        <a:srgbClr val="DF213B"/>
      </a:accent5>
      <a:accent6>
        <a:srgbClr val="595959"/>
      </a:accent6>
      <a:hlink>
        <a:srgbClr val="DF213B"/>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436</TotalTime>
  <Words>1963</Words>
  <Application>Microsoft Office PowerPoint</Application>
  <PresentationFormat>宽屏</PresentationFormat>
  <Paragraphs>220</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微軟正黑體</vt:lpstr>
      <vt:lpstr>等线</vt:lpstr>
      <vt:lpstr>经典综艺体简</vt:lpstr>
      <vt:lpstr>时尚中黑简体</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第一PPT</dc:description>
  <cp:lastModifiedBy>faith123</cp:lastModifiedBy>
  <cp:revision>35</cp:revision>
  <dcterms:created xsi:type="dcterms:W3CDTF">2017-09-22T08:16:39Z</dcterms:created>
  <dcterms:modified xsi:type="dcterms:W3CDTF">2019-08-31T02:30:28Z</dcterms:modified>
</cp:coreProperties>
</file>