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9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4660"/>
  </p:normalViewPr>
  <p:slideViewPr>
    <p:cSldViewPr snapToGrid="0">
      <p:cViewPr varScale="1">
        <p:scale>
          <a:sx n="87" d="100"/>
          <a:sy n="87" d="100"/>
        </p:scale>
        <p:origin x="9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438441504"/>
        <c:axId val="-438426272"/>
      </c:lineChart>
      <c:catAx>
        <c:axId val="-4384415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438426272"/>
        <c:crosses val="autoZero"/>
        <c:auto val="1"/>
        <c:lblAlgn val="ctr"/>
        <c:lblOffset val="100"/>
        <c:noMultiLvlLbl val="0"/>
      </c:catAx>
      <c:valAx>
        <c:axId val="-438426272"/>
        <c:scaling>
          <c:orientation val="minMax"/>
          <c:min val="1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438441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overlap val="35"/>
        <c:axId val="-438425728"/>
        <c:axId val="-438444224"/>
      </c:barChart>
      <c:catAx>
        <c:axId val="-438425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438444224"/>
        <c:crosses val="autoZero"/>
        <c:auto val="1"/>
        <c:lblAlgn val="ctr"/>
        <c:lblOffset val="100"/>
        <c:noMultiLvlLbl val="0"/>
      </c:catAx>
      <c:valAx>
        <c:axId val="-4384442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438425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D9F2986-E8E5-49AD-BF5C-9579C74147F0}" type="VALUE">
                      <a:rPr lang="en-US" altLang="zh-CN" sz="1800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[值]</a:t>
                    </a:fld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38718411553"/>
                  <c:y val="6.437907822740188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50%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6.3740974729241881E-2"/>
                  <c:y val="-0.302501286365268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94%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WORD A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32</c:v>
                </c:pt>
                <c:pt idx="1">
                  <c:v>20</c:v>
                </c:pt>
                <c:pt idx="2">
                  <c:v>28</c:v>
                </c:pt>
                <c:pt idx="3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WORD B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Sheet1!$C$2:$C$5</c:f>
              <c:numCache>
                <c:formatCode>g/"通""用""格""式"</c:formatCode>
                <c:ptCount val="4"/>
                <c:pt idx="0">
                  <c:v>12</c:v>
                </c:pt>
                <c:pt idx="1">
                  <c:v>30</c:v>
                </c:pt>
                <c:pt idx="2">
                  <c:v>12</c:v>
                </c:pt>
                <c:pt idx="3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438415936"/>
        <c:axId val="-438443680"/>
      </c:areaChart>
      <c:catAx>
        <c:axId val="-438415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438443680"/>
        <c:crosses val="autoZero"/>
        <c:auto val="1"/>
        <c:lblAlgn val="ctr"/>
        <c:lblOffset val="100"/>
        <c:noMultiLvlLbl val="0"/>
      </c:catAx>
      <c:valAx>
        <c:axId val="-438443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/&quot;通&quot;&quot;用&quot;&quot;格&quot;&quot;式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43841593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t>2019/8/31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86259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8171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9649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40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229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84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3409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362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0353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911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115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946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6060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328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40656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39179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0989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0457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900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2019/8/31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201X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矩形 6"/>
          <p:cNvSpPr/>
          <p:nvPr/>
        </p:nvSpPr>
        <p:spPr>
          <a:xfrm>
            <a:off x="5945415" y="2502322"/>
            <a:ext cx="56893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chemeClr val="bg1"/>
                </a:solidFill>
                <a:ea typeface="微软雅黑" panose="020B0503020204020204" pitchFamily="34" charset="-122"/>
              </a:rPr>
              <a:t>团队个人管理经验分享</a:t>
            </a:r>
            <a:r>
              <a:rPr kumimoji="1" lang="en-US" altLang="zh-CN" sz="3200" b="1" dirty="0" err="1">
                <a:solidFill>
                  <a:schemeClr val="bg1"/>
                </a:solidFill>
                <a:ea typeface="微软雅黑" panose="020B0503020204020204" pitchFamily="34" charset="-122"/>
              </a:rPr>
              <a:t>ppt</a:t>
            </a:r>
            <a:r>
              <a:rPr kumimoji="1" lang="zh-CN" altLang="en-US" sz="3200" b="1" dirty="0">
                <a:solidFill>
                  <a:schemeClr val="bg1"/>
                </a:solidFill>
                <a:ea typeface="微软雅黑" panose="020B0503020204020204" pitchFamily="34" charset="-122"/>
              </a:rPr>
              <a:t>模板</a:t>
            </a:r>
            <a:endParaRPr kumimoji="1" lang="zh-CN" altLang="en-US" sz="32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53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7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07200" y="0"/>
            <a:ext cx="53847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248229" y="1088573"/>
            <a:ext cx="870857" cy="870857"/>
            <a:chOff x="1248229" y="1088573"/>
            <a:chExt cx="870857" cy="870857"/>
          </a:xfrm>
        </p:grpSpPr>
        <p:sp>
          <p:nvSpPr>
            <p:cNvPr id="3" name="椭圆 2"/>
            <p:cNvSpPr/>
            <p:nvPr/>
          </p:nvSpPr>
          <p:spPr>
            <a:xfrm>
              <a:off x="1248229" y="108857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 20"/>
            <p:cNvGrpSpPr/>
            <p:nvPr/>
          </p:nvGrpSpPr>
          <p:grpSpPr>
            <a:xfrm>
              <a:off x="1375682" y="1320801"/>
              <a:ext cx="615950" cy="406400"/>
              <a:chOff x="3786188" y="1143000"/>
              <a:chExt cx="615950" cy="406400"/>
            </a:xfrm>
            <a:solidFill>
              <a:schemeClr val="bg1"/>
            </a:solidFill>
          </p:grpSpPr>
          <p:sp>
            <p:nvSpPr>
              <p:cNvPr id="8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48229" y="2423888"/>
            <a:ext cx="870857" cy="870857"/>
            <a:chOff x="1248229" y="2423888"/>
            <a:chExt cx="870857" cy="870857"/>
          </a:xfrm>
        </p:grpSpPr>
        <p:sp>
          <p:nvSpPr>
            <p:cNvPr id="4" name="椭圆 3"/>
            <p:cNvSpPr/>
            <p:nvPr/>
          </p:nvSpPr>
          <p:spPr>
            <a:xfrm>
              <a:off x="1248229" y="242388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 19"/>
            <p:cNvGrpSpPr/>
            <p:nvPr/>
          </p:nvGrpSpPr>
          <p:grpSpPr>
            <a:xfrm>
              <a:off x="1462767" y="2611439"/>
              <a:ext cx="424089" cy="566737"/>
              <a:chOff x="3910013" y="1676400"/>
              <a:chExt cx="349250" cy="466725"/>
            </a:xfrm>
            <a:solidFill>
              <a:schemeClr val="bg1"/>
            </a:solidFill>
          </p:grpSpPr>
          <p:sp>
            <p:nvSpPr>
              <p:cNvPr id="11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248229" y="3759203"/>
            <a:ext cx="870857" cy="870857"/>
            <a:chOff x="1248229" y="3759203"/>
            <a:chExt cx="870857" cy="870857"/>
          </a:xfrm>
        </p:grpSpPr>
        <p:sp>
          <p:nvSpPr>
            <p:cNvPr id="5" name="椭圆 4"/>
            <p:cNvSpPr/>
            <p:nvPr/>
          </p:nvSpPr>
          <p:spPr>
            <a:xfrm>
              <a:off x="1248229" y="375920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5"/>
            <p:cNvSpPr>
              <a:spLocks noEditPoints="1"/>
            </p:cNvSpPr>
            <p:nvPr/>
          </p:nvSpPr>
          <p:spPr bwMode="auto">
            <a:xfrm>
              <a:off x="1414461" y="3919993"/>
              <a:ext cx="566808" cy="512307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48229" y="5094518"/>
            <a:ext cx="870857" cy="870857"/>
            <a:chOff x="1248229" y="5094518"/>
            <a:chExt cx="870857" cy="870857"/>
          </a:xfrm>
        </p:grpSpPr>
        <p:sp>
          <p:nvSpPr>
            <p:cNvPr id="6" name="椭圆 5"/>
            <p:cNvSpPr/>
            <p:nvPr/>
          </p:nvSpPr>
          <p:spPr>
            <a:xfrm>
              <a:off x="1248229" y="509451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48"/>
            <p:cNvSpPr>
              <a:spLocks noEditPoints="1"/>
            </p:cNvSpPr>
            <p:nvPr/>
          </p:nvSpPr>
          <p:spPr bwMode="auto">
            <a:xfrm>
              <a:off x="1415369" y="5274358"/>
              <a:ext cx="540500" cy="568761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2220686" y="1150505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2220686" y="251357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2220686" y="37814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220686" y="51352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701317481"/>
              </p:ext>
            </p:extLst>
          </p:nvPr>
        </p:nvGraphicFramePr>
        <p:xfrm>
          <a:off x="7192761" y="1378404"/>
          <a:ext cx="4613676" cy="2795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1111618" y="1215593"/>
            <a:ext cx="725714" cy="576696"/>
          </a:xfrm>
          <a:prstGeom prst="wedgeRectCallout">
            <a:avLst>
              <a:gd name="adj1" fmla="val -20833"/>
              <a:gd name="adj2" fmla="val 8011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TEXT</a:t>
            </a:r>
            <a:endParaRPr lang="zh-CN" altLang="en-US" b="1" dirty="0"/>
          </a:p>
        </p:txBody>
      </p:sp>
      <p:sp>
        <p:nvSpPr>
          <p:cNvPr id="24" name="矩形 23"/>
          <p:cNvSpPr/>
          <p:nvPr/>
        </p:nvSpPr>
        <p:spPr>
          <a:xfrm>
            <a:off x="7568869" y="457086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11385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3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0" y="0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9936" y="412955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A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4943" y="5574891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B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2221169" y="3125306"/>
            <a:ext cx="1162050" cy="1103348"/>
          </a:xfrm>
          <a:prstGeom prst="triangl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梯形 8"/>
          <p:cNvSpPr/>
          <p:nvPr/>
        </p:nvSpPr>
        <p:spPr>
          <a:xfrm>
            <a:off x="1870171" y="4213414"/>
            <a:ext cx="1872181" cy="666102"/>
          </a:xfrm>
          <a:prstGeom prst="trapezoid">
            <a:avLst>
              <a:gd name="adj" fmla="val 53744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1548376" y="4881998"/>
            <a:ext cx="2515624" cy="645829"/>
          </a:xfrm>
          <a:prstGeom prst="trapezoid">
            <a:avLst>
              <a:gd name="adj" fmla="val 49619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梯形 10"/>
          <p:cNvSpPr/>
          <p:nvPr/>
        </p:nvSpPr>
        <p:spPr>
          <a:xfrm>
            <a:off x="1201994" y="5516493"/>
            <a:ext cx="3218913" cy="673663"/>
          </a:xfrm>
          <a:prstGeom prst="trapezoid">
            <a:avLst>
              <a:gd name="adj" fmla="val 5150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57886" y="3805643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57886" y="4440138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57886" y="509380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7886" y="566428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742352" y="4205753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064000" y="481799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368800" y="549335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783624" y="6168067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979069" y="382854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43976" y="4417000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6" name="文本框 25"/>
          <p:cNvSpPr txBox="1"/>
          <p:nvPr/>
        </p:nvSpPr>
        <p:spPr>
          <a:xfrm>
            <a:off x="4672857" y="5091711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5073790" y="576193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8" name="矩形 27"/>
          <p:cNvSpPr/>
          <p:nvPr/>
        </p:nvSpPr>
        <p:spPr>
          <a:xfrm>
            <a:off x="3470058" y="729558"/>
            <a:ext cx="1760896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383219" y="1360363"/>
            <a:ext cx="1916611" cy="141267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3095068731"/>
              </p:ext>
            </p:extLst>
          </p:nvPr>
        </p:nvGraphicFramePr>
        <p:xfrm>
          <a:off x="5604388" y="588842"/>
          <a:ext cx="4941390" cy="2248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矩形 31"/>
          <p:cNvSpPr/>
          <p:nvPr/>
        </p:nvSpPr>
        <p:spPr>
          <a:xfrm>
            <a:off x="5299830" y="3501045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04388" y="4244646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902325" y="4955363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222872" y="5636668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94832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4088493" y="2115457"/>
            <a:ext cx="1001486" cy="15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047921" y="1854200"/>
            <a:ext cx="3193143" cy="22787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88493" y="4742543"/>
            <a:ext cx="4833257" cy="2177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978360295"/>
              </p:ext>
            </p:extLst>
          </p:nvPr>
        </p:nvGraphicFramePr>
        <p:xfrm>
          <a:off x="2306113" y="3318209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808762428"/>
              </p:ext>
            </p:extLst>
          </p:nvPr>
        </p:nvGraphicFramePr>
        <p:xfrm>
          <a:off x="8104570" y="3746381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933172615"/>
              </p:ext>
            </p:extLst>
          </p:nvPr>
        </p:nvGraphicFramePr>
        <p:xfrm>
          <a:off x="4091370" y="633066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矩形 12"/>
          <p:cNvSpPr/>
          <p:nvPr/>
        </p:nvSpPr>
        <p:spPr>
          <a:xfrm>
            <a:off x="6334125" y="64251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7159851" y="538596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908505" y="2242398"/>
            <a:ext cx="2672896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6" name="矩形 15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901502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903" y="1946788"/>
            <a:ext cx="10323871" cy="404105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84903" y="34885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4903" y="933630"/>
            <a:ext cx="3438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标题点击此处添加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28700" y="1291234"/>
            <a:ext cx="327567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997646764"/>
              </p:ext>
            </p:extLst>
          </p:nvPr>
        </p:nvGraphicFramePr>
        <p:xfrm>
          <a:off x="1195292" y="2663240"/>
          <a:ext cx="542957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789265" y="2192781"/>
            <a:ext cx="3029453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6789266" y="2630565"/>
            <a:ext cx="1563508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796325" y="2851959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796325" y="3967317"/>
            <a:ext cx="35124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89264" y="4052288"/>
            <a:ext cx="3690049" cy="153271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3514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4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5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201X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</TotalTime>
  <Words>2218</Words>
  <Application>Microsoft Office PowerPoint</Application>
  <PresentationFormat>宽屏</PresentationFormat>
  <Paragraphs>164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faith123</cp:lastModifiedBy>
  <cp:revision>48</cp:revision>
  <dcterms:created xsi:type="dcterms:W3CDTF">2015-07-30T03:49:32Z</dcterms:created>
  <dcterms:modified xsi:type="dcterms:W3CDTF">2019-08-31T02:03:34Z</dcterms:modified>
</cp:coreProperties>
</file>