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2019/8/28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=""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工程项目竞标</a:t>
            </a:r>
            <a:r>
              <a:rPr lang="en-US" altLang="zh-CN" sz="3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=""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=""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=""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=""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=""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=""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=""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=""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=""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=""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=""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=""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=""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=""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2448</TotalTime>
  <Words>1089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15</cp:revision>
  <dcterms:created xsi:type="dcterms:W3CDTF">2015-12-11T17:46:17Z</dcterms:created>
  <dcterms:modified xsi:type="dcterms:W3CDTF">2019-08-28T02:59:26Z</dcterms:modified>
</cp:coreProperties>
</file>