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8" r:id="rId5"/>
    <p:sldId id="265" r:id="rId6"/>
    <p:sldId id="263" r:id="rId7"/>
    <p:sldId id="267" r:id="rId8"/>
    <p:sldId id="269" r:id="rId9"/>
    <p:sldId id="259" r:id="rId10"/>
    <p:sldId id="262" r:id="rId11"/>
    <p:sldId id="273" r:id="rId12"/>
    <p:sldId id="271" r:id="rId13"/>
    <p:sldId id="274" r:id="rId14"/>
    <p:sldId id="275" r:id="rId15"/>
    <p:sldId id="260" r:id="rId16"/>
    <p:sldId id="264" r:id="rId17"/>
    <p:sldId id="266" r:id="rId18"/>
    <p:sldId id="270" r:id="rId19"/>
    <p:sldId id="272" r:id="rId20"/>
    <p:sldId id="276" r:id="rId21"/>
    <p:sldId id="261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E90BE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BA7-410F-A09E-88F9B24B7F28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BA7-410F-A09E-88F9B24B7F28}"/>
              </c:ext>
            </c:extLst>
          </c:dPt>
          <c:dPt>
            <c:idx val="2"/>
            <c:bubble3D val="0"/>
            <c:spPr>
              <a:solidFill>
                <a:srgbClr val="0E90BE"/>
              </a:solidFill>
              <a:ln>
                <a:solidFill>
                  <a:srgbClr val="317FB7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BA7-410F-A09E-88F9B24B7F28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BA7-410F-A09E-88F9B24B7F28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8BA7-410F-A09E-88F9B24B7F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71CA7-6BC2-414A-AAD5-75EF3A6E975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E59B7-6D19-4AF8-90B6-41A4D56925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24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65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775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1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3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142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729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258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291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8380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393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380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338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74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393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45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677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2673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9031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0757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475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98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546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7718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3915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2154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283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0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7410828" y="4640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24950" cy="516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77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3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8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20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31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50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5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05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9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1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1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10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05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351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083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85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19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46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18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346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367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9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0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577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4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271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1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19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7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A89E5-527A-4809-B3F8-664B82A45A4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8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8650" y="1466850"/>
            <a:ext cx="41857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国外项目竞标</a:t>
            </a:r>
            <a:r>
              <a:rPr lang="en-US" altLang="zh-CN" sz="32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326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AutoShape 292"/>
          <p:cNvSpPr>
            <a:spLocks noChangeArrowheads="1"/>
          </p:cNvSpPr>
          <p:nvPr/>
        </p:nvSpPr>
        <p:spPr bwMode="auto">
          <a:xfrm flipV="1">
            <a:off x="-1828799" y="1886956"/>
            <a:ext cx="5181600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914401" y="2110724"/>
            <a:ext cx="1143000" cy="5332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925489" y="2779437"/>
            <a:ext cx="1143000" cy="15235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3848100" y="11918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4305300" y="11204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3835400" y="1877434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4292600" y="1806020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3810002" y="255826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4267202" y="248684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3733802" y="325337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4267202" y="318195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</p:spTree>
    <p:extLst>
      <p:ext uri="{BB962C8B-B14F-4D97-AF65-F5344CB8AC3E}">
        <p14:creationId xmlns:p14="http://schemas.microsoft.com/office/powerpoint/2010/main" val="293633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42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14"/>
          <p:cNvSpPr/>
          <p:nvPr/>
        </p:nvSpPr>
        <p:spPr>
          <a:xfrm flipV="1">
            <a:off x="0" y="2499742"/>
            <a:ext cx="3082967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425758" y="2499338"/>
            <a:ext cx="1301991" cy="1300750"/>
            <a:chOff x="3225639" y="4543565"/>
            <a:chExt cx="1735762" cy="1734334"/>
          </a:xfrm>
        </p:grpSpPr>
        <p:sp>
          <p:nvSpPr>
            <p:cNvPr id="42" name="椭圆 41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 rot="10800000" flipV="1">
              <a:off x="3467830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 anchorCtr="1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02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45" name="矩形 14"/>
          <p:cNvSpPr/>
          <p:nvPr/>
        </p:nvSpPr>
        <p:spPr>
          <a:xfrm>
            <a:off x="0" y="2099427"/>
            <a:ext cx="5328182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4598861" y="987574"/>
            <a:ext cx="1301991" cy="1301822"/>
            <a:chOff x="6131016" y="674750"/>
            <a:chExt cx="1735762" cy="1735763"/>
          </a:xfrm>
        </p:grpSpPr>
        <p:sp>
          <p:nvSpPr>
            <p:cNvPr id="47" name="椭圆 46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6373207" y="882392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01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0" name="矩形 14"/>
          <p:cNvSpPr/>
          <p:nvPr/>
        </p:nvSpPr>
        <p:spPr>
          <a:xfrm flipV="1">
            <a:off x="4572001" y="2499742"/>
            <a:ext cx="4573315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3921004" y="2499338"/>
            <a:ext cx="1301991" cy="1300750"/>
            <a:chOff x="5227325" y="4543565"/>
            <a:chExt cx="1735762" cy="1734334"/>
          </a:xfrm>
        </p:grpSpPr>
        <p:sp>
          <p:nvSpPr>
            <p:cNvPr id="52" name="椭圆 51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 rot="10800000" flipV="1">
              <a:off x="5469516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03</a:t>
              </a:r>
              <a:endParaRPr lang="zh-CN" altLang="en-US" sz="3000" b="1" kern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1433642" y="1298198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439244" y="998114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对手的失误一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5621" y="3176086"/>
            <a:ext cx="1901683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51222" y="2876003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对手的失误二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11005" y="3184286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416607" y="2884202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对手的失误三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02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  <p:bldP spid="50" grpId="0" animBg="1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43525" y="1377850"/>
            <a:ext cx="3056294" cy="3222177"/>
            <a:chOff x="3707238" y="487890"/>
            <a:chExt cx="5717080" cy="6027381"/>
          </a:xfrm>
        </p:grpSpPr>
        <p:sp>
          <p:nvSpPr>
            <p:cNvPr id="3" name="任意多边形 2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6" name="环形箭头 5"/>
            <p:cNvSpPr/>
            <p:nvPr/>
          </p:nvSpPr>
          <p:spPr>
            <a:xfrm>
              <a:off x="5609577" y="2700530"/>
              <a:ext cx="3814741" cy="3814741"/>
            </a:xfrm>
            <a:prstGeom prst="circularArrow">
              <a:avLst>
                <a:gd name="adj1" fmla="val 4688"/>
                <a:gd name="adj2" fmla="val 299029"/>
                <a:gd name="adj3" fmla="val 2539295"/>
                <a:gd name="adj4" fmla="val 15812321"/>
                <a:gd name="adj5" fmla="val 5469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形状 6"/>
            <p:cNvSpPr/>
            <p:nvPr/>
          </p:nvSpPr>
          <p:spPr>
            <a:xfrm>
              <a:off x="3707238" y="1968806"/>
              <a:ext cx="2771648" cy="2771648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环形箭头 7"/>
            <p:cNvSpPr/>
            <p:nvPr/>
          </p:nvSpPr>
          <p:spPr>
            <a:xfrm>
              <a:off x="4813867" y="487890"/>
              <a:ext cx="2988394" cy="2988394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Freeform 7"/>
          <p:cNvSpPr>
            <a:spLocks noChangeAspect="1" noEditPoints="1"/>
          </p:cNvSpPr>
          <p:nvPr/>
        </p:nvSpPr>
        <p:spPr bwMode="auto">
          <a:xfrm>
            <a:off x="6960821" y="3363904"/>
            <a:ext cx="579557" cy="432923"/>
          </a:xfrm>
          <a:custGeom>
            <a:avLst/>
            <a:gdLst>
              <a:gd name="T0" fmla="*/ 485 w 527"/>
              <a:gd name="T1" fmla="*/ 294 h 394"/>
              <a:gd name="T2" fmla="*/ 42 w 527"/>
              <a:gd name="T3" fmla="*/ 294 h 394"/>
              <a:gd name="T4" fmla="*/ 9 w 527"/>
              <a:gd name="T5" fmla="*/ 359 h 394"/>
              <a:gd name="T6" fmla="*/ 518 w 527"/>
              <a:gd name="T7" fmla="*/ 359 h 394"/>
              <a:gd name="T8" fmla="*/ 485 w 527"/>
              <a:gd name="T9" fmla="*/ 294 h 394"/>
              <a:gd name="T10" fmla="*/ 208 w 527"/>
              <a:gd name="T11" fmla="*/ 343 h 394"/>
              <a:gd name="T12" fmla="*/ 222 w 527"/>
              <a:gd name="T13" fmla="*/ 317 h 394"/>
              <a:gd name="T14" fmla="*/ 307 w 527"/>
              <a:gd name="T15" fmla="*/ 317 h 394"/>
              <a:gd name="T16" fmla="*/ 319 w 527"/>
              <a:gd name="T17" fmla="*/ 343 h 394"/>
              <a:gd name="T18" fmla="*/ 208 w 527"/>
              <a:gd name="T19" fmla="*/ 343 h 394"/>
              <a:gd name="T20" fmla="*/ 478 w 527"/>
              <a:gd name="T21" fmla="*/ 280 h 394"/>
              <a:gd name="T22" fmla="*/ 478 w 527"/>
              <a:gd name="T23" fmla="*/ 278 h 394"/>
              <a:gd name="T24" fmla="*/ 478 w 527"/>
              <a:gd name="T25" fmla="*/ 277 h 394"/>
              <a:gd name="T26" fmla="*/ 478 w 527"/>
              <a:gd name="T27" fmla="*/ 12 h 394"/>
              <a:gd name="T28" fmla="*/ 465 w 527"/>
              <a:gd name="T29" fmla="*/ 0 h 394"/>
              <a:gd name="T30" fmla="*/ 62 w 527"/>
              <a:gd name="T31" fmla="*/ 0 h 394"/>
              <a:gd name="T32" fmla="*/ 49 w 527"/>
              <a:gd name="T33" fmla="*/ 12 h 394"/>
              <a:gd name="T34" fmla="*/ 49 w 527"/>
              <a:gd name="T35" fmla="*/ 277 h 394"/>
              <a:gd name="T36" fmla="*/ 50 w 527"/>
              <a:gd name="T37" fmla="*/ 278 h 394"/>
              <a:gd name="T38" fmla="*/ 49 w 527"/>
              <a:gd name="T39" fmla="*/ 280 h 394"/>
              <a:gd name="T40" fmla="*/ 49 w 527"/>
              <a:gd name="T41" fmla="*/ 280 h 394"/>
              <a:gd name="T42" fmla="*/ 478 w 527"/>
              <a:gd name="T43" fmla="*/ 280 h 394"/>
              <a:gd name="T44" fmla="*/ 447 w 527"/>
              <a:gd name="T45" fmla="*/ 259 h 394"/>
              <a:gd name="T46" fmla="*/ 80 w 527"/>
              <a:gd name="T47" fmla="*/ 259 h 394"/>
              <a:gd name="T48" fmla="*/ 80 w 527"/>
              <a:gd name="T49" fmla="*/ 30 h 394"/>
              <a:gd name="T50" fmla="*/ 447 w 527"/>
              <a:gd name="T51" fmla="*/ 30 h 394"/>
              <a:gd name="T52" fmla="*/ 447 w 527"/>
              <a:gd name="T53" fmla="*/ 259 h 394"/>
              <a:gd name="T54" fmla="*/ 526 w 527"/>
              <a:gd name="T55" fmla="*/ 373 h 394"/>
              <a:gd name="T56" fmla="*/ 1 w 527"/>
              <a:gd name="T57" fmla="*/ 373 h 394"/>
              <a:gd name="T58" fmla="*/ 0 w 527"/>
              <a:gd name="T59" fmla="*/ 376 h 394"/>
              <a:gd name="T60" fmla="*/ 12 w 527"/>
              <a:gd name="T61" fmla="*/ 394 h 394"/>
              <a:gd name="T62" fmla="*/ 515 w 527"/>
              <a:gd name="T63" fmla="*/ 394 h 394"/>
              <a:gd name="T64" fmla="*/ 527 w 527"/>
              <a:gd name="T65" fmla="*/ 376 h 394"/>
              <a:gd name="T66" fmla="*/ 526 w 527"/>
              <a:gd name="T67" fmla="*/ 373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7" h="394">
                <a:moveTo>
                  <a:pt x="485" y="294"/>
                </a:moveTo>
                <a:cubicBezTo>
                  <a:pt x="42" y="294"/>
                  <a:pt x="42" y="294"/>
                  <a:pt x="42" y="294"/>
                </a:cubicBezTo>
                <a:cubicBezTo>
                  <a:pt x="9" y="359"/>
                  <a:pt x="9" y="359"/>
                  <a:pt x="9" y="359"/>
                </a:cubicBezTo>
                <a:cubicBezTo>
                  <a:pt x="518" y="359"/>
                  <a:pt x="518" y="359"/>
                  <a:pt x="518" y="359"/>
                </a:cubicBezTo>
                <a:lnTo>
                  <a:pt x="485" y="294"/>
                </a:lnTo>
                <a:close/>
                <a:moveTo>
                  <a:pt x="208" y="343"/>
                </a:moveTo>
                <a:cubicBezTo>
                  <a:pt x="222" y="317"/>
                  <a:pt x="222" y="317"/>
                  <a:pt x="222" y="317"/>
                </a:cubicBezTo>
                <a:cubicBezTo>
                  <a:pt x="307" y="317"/>
                  <a:pt x="307" y="317"/>
                  <a:pt x="307" y="317"/>
                </a:cubicBezTo>
                <a:cubicBezTo>
                  <a:pt x="319" y="343"/>
                  <a:pt x="319" y="343"/>
                  <a:pt x="319" y="343"/>
                </a:cubicBezTo>
                <a:lnTo>
                  <a:pt x="208" y="343"/>
                </a:lnTo>
                <a:close/>
                <a:moveTo>
                  <a:pt x="478" y="280"/>
                </a:moveTo>
                <a:cubicBezTo>
                  <a:pt x="478" y="279"/>
                  <a:pt x="478" y="279"/>
                  <a:pt x="478" y="278"/>
                </a:cubicBezTo>
                <a:cubicBezTo>
                  <a:pt x="478" y="278"/>
                  <a:pt x="478" y="278"/>
                  <a:pt x="478" y="277"/>
                </a:cubicBezTo>
                <a:cubicBezTo>
                  <a:pt x="478" y="12"/>
                  <a:pt x="478" y="12"/>
                  <a:pt x="478" y="12"/>
                </a:cubicBezTo>
                <a:cubicBezTo>
                  <a:pt x="478" y="5"/>
                  <a:pt x="472" y="0"/>
                  <a:pt x="465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5" y="0"/>
                  <a:pt x="49" y="5"/>
                  <a:pt x="49" y="12"/>
                </a:cubicBezTo>
                <a:cubicBezTo>
                  <a:pt x="49" y="277"/>
                  <a:pt x="49" y="277"/>
                  <a:pt x="49" y="277"/>
                </a:cubicBezTo>
                <a:cubicBezTo>
                  <a:pt x="49" y="278"/>
                  <a:pt x="50" y="278"/>
                  <a:pt x="50" y="278"/>
                </a:cubicBezTo>
                <a:cubicBezTo>
                  <a:pt x="50" y="279"/>
                  <a:pt x="49" y="279"/>
                  <a:pt x="49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78" y="280"/>
                  <a:pt x="478" y="280"/>
                  <a:pt x="478" y="280"/>
                </a:cubicBezTo>
                <a:close/>
                <a:moveTo>
                  <a:pt x="447" y="259"/>
                </a:moveTo>
                <a:cubicBezTo>
                  <a:pt x="80" y="259"/>
                  <a:pt x="80" y="259"/>
                  <a:pt x="80" y="259"/>
                </a:cubicBezTo>
                <a:cubicBezTo>
                  <a:pt x="80" y="30"/>
                  <a:pt x="80" y="30"/>
                  <a:pt x="80" y="30"/>
                </a:cubicBezTo>
                <a:cubicBezTo>
                  <a:pt x="447" y="30"/>
                  <a:pt x="447" y="30"/>
                  <a:pt x="447" y="30"/>
                </a:cubicBezTo>
                <a:lnTo>
                  <a:pt x="447" y="259"/>
                </a:lnTo>
                <a:close/>
                <a:moveTo>
                  <a:pt x="526" y="373"/>
                </a:moveTo>
                <a:cubicBezTo>
                  <a:pt x="1" y="373"/>
                  <a:pt x="1" y="373"/>
                  <a:pt x="1" y="373"/>
                </a:cubicBezTo>
                <a:cubicBezTo>
                  <a:pt x="0" y="376"/>
                  <a:pt x="0" y="376"/>
                  <a:pt x="0" y="376"/>
                </a:cubicBezTo>
                <a:cubicBezTo>
                  <a:pt x="0" y="382"/>
                  <a:pt x="6" y="394"/>
                  <a:pt x="12" y="394"/>
                </a:cubicBezTo>
                <a:cubicBezTo>
                  <a:pt x="515" y="394"/>
                  <a:pt x="515" y="394"/>
                  <a:pt x="515" y="394"/>
                </a:cubicBezTo>
                <a:cubicBezTo>
                  <a:pt x="521" y="394"/>
                  <a:pt x="527" y="382"/>
                  <a:pt x="527" y="376"/>
                </a:cubicBezTo>
                <a:lnTo>
                  <a:pt x="526" y="3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783731">
              <a:defRPr/>
            </a:pPr>
            <a:endParaRPr lang="zh-CN" altLang="en-US" sz="1800" kern="0">
              <a:solidFill>
                <a:srgbClr val="464646"/>
              </a:solidFill>
              <a:latin typeface="Segoe UI"/>
              <a:ea typeface="微软雅黑"/>
            </a:endParaRPr>
          </a:p>
        </p:txBody>
      </p:sp>
      <p:grpSp>
        <p:nvGrpSpPr>
          <p:cNvPr id="22" name="Group 10"/>
          <p:cNvGrpSpPr>
            <a:grpSpLocks noChangeAspect="1"/>
          </p:cNvGrpSpPr>
          <p:nvPr/>
        </p:nvGrpSpPr>
        <p:grpSpPr bwMode="auto">
          <a:xfrm>
            <a:off x="5840028" y="2702269"/>
            <a:ext cx="563579" cy="563578"/>
            <a:chOff x="6494" y="821"/>
            <a:chExt cx="381" cy="381"/>
          </a:xfrm>
          <a:solidFill>
            <a:schemeClr val="bg1"/>
          </a:solidFill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6494" y="844"/>
              <a:ext cx="362" cy="358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696" y="821"/>
              <a:ext cx="179" cy="179"/>
            </a:xfrm>
            <a:custGeom>
              <a:avLst/>
              <a:gdLst>
                <a:gd name="T0" fmla="*/ 0 w 47"/>
                <a:gd name="T1" fmla="*/ 0 h 47"/>
                <a:gd name="T2" fmla="*/ 0 w 47"/>
                <a:gd name="T3" fmla="*/ 47 h 47"/>
                <a:gd name="T4" fmla="*/ 47 w 47"/>
                <a:gd name="T5" fmla="*/ 47 h 47"/>
                <a:gd name="T6" fmla="*/ 0 w 4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7">
                  <a:moveTo>
                    <a:pt x="0" y="0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7" y="21"/>
                    <a:pt x="26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47973" y="1882433"/>
            <a:ext cx="415050" cy="580690"/>
            <a:chOff x="8239035" y="2834443"/>
            <a:chExt cx="553400" cy="774253"/>
          </a:xfrm>
        </p:grpSpPr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315191" y="2834443"/>
              <a:ext cx="309701" cy="142158"/>
            </a:xfrm>
            <a:custGeom>
              <a:avLst/>
              <a:gdLst>
                <a:gd name="T0" fmla="*/ 43 w 50"/>
                <a:gd name="T1" fmla="*/ 22 h 23"/>
                <a:gd name="T2" fmla="*/ 50 w 50"/>
                <a:gd name="T3" fmla="*/ 0 h 23"/>
                <a:gd name="T4" fmla="*/ 15 w 50"/>
                <a:gd name="T5" fmla="*/ 0 h 23"/>
                <a:gd name="T6" fmla="*/ 20 w 50"/>
                <a:gd name="T7" fmla="*/ 21 h 23"/>
                <a:gd name="T8" fmla="*/ 0 w 50"/>
                <a:gd name="T9" fmla="*/ 11 h 23"/>
                <a:gd name="T10" fmla="*/ 1 w 50"/>
                <a:gd name="T11" fmla="*/ 14 h 23"/>
                <a:gd name="T12" fmla="*/ 19 w 50"/>
                <a:gd name="T13" fmla="*/ 23 h 23"/>
                <a:gd name="T14" fmla="*/ 20 w 50"/>
                <a:gd name="T15" fmla="*/ 22 h 23"/>
                <a:gd name="T16" fmla="*/ 43 w 50"/>
                <a:gd name="T1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3" y="22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7" y="17"/>
                    <a:pt x="8" y="8"/>
                    <a:pt x="0" y="1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8" y="11"/>
                    <a:pt x="16" y="20"/>
                    <a:pt x="19" y="23"/>
                  </a:cubicBezTo>
                  <a:cubicBezTo>
                    <a:pt x="20" y="22"/>
                    <a:pt x="20" y="22"/>
                    <a:pt x="20" y="22"/>
                  </a:cubicBezTo>
                  <a:lnTo>
                    <a:pt x="43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8239035" y="2976601"/>
              <a:ext cx="553400" cy="632095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33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902742"/>
            <a:ext cx="2664296" cy="1957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2997275"/>
            <a:ext cx="2664296" cy="195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3491880" y="2997275"/>
            <a:ext cx="4752528" cy="1950739"/>
            <a:chOff x="3347864" y="1152444"/>
            <a:chExt cx="4752528" cy="914310"/>
          </a:xfrm>
        </p:grpSpPr>
        <p:sp>
          <p:nvSpPr>
            <p:cNvPr id="17" name="矩形 1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团队建设情况二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94247" y="909043"/>
            <a:ext cx="4752528" cy="1950739"/>
            <a:chOff x="3347864" y="1152444"/>
            <a:chExt cx="4752528" cy="914310"/>
          </a:xfrm>
        </p:grpSpPr>
        <p:sp>
          <p:nvSpPr>
            <p:cNvPr id="27" name="矩形 2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团队建设情况一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后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927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421916" y="1016248"/>
            <a:ext cx="1440160" cy="1440160"/>
            <a:chOff x="1073572" y="1216298"/>
            <a:chExt cx="1440160" cy="1440160"/>
          </a:xfrm>
        </p:grpSpPr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434083" y="1564903"/>
              <a:ext cx="719138" cy="742950"/>
            </a:xfrm>
            <a:custGeom>
              <a:avLst/>
              <a:gdLst>
                <a:gd name="T0" fmla="*/ 35 w 89"/>
                <a:gd name="T1" fmla="*/ 11 h 92"/>
                <a:gd name="T2" fmla="*/ 56 w 89"/>
                <a:gd name="T3" fmla="*/ 11 h 92"/>
                <a:gd name="T4" fmla="*/ 70 w 89"/>
                <a:gd name="T5" fmla="*/ 10 h 92"/>
                <a:gd name="T6" fmla="*/ 70 w 89"/>
                <a:gd name="T7" fmla="*/ 27 h 92"/>
                <a:gd name="T8" fmla="*/ 70 w 89"/>
                <a:gd name="T9" fmla="*/ 10 h 92"/>
                <a:gd name="T10" fmla="*/ 30 w 89"/>
                <a:gd name="T11" fmla="*/ 55 h 92"/>
                <a:gd name="T12" fmla="*/ 32 w 89"/>
                <a:gd name="T13" fmla="*/ 85 h 92"/>
                <a:gd name="T14" fmla="*/ 22 w 89"/>
                <a:gd name="T15" fmla="*/ 59 h 92"/>
                <a:gd name="T16" fmla="*/ 17 w 89"/>
                <a:gd name="T17" fmla="*/ 85 h 92"/>
                <a:gd name="T18" fmla="*/ 11 w 89"/>
                <a:gd name="T19" fmla="*/ 55 h 92"/>
                <a:gd name="T20" fmla="*/ 4 w 89"/>
                <a:gd name="T21" fmla="*/ 53 h 92"/>
                <a:gd name="T22" fmla="*/ 10 w 89"/>
                <a:gd name="T23" fmla="*/ 28 h 92"/>
                <a:gd name="T24" fmla="*/ 21 w 89"/>
                <a:gd name="T25" fmla="*/ 35 h 92"/>
                <a:gd name="T26" fmla="*/ 31 w 89"/>
                <a:gd name="T27" fmla="*/ 28 h 92"/>
                <a:gd name="T28" fmla="*/ 44 w 89"/>
                <a:gd name="T29" fmla="*/ 24 h 92"/>
                <a:gd name="T30" fmla="*/ 44 w 89"/>
                <a:gd name="T31" fmla="*/ 27 h 92"/>
                <a:gd name="T32" fmla="*/ 45 w 89"/>
                <a:gd name="T33" fmla="*/ 48 h 92"/>
                <a:gd name="T34" fmla="*/ 45 w 89"/>
                <a:gd name="T35" fmla="*/ 48 h 92"/>
                <a:gd name="T36" fmla="*/ 45 w 89"/>
                <a:gd name="T37" fmla="*/ 48 h 92"/>
                <a:gd name="T38" fmla="*/ 47 w 89"/>
                <a:gd name="T39" fmla="*/ 27 h 92"/>
                <a:gd name="T40" fmla="*/ 47 w 89"/>
                <a:gd name="T41" fmla="*/ 24 h 92"/>
                <a:gd name="T42" fmla="*/ 59 w 89"/>
                <a:gd name="T43" fmla="*/ 28 h 92"/>
                <a:gd name="T44" fmla="*/ 70 w 89"/>
                <a:gd name="T45" fmla="*/ 35 h 92"/>
                <a:gd name="T46" fmla="*/ 80 w 89"/>
                <a:gd name="T47" fmla="*/ 28 h 92"/>
                <a:gd name="T48" fmla="*/ 85 w 89"/>
                <a:gd name="T49" fmla="*/ 51 h 92"/>
                <a:gd name="T50" fmla="*/ 79 w 89"/>
                <a:gd name="T51" fmla="*/ 55 h 92"/>
                <a:gd name="T52" fmla="*/ 80 w 89"/>
                <a:gd name="T53" fmla="*/ 85 h 92"/>
                <a:gd name="T54" fmla="*/ 71 w 89"/>
                <a:gd name="T55" fmla="*/ 59 h 92"/>
                <a:gd name="T56" fmla="*/ 66 w 89"/>
                <a:gd name="T57" fmla="*/ 85 h 92"/>
                <a:gd name="T58" fmla="*/ 60 w 89"/>
                <a:gd name="T59" fmla="*/ 55 h 92"/>
                <a:gd name="T60" fmla="*/ 57 w 89"/>
                <a:gd name="T61" fmla="*/ 55 h 92"/>
                <a:gd name="T62" fmla="*/ 49 w 89"/>
                <a:gd name="T63" fmla="*/ 92 h 92"/>
                <a:gd name="T64" fmla="*/ 43 w 89"/>
                <a:gd name="T65" fmla="*/ 61 h 92"/>
                <a:gd name="T66" fmla="*/ 32 w 89"/>
                <a:gd name="T67" fmla="*/ 92 h 92"/>
                <a:gd name="T68" fmla="*/ 30 w 89"/>
                <a:gd name="T69" fmla="*/ 52 h 92"/>
                <a:gd name="T70" fmla="*/ 13 w 89"/>
                <a:gd name="T71" fmla="*/ 18 h 92"/>
                <a:gd name="T72" fmla="*/ 29 w 89"/>
                <a:gd name="T73" fmla="*/ 1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735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6666" y="1016248"/>
            <a:ext cx="1440160" cy="1440160"/>
            <a:chOff x="3575472" y="1216298"/>
            <a:chExt cx="1440160" cy="1440160"/>
          </a:xfrm>
        </p:grpSpPr>
        <p:sp>
          <p:nvSpPr>
            <p:cNvPr id="19" name="Freeform 11"/>
            <p:cNvSpPr>
              <a:spLocks noEditPoints="1"/>
            </p:cNvSpPr>
            <p:nvPr/>
          </p:nvSpPr>
          <p:spPr bwMode="auto">
            <a:xfrm>
              <a:off x="3983609" y="1527597"/>
              <a:ext cx="700087" cy="715962"/>
            </a:xfrm>
            <a:custGeom>
              <a:avLst/>
              <a:gdLst>
                <a:gd name="T0" fmla="*/ 6 w 96"/>
                <a:gd name="T1" fmla="*/ 41 h 98"/>
                <a:gd name="T2" fmla="*/ 75 w 96"/>
                <a:gd name="T3" fmla="*/ 41 h 98"/>
                <a:gd name="T4" fmla="*/ 78 w 96"/>
                <a:gd name="T5" fmla="*/ 41 h 98"/>
                <a:gd name="T6" fmla="*/ 91 w 96"/>
                <a:gd name="T7" fmla="*/ 46 h 98"/>
                <a:gd name="T8" fmla="*/ 96 w 96"/>
                <a:gd name="T9" fmla="*/ 60 h 98"/>
                <a:gd name="T10" fmla="*/ 91 w 96"/>
                <a:gd name="T11" fmla="*/ 73 h 98"/>
                <a:gd name="T12" fmla="*/ 78 w 96"/>
                <a:gd name="T13" fmla="*/ 78 h 98"/>
                <a:gd name="T14" fmla="*/ 69 w 96"/>
                <a:gd name="T15" fmla="*/ 76 h 98"/>
                <a:gd name="T16" fmla="*/ 63 w 96"/>
                <a:gd name="T17" fmla="*/ 85 h 98"/>
                <a:gd name="T18" fmla="*/ 67 w 96"/>
                <a:gd name="T19" fmla="*/ 85 h 98"/>
                <a:gd name="T20" fmla="*/ 84 w 96"/>
                <a:gd name="T21" fmla="*/ 85 h 98"/>
                <a:gd name="T22" fmla="*/ 71 w 96"/>
                <a:gd name="T23" fmla="*/ 98 h 98"/>
                <a:gd name="T24" fmla="*/ 17 w 96"/>
                <a:gd name="T25" fmla="*/ 98 h 98"/>
                <a:gd name="T26" fmla="*/ 13 w 96"/>
                <a:gd name="T27" fmla="*/ 98 h 98"/>
                <a:gd name="T28" fmla="*/ 0 w 96"/>
                <a:gd name="T29" fmla="*/ 85 h 98"/>
                <a:gd name="T30" fmla="*/ 17 w 96"/>
                <a:gd name="T31" fmla="*/ 85 h 98"/>
                <a:gd name="T32" fmla="*/ 21 w 96"/>
                <a:gd name="T33" fmla="*/ 85 h 98"/>
                <a:gd name="T34" fmla="*/ 6 w 96"/>
                <a:gd name="T35" fmla="*/ 41 h 98"/>
                <a:gd name="T36" fmla="*/ 57 w 96"/>
                <a:gd name="T37" fmla="*/ 35 h 98"/>
                <a:gd name="T38" fmla="*/ 55 w 96"/>
                <a:gd name="T39" fmla="*/ 6 h 98"/>
                <a:gd name="T40" fmla="*/ 57 w 96"/>
                <a:gd name="T41" fmla="*/ 35 h 98"/>
                <a:gd name="T42" fmla="*/ 44 w 96"/>
                <a:gd name="T43" fmla="*/ 30 h 98"/>
                <a:gd name="T44" fmla="*/ 43 w 96"/>
                <a:gd name="T45" fmla="*/ 0 h 98"/>
                <a:gd name="T46" fmla="*/ 44 w 96"/>
                <a:gd name="T47" fmla="*/ 30 h 98"/>
                <a:gd name="T48" fmla="*/ 31 w 96"/>
                <a:gd name="T49" fmla="*/ 34 h 98"/>
                <a:gd name="T50" fmla="*/ 30 w 96"/>
                <a:gd name="T51" fmla="*/ 4 h 98"/>
                <a:gd name="T52" fmla="*/ 31 w 96"/>
                <a:gd name="T53" fmla="*/ 34 h 98"/>
                <a:gd name="T54" fmla="*/ 16 w 96"/>
                <a:gd name="T55" fmla="*/ 53 h 98"/>
                <a:gd name="T56" fmla="*/ 26 w 96"/>
                <a:gd name="T57" fmla="*/ 79 h 98"/>
                <a:gd name="T58" fmla="*/ 34 w 96"/>
                <a:gd name="T59" fmla="*/ 74 h 98"/>
                <a:gd name="T60" fmla="*/ 25 w 96"/>
                <a:gd name="T61" fmla="*/ 51 h 98"/>
                <a:gd name="T62" fmla="*/ 16 w 96"/>
                <a:gd name="T63" fmla="*/ 53 h 98"/>
                <a:gd name="T64" fmla="*/ 78 w 96"/>
                <a:gd name="T65" fmla="*/ 50 h 98"/>
                <a:gd name="T66" fmla="*/ 73 w 96"/>
                <a:gd name="T67" fmla="*/ 68 h 98"/>
                <a:gd name="T68" fmla="*/ 78 w 96"/>
                <a:gd name="T69" fmla="*/ 69 h 98"/>
                <a:gd name="T70" fmla="*/ 85 w 96"/>
                <a:gd name="T71" fmla="*/ 67 h 98"/>
                <a:gd name="T72" fmla="*/ 88 w 96"/>
                <a:gd name="T73" fmla="*/ 60 h 98"/>
                <a:gd name="T74" fmla="*/ 85 w 96"/>
                <a:gd name="T75" fmla="*/ 53 h 98"/>
                <a:gd name="T76" fmla="*/ 78 w 96"/>
                <a:gd name="T77" fmla="*/ 50 h 98"/>
                <a:gd name="T78" fmla="*/ 78 w 96"/>
                <a:gd name="T79" fmla="*/ 5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8">
                  <a:moveTo>
                    <a:pt x="6" y="41"/>
                  </a:moveTo>
                  <a:cubicBezTo>
                    <a:pt x="29" y="41"/>
                    <a:pt x="52" y="41"/>
                    <a:pt x="75" y="41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83" y="41"/>
                    <a:pt x="88" y="43"/>
                    <a:pt x="91" y="46"/>
                  </a:cubicBezTo>
                  <a:cubicBezTo>
                    <a:pt x="94" y="50"/>
                    <a:pt x="96" y="54"/>
                    <a:pt x="96" y="60"/>
                  </a:cubicBezTo>
                  <a:cubicBezTo>
                    <a:pt x="96" y="65"/>
                    <a:pt x="94" y="69"/>
                    <a:pt x="91" y="73"/>
                  </a:cubicBezTo>
                  <a:cubicBezTo>
                    <a:pt x="88" y="76"/>
                    <a:pt x="83" y="78"/>
                    <a:pt x="78" y="78"/>
                  </a:cubicBezTo>
                  <a:cubicBezTo>
                    <a:pt x="75" y="78"/>
                    <a:pt x="71" y="77"/>
                    <a:pt x="69" y="76"/>
                  </a:cubicBezTo>
                  <a:cubicBezTo>
                    <a:pt x="67" y="79"/>
                    <a:pt x="65" y="82"/>
                    <a:pt x="63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2" y="72"/>
                    <a:pt x="6" y="58"/>
                    <a:pt x="6" y="41"/>
                  </a:cubicBezTo>
                  <a:close/>
                  <a:moveTo>
                    <a:pt x="57" y="35"/>
                  </a:moveTo>
                  <a:cubicBezTo>
                    <a:pt x="43" y="15"/>
                    <a:pt x="59" y="19"/>
                    <a:pt x="55" y="6"/>
                  </a:cubicBezTo>
                  <a:cubicBezTo>
                    <a:pt x="64" y="18"/>
                    <a:pt x="51" y="18"/>
                    <a:pt x="57" y="35"/>
                  </a:cubicBezTo>
                  <a:close/>
                  <a:moveTo>
                    <a:pt x="44" y="30"/>
                  </a:moveTo>
                  <a:cubicBezTo>
                    <a:pt x="38" y="12"/>
                    <a:pt x="51" y="12"/>
                    <a:pt x="43" y="0"/>
                  </a:cubicBezTo>
                  <a:cubicBezTo>
                    <a:pt x="47" y="13"/>
                    <a:pt x="30" y="9"/>
                    <a:pt x="44" y="30"/>
                  </a:cubicBezTo>
                  <a:close/>
                  <a:moveTo>
                    <a:pt x="31" y="34"/>
                  </a:moveTo>
                  <a:cubicBezTo>
                    <a:pt x="17" y="14"/>
                    <a:pt x="34" y="18"/>
                    <a:pt x="30" y="4"/>
                  </a:cubicBezTo>
                  <a:cubicBezTo>
                    <a:pt x="38" y="16"/>
                    <a:pt x="25" y="17"/>
                    <a:pt x="31" y="34"/>
                  </a:cubicBezTo>
                  <a:close/>
                  <a:moveTo>
                    <a:pt x="16" y="53"/>
                  </a:moveTo>
                  <a:cubicBezTo>
                    <a:pt x="17" y="62"/>
                    <a:pt x="21" y="72"/>
                    <a:pt x="26" y="79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0" y="68"/>
                    <a:pt x="26" y="59"/>
                    <a:pt x="25" y="51"/>
                  </a:cubicBezTo>
                  <a:cubicBezTo>
                    <a:pt x="16" y="53"/>
                    <a:pt x="16" y="53"/>
                    <a:pt x="16" y="53"/>
                  </a:cubicBezTo>
                  <a:close/>
                  <a:moveTo>
                    <a:pt x="78" y="50"/>
                  </a:moveTo>
                  <a:cubicBezTo>
                    <a:pt x="77" y="56"/>
                    <a:pt x="75" y="62"/>
                    <a:pt x="73" y="68"/>
                  </a:cubicBezTo>
                  <a:cubicBezTo>
                    <a:pt x="74" y="69"/>
                    <a:pt x="76" y="69"/>
                    <a:pt x="78" y="69"/>
                  </a:cubicBezTo>
                  <a:cubicBezTo>
                    <a:pt x="81" y="69"/>
                    <a:pt x="83" y="68"/>
                    <a:pt x="85" y="67"/>
                  </a:cubicBezTo>
                  <a:cubicBezTo>
                    <a:pt x="87" y="65"/>
                    <a:pt x="88" y="62"/>
                    <a:pt x="88" y="60"/>
                  </a:cubicBezTo>
                  <a:cubicBezTo>
                    <a:pt x="88" y="57"/>
                    <a:pt x="87" y="54"/>
                    <a:pt x="85" y="53"/>
                  </a:cubicBezTo>
                  <a:cubicBezTo>
                    <a:pt x="83" y="51"/>
                    <a:pt x="81" y="50"/>
                    <a:pt x="78" y="50"/>
                  </a:cubicBezTo>
                  <a:cubicBezTo>
                    <a:pt x="78" y="50"/>
                    <a:pt x="78" y="50"/>
                    <a:pt x="78" y="5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575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1416" y="1016248"/>
            <a:ext cx="1440160" cy="1440160"/>
            <a:chOff x="5861472" y="1216298"/>
            <a:chExt cx="1440160" cy="1440160"/>
          </a:xfrm>
        </p:grpSpPr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6234684" y="1588715"/>
              <a:ext cx="693737" cy="695326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861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307987" y="2563882"/>
            <a:ext cx="1665349" cy="1808068"/>
            <a:chOff x="1200943" y="2662332"/>
            <a:chExt cx="1665349" cy="1808068"/>
          </a:xfrm>
        </p:grpSpPr>
        <p:sp>
          <p:nvSpPr>
            <p:cNvPr id="25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420664" y="3012695"/>
              <a:ext cx="1221809" cy="1333199"/>
              <a:chOff x="1103164" y="3088895"/>
              <a:chExt cx="1221809" cy="1333199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242806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103164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103164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103164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103164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3804444" y="2563882"/>
            <a:ext cx="1665349" cy="1808068"/>
            <a:chOff x="1200943" y="2662332"/>
            <a:chExt cx="1665349" cy="1808068"/>
          </a:xfrm>
          <a:solidFill>
            <a:srgbClr val="17375E"/>
          </a:solidFill>
        </p:grpSpPr>
        <p:sp>
          <p:nvSpPr>
            <p:cNvPr id="34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397218" y="3012695"/>
              <a:ext cx="1221809" cy="1333199"/>
              <a:chOff x="1079718" y="3088895"/>
              <a:chExt cx="1221809" cy="1333199"/>
            </a:xfrm>
            <a:grpFill/>
          </p:grpSpPr>
          <p:sp>
            <p:nvSpPr>
              <p:cNvPr id="37" name="矩形 36"/>
              <p:cNvSpPr/>
              <p:nvPr/>
            </p:nvSpPr>
            <p:spPr>
              <a:xfrm>
                <a:off x="1229332" y="3088895"/>
                <a:ext cx="954107" cy="32316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079718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079718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079718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079718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6199302" y="2563882"/>
            <a:ext cx="1665349" cy="1808068"/>
            <a:chOff x="1200943" y="2662332"/>
            <a:chExt cx="1665349" cy="1808068"/>
          </a:xfrm>
        </p:grpSpPr>
        <p:sp>
          <p:nvSpPr>
            <p:cNvPr id="56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397219" y="3012695"/>
              <a:ext cx="1221809" cy="1333199"/>
              <a:chOff x="1079719" y="3088895"/>
              <a:chExt cx="1221809" cy="1333199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1209500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079719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1079719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079719" y="3896372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079719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537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414455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前瞻性认识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6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24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五边形 13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80868" y="25571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29140" y="156911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69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777B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144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162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00B0F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0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915566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/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863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56375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0701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点击添加标题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144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85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25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66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组合 107"/>
          <p:cNvGrpSpPr/>
          <p:nvPr/>
        </p:nvGrpSpPr>
        <p:grpSpPr>
          <a:xfrm>
            <a:off x="4410665" y="966716"/>
            <a:ext cx="305878" cy="369332"/>
            <a:chOff x="4410665" y="1042808"/>
            <a:chExt cx="305878" cy="369331"/>
          </a:xfrm>
        </p:grpSpPr>
        <p:sp>
          <p:nvSpPr>
            <p:cNvPr id="109" name="椭圆 108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410665" y="1042808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414857" y="4083918"/>
            <a:ext cx="301686" cy="369332"/>
            <a:chOff x="4414857" y="1039439"/>
            <a:chExt cx="301686" cy="369331"/>
          </a:xfrm>
        </p:grpSpPr>
        <p:sp>
          <p:nvSpPr>
            <p:cNvPr id="112" name="椭圆 111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414857" y="1039439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835696" y="1005279"/>
            <a:ext cx="2442281" cy="338554"/>
            <a:chOff x="1835696" y="1081371"/>
            <a:chExt cx="2442281" cy="338554"/>
          </a:xfrm>
        </p:grpSpPr>
        <p:sp>
          <p:nvSpPr>
            <p:cNvPr id="115" name="矩形 114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2023507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培训学习情况一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4869182" y="4125850"/>
            <a:ext cx="2442281" cy="338554"/>
            <a:chOff x="1835696" y="1081371"/>
            <a:chExt cx="2442281" cy="338554"/>
          </a:xfrm>
        </p:grpSpPr>
        <p:sp>
          <p:nvSpPr>
            <p:cNvPr id="118" name="矩形 117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1849335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培训学习情况二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822509" y="1414057"/>
            <a:ext cx="3106017" cy="2624419"/>
            <a:chOff x="4822508" y="1490148"/>
            <a:chExt cx="3106017" cy="2624419"/>
          </a:xfrm>
        </p:grpSpPr>
        <p:pic>
          <p:nvPicPr>
            <p:cNvPr id="121" name="Picture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939145" y="2498615"/>
              <a:ext cx="2872742" cy="1615952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2" name="矩形 121"/>
            <p:cNvSpPr/>
            <p:nvPr/>
          </p:nvSpPr>
          <p:spPr>
            <a:xfrm>
              <a:off x="4822508" y="1490148"/>
              <a:ext cx="3106017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1245915" y="1575230"/>
            <a:ext cx="3032063" cy="2639813"/>
            <a:chOff x="1245914" y="1651322"/>
            <a:chExt cx="3032063" cy="2639812"/>
          </a:xfrm>
        </p:grpSpPr>
        <p:pic>
          <p:nvPicPr>
            <p:cNvPr id="124" name="Picture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245915" y="1651322"/>
              <a:ext cx="3032062" cy="1704717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5" name="矩形 124"/>
            <p:cNvSpPr/>
            <p:nvPr/>
          </p:nvSpPr>
          <p:spPr>
            <a:xfrm>
              <a:off x="1245914" y="3478604"/>
              <a:ext cx="303206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79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1.46469E-6 L 8.33333E-7 0.3277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0.27845 L 8.33333E-7 0.04934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414455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公司支持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414455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414455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78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/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319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0172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635896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5940152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077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"/>
                            </p:stCondLst>
                            <p:childTnLst>
                              <p:par>
                                <p:cTn id="7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"/>
                            </p:stCondLst>
                            <p:childTnLst>
                              <p:par>
                                <p:cTn id="10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0"/>
                            </p:stCondLst>
                            <p:childTnLst>
                              <p:par>
                                <p:cTn id="1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758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760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保障措施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253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686C8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4144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19459" y="2300288"/>
            <a:chExt cx="1396955" cy="1358900"/>
          </a:xfrm>
        </p:grpSpPr>
        <p:sp>
          <p:nvSpPr>
            <p:cNvPr id="27" name="任意多边形 26"/>
            <p:cNvSpPr/>
            <p:nvPr/>
          </p:nvSpPr>
          <p:spPr>
            <a:xfrm>
              <a:off x="6919459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5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自身对目标的重视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30" name="矩形 29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7995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14455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自身能力有待提升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19" name="矩形 18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335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3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3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保障措施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25" name="矩形 24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504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151230" y="2198250"/>
            <a:ext cx="4038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   欢迎您下载使用  感谢支持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2561</Words>
  <Application>Microsoft Office PowerPoint</Application>
  <PresentationFormat>全屏显示(16:9)</PresentationFormat>
  <Paragraphs>257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Bebas</vt:lpstr>
      <vt:lpstr>Nexa Light</vt:lpstr>
      <vt:lpstr>等线</vt:lpstr>
      <vt:lpstr>等线 Light</vt:lpstr>
      <vt:lpstr>方正姚体</vt:lpstr>
      <vt:lpstr>华文楷体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</dc:title>
  <dc:creator>第一PPT</dc:creator>
  <cp:keywords>www.1ppt.com</cp:keywords>
  <cp:lastModifiedBy>faith123</cp:lastModifiedBy>
  <cp:revision>5</cp:revision>
  <dcterms:created xsi:type="dcterms:W3CDTF">2016-12-18T13:10:41Z</dcterms:created>
  <dcterms:modified xsi:type="dcterms:W3CDTF">2019-08-28T02:53:55Z</dcterms:modified>
</cp:coreProperties>
</file>